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0" r:id="rId3"/>
    <p:sldId id="261" r:id="rId4"/>
    <p:sldId id="273" r:id="rId5"/>
    <p:sldId id="274" r:id="rId6"/>
    <p:sldId id="275" r:id="rId7"/>
    <p:sldId id="263" r:id="rId8"/>
    <p:sldId id="268" r:id="rId9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107" autoAdjust="0"/>
    <p:restoredTop sz="94660"/>
  </p:normalViewPr>
  <p:slideViewPr>
    <p:cSldViewPr snapToGrid="0">
      <p:cViewPr varScale="1">
        <p:scale>
          <a:sx n="67" d="100"/>
          <a:sy n="67" d="100"/>
        </p:scale>
        <p:origin x="67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F9D7FA-AB00-4A51-9DCA-13B5A73A36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B4D01FD-A1C6-4BEE-961D-ED8EC6742C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638367-3746-4D6E-9440-EA78E56308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5C470-6568-483D-9827-50D2F606413D}" type="datetimeFigureOut">
              <a:rPr lang="sv-SE" smtClean="0"/>
              <a:t>2019-10-22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6BCD11-2007-491A-992D-545D09B9F5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310ED9-13F9-456A-A737-C878EEF03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0AAC3-0154-4E06-9FB4-08292C33BA7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503078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9C493A-09A6-4D65-939D-D0BD2166D2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FE8414-FC24-4BF5-8561-5727A811DC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3322CF-1FAE-4B87-8A75-C53A413137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5C470-6568-483D-9827-50D2F606413D}" type="datetimeFigureOut">
              <a:rPr lang="sv-SE" smtClean="0"/>
              <a:t>2019-10-22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931214-C974-41EB-BFC7-80E97611E0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E39F5E-42B3-4376-88F9-C19174F517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0AAC3-0154-4E06-9FB4-08292C33BA7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177184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3B19CB-4CAD-48A4-9EC3-AAB38D860D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58BCAB-5DA1-4FAC-9957-388F73C975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C05D7B-0A6E-42BB-B7D6-2E5E1F8618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5C470-6568-483D-9827-50D2F606413D}" type="datetimeFigureOut">
              <a:rPr lang="sv-SE" smtClean="0"/>
              <a:t>2019-10-22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6F08DC-C6F3-4639-957A-140A94A0DB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41ACC1-57D7-44AE-8A3F-A9418772CE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0AAC3-0154-4E06-9FB4-08292C33BA7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955961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2E6636-2BB7-4645-8DCD-576B6B75B8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A22309-F93C-4761-9F51-9F33C07CC5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23805D-DCF0-4B85-AA38-F91ABB90B2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A2AE7D-C5E4-4763-8312-405044A05F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5C470-6568-483D-9827-50D2F606413D}" type="datetimeFigureOut">
              <a:rPr lang="sv-SE" smtClean="0"/>
              <a:t>2019-10-22</a:t>
            </a:fld>
            <a:endParaRPr lang="sv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566C97-BAAE-441D-A535-0C6630A77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4C4CB5-256C-40FD-868D-84350CD51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0AAC3-0154-4E06-9FB4-08292C33BA7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330218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700D5E-293D-42C1-A837-6A29F50B59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F39917-9766-4C72-AEC6-CAF151C913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631801-4168-4B13-956C-2EDBFEFEA8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7742CD8-9343-4FB0-96DA-74A8FC8A09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212A0BC-AB13-4F2B-9E9C-695133574A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B258B79-CF60-4638-8FA9-4A282B1164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5C470-6568-483D-9827-50D2F606413D}" type="datetimeFigureOut">
              <a:rPr lang="sv-SE" smtClean="0"/>
              <a:t>2019-10-22</a:t>
            </a:fld>
            <a:endParaRPr lang="sv-S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BEB732A-DBBE-4DF9-B010-2BB48FB3A1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B42F42C-AC85-4D16-9D99-F89AAC1629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0AAC3-0154-4E06-9FB4-08292C33BA7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901857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E7FAAE-20B8-45D7-B542-8688E1D5D7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0D78888-328A-410F-A24E-F9D840E832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5C470-6568-483D-9827-50D2F606413D}" type="datetimeFigureOut">
              <a:rPr lang="sv-SE" smtClean="0"/>
              <a:t>2019-10-22</a:t>
            </a:fld>
            <a:endParaRPr lang="sv-S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C8FC98-9E84-4A65-8B6E-B6BE824A51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DDA7769-4362-4A31-972F-117E6D78E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0AAC3-0154-4E06-9FB4-08292C33BA7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428631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A53CC54-5893-4D82-B932-D212A6F02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5C470-6568-483D-9827-50D2F606413D}" type="datetimeFigureOut">
              <a:rPr lang="sv-SE" smtClean="0"/>
              <a:t>2019-10-22</a:t>
            </a:fld>
            <a:endParaRPr lang="sv-S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15BF6ED-A887-4D40-8551-75C904148F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A156E2-E6D5-49B8-8BDA-F6082E0C5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0AAC3-0154-4E06-9FB4-08292C33BA7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416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6F7F99-7542-45B9-A9EC-209227264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F32A70-28DB-4BEE-A092-23ACAB5ED2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6E12DD-EF0B-45C3-837B-01E4E8E2D9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C66CCC-0D9D-4AFD-A02C-048D74EEF6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5C470-6568-483D-9827-50D2F606413D}" type="datetimeFigureOut">
              <a:rPr lang="sv-SE" smtClean="0"/>
              <a:t>2019-10-22</a:t>
            </a:fld>
            <a:endParaRPr lang="sv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FB54FF-FDB6-4299-BB17-7ACB3B2CC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329F0B-6A7B-4F33-8BD1-A54A9D8E87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0AAC3-0154-4E06-9FB4-08292C33BA7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09755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DE716F-A077-49C2-A9C2-1021535FA9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A06E3DD-5283-4538-AEA1-4ABFF9A33A3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8EA9C0-7D23-4559-9C25-A8A6557BA0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0D8C6C-EB84-4CD6-857F-FB09D759BC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5C470-6568-483D-9827-50D2F606413D}" type="datetimeFigureOut">
              <a:rPr lang="sv-SE" smtClean="0"/>
              <a:t>2019-10-22</a:t>
            </a:fld>
            <a:endParaRPr lang="sv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6DD90C-245E-4B9F-B895-F167FBA75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6060B2-E283-43AD-9FA2-72604E1BFA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0AAC3-0154-4E06-9FB4-08292C33BA7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728652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3C16D9-9C49-4F72-8D64-759A618981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04A0B88-57B4-4DA1-97AE-20EE13DF38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8778D7-3B61-4D61-B515-CB3F3C88B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5C470-6568-483D-9827-50D2F606413D}" type="datetimeFigureOut">
              <a:rPr lang="sv-SE" smtClean="0"/>
              <a:t>2019-10-22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67BBCE-3C3E-47CD-9415-8320A2AC9B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0F7013-3948-4972-983D-9B753DE838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0AAC3-0154-4E06-9FB4-08292C33BA7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20131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D1BCF42-BF45-4F49-B49C-0589CE8E1EE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64CFC2-7593-4C52-8EEF-D1A054F2B9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CBDA77-A0CA-4B1C-A736-6B42186692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5C470-6568-483D-9827-50D2F606413D}" type="datetimeFigureOut">
              <a:rPr lang="sv-SE" smtClean="0"/>
              <a:t>2019-10-22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62C72C-895F-415B-817A-E5B861A1CA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FDFF8E-8778-4659-BAE3-83D2D2CDA6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0AAC3-0154-4E06-9FB4-08292C33BA7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476485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44F55F-D47F-4119-95A9-0450E57909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342774-B68E-47FD-8FD8-E121CB747F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E9345C-FDD0-4127-B726-1329B87C905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65C470-6568-483D-9827-50D2F606413D}" type="datetimeFigureOut">
              <a:rPr lang="sv-SE" smtClean="0"/>
              <a:t>2019-10-22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1A0316-7DA9-4F43-BD2D-2C0CD21864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63ADD6-325C-44B3-9F9C-CD92C918A4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80AAC3-0154-4E06-9FB4-08292C33BA7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09939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47C524-E818-4CF9-B0DE-A242E9043F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55600"/>
            <a:ext cx="10515600" cy="1325563"/>
          </a:xfrm>
        </p:spPr>
        <p:txBody>
          <a:bodyPr/>
          <a:lstStyle/>
          <a:p>
            <a:r>
              <a:rPr lang="sv-SE" dirty="0"/>
              <a:t>Föräldramöte BK30 P08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A603BE0-EABC-4EDC-A5F3-0DAF045165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1035" y="475249"/>
            <a:ext cx="1292765" cy="110531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158F7E2-9443-4D9B-A0BB-3402110328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454032"/>
            <a:ext cx="5353878" cy="32417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2A3D0F3-F4BF-408D-B2EA-AB1BAA8C89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2782" y="3429000"/>
            <a:ext cx="2191061" cy="275794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134BF86-F2E1-4ED3-915A-FADA5EBD4A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3739" y="2613991"/>
            <a:ext cx="5331278" cy="3572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4116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A787E1-4D13-416D-A60C-EEEF94FA29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11A153-755E-494F-A324-5CD7D91A32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66601"/>
            <a:ext cx="10515600" cy="4351338"/>
          </a:xfrm>
        </p:spPr>
        <p:txBody>
          <a:bodyPr>
            <a:normAutofit/>
          </a:bodyPr>
          <a:lstStyle/>
          <a:p>
            <a:pPr marL="285750" indent="-285750"/>
            <a:r>
              <a:rPr lang="sv-SE" sz="1800" dirty="0"/>
              <a:t>Återblick på säsongen. </a:t>
            </a:r>
          </a:p>
          <a:p>
            <a:pPr marL="285750" indent="-285750"/>
            <a:r>
              <a:rPr lang="sv-SE" sz="1800" dirty="0"/>
              <a:t>Vinterträning</a:t>
            </a:r>
          </a:p>
          <a:p>
            <a:pPr marL="285750" indent="-285750"/>
            <a:r>
              <a:rPr lang="sv-SE" sz="1800" dirty="0"/>
              <a:t>Overaller</a:t>
            </a:r>
          </a:p>
          <a:p>
            <a:pPr marL="285750" indent="-285750"/>
            <a:r>
              <a:rPr lang="sv-SE" sz="1800" dirty="0"/>
              <a:t>Kalles Kaviar Cup</a:t>
            </a:r>
          </a:p>
          <a:p>
            <a:pPr marL="285750" indent="-285750"/>
            <a:r>
              <a:rPr lang="sv-SE" sz="1800" dirty="0"/>
              <a:t>Ekonomi</a:t>
            </a:r>
          </a:p>
          <a:p>
            <a:pPr marL="285750" indent="-285750"/>
            <a:r>
              <a:rPr lang="sv-SE" sz="1800" dirty="0"/>
              <a:t>Övrigt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F0614BD-D406-49CC-8E71-8F5EB4F7FD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1035" y="475249"/>
            <a:ext cx="1292765" cy="1105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8615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7049E1-DEF9-4901-8476-5285883BEF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Återblick på säsongen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6F9252-1AAF-4AA0-8541-FD228D0B72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66600"/>
            <a:ext cx="10515600" cy="45532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v-SE" sz="1400" b="1" dirty="0"/>
              <a:t>Målbild inför säsong 2019.</a:t>
            </a:r>
            <a:endParaRPr lang="sv-SE" sz="1400" dirty="0"/>
          </a:p>
          <a:p>
            <a:r>
              <a:rPr lang="sv-SE" sz="1400" dirty="0"/>
              <a:t>Stor utveckling av alla killars fotbollskunskap, både i teorin och i praktiken.</a:t>
            </a:r>
          </a:p>
          <a:p>
            <a:r>
              <a:rPr lang="sv-SE" sz="1400" dirty="0"/>
              <a:t>Minst bibehållen trupp från nuvarande läge i februari 2019. </a:t>
            </a:r>
          </a:p>
          <a:p>
            <a:r>
              <a:rPr lang="sv-SE" sz="1400" dirty="0"/>
              <a:t>Varva alla fotbollsaktiviteter med några andra sociala aktiviteter utanför </a:t>
            </a:r>
            <a:r>
              <a:rPr lang="sv-SE" sz="1400" dirty="0" err="1"/>
              <a:t>fotbollstiden</a:t>
            </a:r>
            <a:r>
              <a:rPr lang="sv-SE" sz="1400" dirty="0"/>
              <a:t> såsom lekar, övernattningar och avslutning.</a:t>
            </a:r>
          </a:p>
          <a:p>
            <a:r>
              <a:rPr lang="sv-SE" sz="1400" dirty="0"/>
              <a:t>Ha en aktiv föräldragrupp som hjälper till att stötta oss på flera olika sätt.</a:t>
            </a:r>
          </a:p>
          <a:p>
            <a:r>
              <a:rPr lang="sv-SE" sz="1400" dirty="0"/>
              <a:t>Ha en riktigt rolig säsong tillsammans!</a:t>
            </a:r>
          </a:p>
          <a:p>
            <a:pPr marL="0" indent="0">
              <a:buNone/>
            </a:pPr>
            <a:r>
              <a:rPr lang="sv-SE" sz="1400" b="1" dirty="0"/>
              <a:t>Vad har vi gjort?</a:t>
            </a:r>
            <a:endParaRPr lang="sv-SE" sz="1400" dirty="0"/>
          </a:p>
          <a:p>
            <a:r>
              <a:rPr lang="sv-SE" sz="1400" dirty="0"/>
              <a:t>Seriespel med 2 lag (</a:t>
            </a:r>
            <a:r>
              <a:rPr lang="sv-SE" sz="1400" dirty="0" err="1"/>
              <a:t>nivåanpassat</a:t>
            </a:r>
            <a:r>
              <a:rPr lang="sv-SE" sz="1400" dirty="0"/>
              <a:t>). Träningsmatcher mot </a:t>
            </a:r>
            <a:r>
              <a:rPr lang="sv-SE" sz="1400" dirty="0" err="1"/>
              <a:t>bla</a:t>
            </a:r>
            <a:r>
              <a:rPr lang="sv-SE" sz="1400" dirty="0"/>
              <a:t> Djursholm och Skiljebo.</a:t>
            </a:r>
          </a:p>
          <a:p>
            <a:r>
              <a:rPr lang="sv-SE" sz="1400" dirty="0" err="1"/>
              <a:t>Fibra</a:t>
            </a:r>
            <a:r>
              <a:rPr lang="sv-SE" sz="1400" dirty="0"/>
              <a:t> cup med övernattning</a:t>
            </a:r>
          </a:p>
          <a:p>
            <a:r>
              <a:rPr lang="sv-SE" sz="1400" dirty="0"/>
              <a:t>Valborg</a:t>
            </a:r>
          </a:p>
          <a:p>
            <a:r>
              <a:rPr lang="sv-SE" sz="1400" dirty="0"/>
              <a:t>Fotbollens dag</a:t>
            </a:r>
          </a:p>
          <a:p>
            <a:r>
              <a:rPr lang="sv-SE" sz="1400" dirty="0"/>
              <a:t>Träningsläger</a:t>
            </a:r>
          </a:p>
          <a:p>
            <a:r>
              <a:rPr lang="sv-SE" sz="1400" dirty="0"/>
              <a:t>McDonalds Cup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490C2F0-13A1-4EA8-B737-E3A917BE80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1035" y="475249"/>
            <a:ext cx="1292765" cy="1105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0216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7049E1-DEF9-4901-8476-5285883BEF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285750" indent="-285750"/>
            <a:r>
              <a:rPr lang="sv-SE" dirty="0"/>
              <a:t>Vinterträning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490C2F0-13A1-4EA8-B737-E3A917BE80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1035" y="475249"/>
            <a:ext cx="1292765" cy="1105314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F926C3C-586E-4ADC-9DCF-FACC44119D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66600"/>
            <a:ext cx="10515600" cy="45532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v-SE" sz="1400" b="1" dirty="0"/>
              <a:t>Vecka 44-46 träningsuppehåll</a:t>
            </a:r>
          </a:p>
          <a:p>
            <a:pPr marL="0" indent="0">
              <a:buNone/>
            </a:pPr>
            <a:endParaRPr lang="sv-SE" sz="1400" b="1" dirty="0"/>
          </a:p>
          <a:p>
            <a:pPr marL="0" indent="0">
              <a:buNone/>
            </a:pPr>
            <a:r>
              <a:rPr lang="sv-SE" sz="1400" b="1" dirty="0"/>
              <a:t>Vecka 47-50</a:t>
            </a:r>
          </a:p>
          <a:p>
            <a:r>
              <a:rPr lang="sv-SE" sz="1400" dirty="0"/>
              <a:t>Tisdagar. Ringvallen 7-manna konstgräs. Kl. 17:30-19:00</a:t>
            </a:r>
          </a:p>
          <a:p>
            <a:r>
              <a:rPr lang="sv-SE" sz="1400" dirty="0"/>
              <a:t>Torsdagar. Rudbeck sporthall. Kl. 19:00-20:30</a:t>
            </a:r>
          </a:p>
          <a:p>
            <a:pPr marL="0" indent="0">
              <a:buNone/>
            </a:pPr>
            <a:endParaRPr lang="sv-SE" sz="1400" b="1" dirty="0"/>
          </a:p>
          <a:p>
            <a:pPr marL="0" indent="0">
              <a:buNone/>
            </a:pPr>
            <a:r>
              <a:rPr lang="sv-SE" sz="1400" b="1" dirty="0"/>
              <a:t>Juluppehåll vecka 51-2</a:t>
            </a:r>
          </a:p>
          <a:p>
            <a:pPr marL="0" indent="0">
              <a:buNone/>
            </a:pPr>
            <a:endParaRPr lang="sv-SE" sz="1400" b="1" dirty="0"/>
          </a:p>
          <a:p>
            <a:pPr marL="0" indent="0">
              <a:buNone/>
            </a:pPr>
            <a:r>
              <a:rPr lang="sv-SE" sz="1400" b="1" dirty="0"/>
              <a:t>Vecka 3-??</a:t>
            </a:r>
          </a:p>
          <a:p>
            <a:r>
              <a:rPr lang="sv-SE" sz="1400" dirty="0"/>
              <a:t>Tisdagar. Ringvallen 7-manna konstgräs. Kl. 17:30-19:00</a:t>
            </a:r>
          </a:p>
          <a:p>
            <a:r>
              <a:rPr lang="sv-SE" sz="1400" dirty="0"/>
              <a:t>Torsdagar. Rudbeck sporthall. Kl. 19:00-20:30</a:t>
            </a:r>
          </a:p>
          <a:p>
            <a:endParaRPr lang="sv-SE" sz="1400" dirty="0"/>
          </a:p>
        </p:txBody>
      </p:sp>
    </p:spTree>
    <p:extLst>
      <p:ext uri="{BB962C8B-B14F-4D97-AF65-F5344CB8AC3E}">
        <p14:creationId xmlns:p14="http://schemas.microsoft.com/office/powerpoint/2010/main" val="34517849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7049E1-DEF9-4901-8476-5285883BEF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285750" indent="-285750"/>
            <a:r>
              <a:rPr lang="sv-SE" dirty="0"/>
              <a:t>Overaller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490C2F0-13A1-4EA8-B737-E3A917BE80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1035" y="475249"/>
            <a:ext cx="1292765" cy="1105314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F926C3C-586E-4ADC-9DCF-FACC44119D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66600"/>
            <a:ext cx="10515600" cy="45532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v-SE" sz="1400" b="1" dirty="0"/>
              <a:t>Frivilligt. Inget krav att alla spelarna ska ha BK30 overaller.</a:t>
            </a:r>
          </a:p>
          <a:p>
            <a:r>
              <a:rPr lang="sv-SE" sz="1400" dirty="0"/>
              <a:t>25 av 36 spelare har provat ut storlek. Övriga kan besöka Teams avdelningen på Intersport Erikslund. Meddela sedan Peter vilken storlek man vill ha.</a:t>
            </a:r>
          </a:p>
          <a:p>
            <a:r>
              <a:rPr lang="sv-SE" sz="1400" dirty="0"/>
              <a:t>Kostnad 550-650 kr. Kostnad tas av oss föräldrar. </a:t>
            </a:r>
          </a:p>
          <a:p>
            <a:r>
              <a:rPr lang="sv-SE" sz="1400" dirty="0"/>
              <a:t>Innan beställning får föräldrar lämna slutgiltigt besked om de vill köpa overall till sitt barn. </a:t>
            </a:r>
          </a:p>
        </p:txBody>
      </p:sp>
    </p:spTree>
    <p:extLst>
      <p:ext uri="{BB962C8B-B14F-4D97-AF65-F5344CB8AC3E}">
        <p14:creationId xmlns:p14="http://schemas.microsoft.com/office/powerpoint/2010/main" val="12340671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7049E1-DEF9-4901-8476-5285883BEF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285750" indent="-285750"/>
            <a:r>
              <a:rPr lang="sv-SE" dirty="0"/>
              <a:t>Kalles Kaviar Cup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490C2F0-13A1-4EA8-B737-E3A917BE80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1035" y="475249"/>
            <a:ext cx="1292765" cy="1105314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F926C3C-586E-4ADC-9DCF-FACC44119D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66600"/>
            <a:ext cx="5076826" cy="4553225"/>
          </a:xfrm>
        </p:spPr>
        <p:txBody>
          <a:bodyPr>
            <a:normAutofit/>
          </a:bodyPr>
          <a:lstStyle/>
          <a:p>
            <a:r>
              <a:rPr lang="sv-SE" sz="1400" dirty="0"/>
              <a:t>Smögen 25 till 28 juni</a:t>
            </a:r>
          </a:p>
          <a:p>
            <a:r>
              <a:rPr lang="sv-SE" sz="1400" dirty="0"/>
              <a:t>2 lag anmälda.</a:t>
            </a:r>
          </a:p>
          <a:p>
            <a:r>
              <a:rPr lang="sv-SE" sz="1400" dirty="0"/>
              <a:t>Kostnad. 1300 + transport.</a:t>
            </a:r>
            <a:br>
              <a:rPr lang="sv-SE" sz="1400" dirty="0"/>
            </a:br>
            <a:r>
              <a:rPr lang="sv-SE" sz="1400" dirty="0"/>
              <a:t>All </a:t>
            </a:r>
            <a:r>
              <a:rPr lang="sv-SE" sz="1400" dirty="0" err="1"/>
              <a:t>inclusive</a:t>
            </a:r>
            <a:r>
              <a:rPr lang="sv-SE" sz="1400" dirty="0"/>
              <a:t> (övernattning och 11 måltider). </a:t>
            </a:r>
            <a:br>
              <a:rPr lang="sv-SE" sz="1400" dirty="0"/>
            </a:br>
            <a:r>
              <a:rPr lang="sv-SE" sz="1400" dirty="0"/>
              <a:t>Kostnad för transport tillkommer. </a:t>
            </a:r>
            <a:br>
              <a:rPr lang="sv-SE" sz="1400" dirty="0"/>
            </a:br>
            <a:r>
              <a:rPr lang="sv-SE" sz="1400" dirty="0"/>
              <a:t>Föräldrar betalar för sina barn.</a:t>
            </a:r>
          </a:p>
          <a:p>
            <a:r>
              <a:rPr lang="sv-SE" sz="1400" dirty="0"/>
              <a:t>Intresseanmälan skickas ut denna vecka.</a:t>
            </a:r>
          </a:p>
          <a:p>
            <a:r>
              <a:rPr lang="sv-SE" sz="1400" dirty="0"/>
              <a:t>Bindande kallelse med inbetalning i början av april.</a:t>
            </a:r>
          </a:p>
          <a:p>
            <a:endParaRPr lang="sv-SE" sz="1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8BB42B0-646E-4262-B433-07345B69D7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0820" y="2409825"/>
            <a:ext cx="5822980" cy="3629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624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7049E1-DEF9-4901-8476-5285883BEF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285750" indent="-285750"/>
            <a:r>
              <a:rPr lang="sv-SE" dirty="0"/>
              <a:t>Ekonomi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490C2F0-13A1-4EA8-B737-E3A917BE80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1035" y="475249"/>
            <a:ext cx="1292765" cy="110531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34925B2-212D-4CA1-A559-8D983D5D369D}"/>
              </a:ext>
            </a:extLst>
          </p:cNvPr>
          <p:cNvSpPr txBox="1"/>
          <p:nvPr/>
        </p:nvSpPr>
        <p:spPr>
          <a:xfrm>
            <a:off x="1542557" y="2063931"/>
            <a:ext cx="238533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v-SE" sz="2800" dirty="0"/>
              <a:t>Ingående saldo</a:t>
            </a:r>
          </a:p>
          <a:p>
            <a:pPr algn="ctr"/>
            <a:r>
              <a:rPr lang="sv-SE" sz="2800" b="1" dirty="0"/>
              <a:t>57 000 kr</a:t>
            </a: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CBD84954-A3C2-4E20-832E-16AEAED98402}"/>
              </a:ext>
            </a:extLst>
          </p:cNvPr>
          <p:cNvSpPr/>
          <p:nvPr/>
        </p:nvSpPr>
        <p:spPr>
          <a:xfrm rot="1259514">
            <a:off x="3931095" y="2976159"/>
            <a:ext cx="2519331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CFF6BE0-C1E5-4038-AD0E-F3D82F0E8BD5}"/>
              </a:ext>
            </a:extLst>
          </p:cNvPr>
          <p:cNvSpPr txBox="1"/>
          <p:nvPr/>
        </p:nvSpPr>
        <p:spPr>
          <a:xfrm>
            <a:off x="6727197" y="3429000"/>
            <a:ext cx="167385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v-SE" sz="2800" dirty="0"/>
              <a:t>Saldo idag</a:t>
            </a:r>
          </a:p>
          <a:p>
            <a:pPr algn="ctr"/>
            <a:r>
              <a:rPr lang="sv-SE" sz="2800" b="1" dirty="0"/>
              <a:t>49 000 kr</a:t>
            </a:r>
          </a:p>
        </p:txBody>
      </p:sp>
    </p:spTree>
    <p:extLst>
      <p:ext uri="{BB962C8B-B14F-4D97-AF65-F5344CB8AC3E}">
        <p14:creationId xmlns:p14="http://schemas.microsoft.com/office/powerpoint/2010/main" val="36348138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7049E1-DEF9-4901-8476-5285883BEF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285750" indent="-285750"/>
            <a:r>
              <a:rPr lang="sv-SE" dirty="0"/>
              <a:t>Övrigt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490C2F0-13A1-4EA8-B737-E3A917BE80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1035" y="475249"/>
            <a:ext cx="1292765" cy="1105314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A8B33CA-184E-417A-843F-C00EB4AEAD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66600"/>
            <a:ext cx="10515600" cy="45532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v-SE" sz="1400" b="1" dirty="0"/>
              <a:t>Tränarstab.</a:t>
            </a:r>
          </a:p>
          <a:p>
            <a:r>
              <a:rPr lang="sv-SE" sz="1400" dirty="0"/>
              <a:t>Robert, Markus, Håkan, Lenny, Leo och Peter</a:t>
            </a:r>
          </a:p>
          <a:p>
            <a:endParaRPr lang="sv-SE" sz="1400" dirty="0"/>
          </a:p>
          <a:p>
            <a:pPr marL="0" indent="0">
              <a:buNone/>
            </a:pPr>
            <a:r>
              <a:rPr lang="sv-SE" sz="1400" b="1" dirty="0" err="1"/>
              <a:t>Föräldrakontrakt</a:t>
            </a:r>
            <a:r>
              <a:rPr lang="sv-SE" sz="1400" b="1" dirty="0"/>
              <a:t>.</a:t>
            </a:r>
          </a:p>
          <a:p>
            <a:r>
              <a:rPr lang="sv-SE" sz="1400" dirty="0"/>
              <a:t>Inför nästa säsong tar vi fram ett </a:t>
            </a:r>
            <a:r>
              <a:rPr lang="sv-SE" sz="1400" dirty="0" err="1"/>
              <a:t>föräldrakontrakt</a:t>
            </a:r>
            <a:r>
              <a:rPr lang="sv-SE" sz="1400" dirty="0"/>
              <a:t> med syfte att förtydliga vad det innebär att ha sitt barn i vårt lag.</a:t>
            </a:r>
          </a:p>
          <a:p>
            <a:endParaRPr lang="sv-SE" sz="1400" dirty="0"/>
          </a:p>
          <a:p>
            <a:pPr marL="0" indent="0">
              <a:buNone/>
            </a:pPr>
            <a:r>
              <a:rPr lang="sv-SE" sz="1400" b="1" dirty="0"/>
              <a:t>Sponsorer.</a:t>
            </a:r>
          </a:p>
          <a:p>
            <a:r>
              <a:rPr lang="sv-SE" sz="1400" dirty="0"/>
              <a:t>För att minska kostnaden för oss föräldrar vid tex. köp av overaller, cuper m.m. ber vi alla föräldrar att försöka hitta sponsorer via sina kontakter.</a:t>
            </a:r>
            <a:br>
              <a:rPr lang="sv-SE" sz="1400" dirty="0"/>
            </a:br>
            <a:r>
              <a:rPr lang="sv-SE" sz="1400" dirty="0"/>
              <a:t>Vill man sponsra tex overaller är det viktigt att sponsorn även betalar kostnad för tryck.</a:t>
            </a:r>
          </a:p>
        </p:txBody>
      </p:sp>
    </p:spTree>
    <p:extLst>
      <p:ext uri="{BB962C8B-B14F-4D97-AF65-F5344CB8AC3E}">
        <p14:creationId xmlns:p14="http://schemas.microsoft.com/office/powerpoint/2010/main" val="17246834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302</TotalTime>
  <Words>328</Words>
  <Application>Microsoft Office PowerPoint</Application>
  <PresentationFormat>Widescreen</PresentationFormat>
  <Paragraphs>59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Föräldramöte BK30 P08</vt:lpstr>
      <vt:lpstr>Agenda</vt:lpstr>
      <vt:lpstr>Återblick på säsongen</vt:lpstr>
      <vt:lpstr>Vinterträning</vt:lpstr>
      <vt:lpstr>Overaller</vt:lpstr>
      <vt:lpstr>Kalles Kaviar Cup</vt:lpstr>
      <vt:lpstr>Ekonomi</vt:lpstr>
      <vt:lpstr>Övrigt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Föräldramöte BK30 P08</dc:title>
  <dc:creator>Peter Bylund</dc:creator>
  <cp:lastModifiedBy>Peter Bylund</cp:lastModifiedBy>
  <cp:revision>45</cp:revision>
  <dcterms:created xsi:type="dcterms:W3CDTF">2019-04-01T12:17:19Z</dcterms:created>
  <dcterms:modified xsi:type="dcterms:W3CDTF">2019-10-22T18:24:25Z</dcterms:modified>
</cp:coreProperties>
</file>