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 id="2147483674" r:id="rId3"/>
  </p:sldMasterIdLst>
  <p:notesMasterIdLst>
    <p:notesMasterId r:id="rId23"/>
  </p:notesMasterIdLst>
  <p:handoutMasterIdLst>
    <p:handoutMasterId r:id="rId24"/>
  </p:handoutMasterIdLst>
  <p:sldIdLst>
    <p:sldId id="424" r:id="rId4"/>
    <p:sldId id="434" r:id="rId5"/>
    <p:sldId id="634" r:id="rId6"/>
    <p:sldId id="377" r:id="rId7"/>
    <p:sldId id="635" r:id="rId8"/>
    <p:sldId id="493" r:id="rId9"/>
    <p:sldId id="439" r:id="rId10"/>
    <p:sldId id="433" r:id="rId11"/>
    <p:sldId id="507" r:id="rId12"/>
    <p:sldId id="503" r:id="rId13"/>
    <p:sldId id="487" r:id="rId14"/>
    <p:sldId id="488" r:id="rId15"/>
    <p:sldId id="490" r:id="rId16"/>
    <p:sldId id="491" r:id="rId17"/>
    <p:sldId id="497" r:id="rId18"/>
    <p:sldId id="502" r:id="rId19"/>
    <p:sldId id="272" r:id="rId20"/>
    <p:sldId id="633" r:id="rId21"/>
    <p:sldId id="438" r:id="rId22"/>
  </p:sldIdLst>
  <p:sldSz cx="9144000" cy="6858000" type="screen4x3"/>
  <p:notesSz cx="6889750"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27" userDrawn="1">
          <p15:clr>
            <a:srgbClr val="A4A3A4"/>
          </p15:clr>
        </p15:guide>
        <p15:guide id="2" pos="1746" userDrawn="1">
          <p15:clr>
            <a:srgbClr val="A4A3A4"/>
          </p15:clr>
        </p15:guide>
        <p15:guide id="3" orient="horz" pos="2228" userDrawn="1">
          <p15:clr>
            <a:srgbClr val="FFFFFF"/>
          </p15:clr>
        </p15:guide>
        <p15:guide id="4" orient="horz" pos="1480" userDrawn="1">
          <p15:clr>
            <a:srgbClr val="A4A3A4"/>
          </p15:clr>
        </p15:guide>
        <p15:guide id="5" pos="39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2A"/>
    <a:srgbClr val="EC6D38"/>
    <a:srgbClr val="F4772A"/>
    <a:srgbClr val="A25190"/>
    <a:srgbClr val="00809E"/>
    <a:srgbClr val="D6C5BC"/>
    <a:srgbClr val="406F93"/>
    <a:srgbClr val="D7312C"/>
    <a:srgbClr val="0270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42742" autoAdjust="0"/>
  </p:normalViewPr>
  <p:slideViewPr>
    <p:cSldViewPr snapToGrid="0">
      <p:cViewPr varScale="1">
        <p:scale>
          <a:sx n="28" d="100"/>
          <a:sy n="28" d="100"/>
        </p:scale>
        <p:origin x="2112" y="36"/>
      </p:cViewPr>
      <p:guideLst>
        <p:guide orient="horz" pos="2727"/>
        <p:guide pos="1746"/>
        <p:guide orient="horz" pos="2228"/>
        <p:guide orient="horz" pos="1480"/>
        <p:guide pos="390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1" y="0"/>
            <a:ext cx="2986309" cy="501497"/>
          </a:xfrm>
          <a:prstGeom prst="rect">
            <a:avLst/>
          </a:prstGeom>
        </p:spPr>
        <p:txBody>
          <a:bodyPr vert="horz" lIns="93122" tIns="46561" rIns="93122" bIns="46561" rtlCol="0"/>
          <a:lstStyle>
            <a:lvl1pPr algn="l">
              <a:defRPr sz="1200"/>
            </a:lvl1pPr>
          </a:lstStyle>
          <a:p>
            <a:endParaRPr lang="sv-SE"/>
          </a:p>
        </p:txBody>
      </p:sp>
      <p:sp>
        <p:nvSpPr>
          <p:cNvPr id="3" name="Platshållare för datum 2"/>
          <p:cNvSpPr>
            <a:spLocks noGrp="1"/>
          </p:cNvSpPr>
          <p:nvPr>
            <p:ph type="dt" sz="quarter" idx="1"/>
          </p:nvPr>
        </p:nvSpPr>
        <p:spPr>
          <a:xfrm>
            <a:off x="3901833" y="0"/>
            <a:ext cx="2986309" cy="501497"/>
          </a:xfrm>
          <a:prstGeom prst="rect">
            <a:avLst/>
          </a:prstGeom>
        </p:spPr>
        <p:txBody>
          <a:bodyPr vert="horz" lIns="93122" tIns="46561" rIns="93122" bIns="46561" rtlCol="0"/>
          <a:lstStyle>
            <a:lvl1pPr algn="r">
              <a:defRPr sz="1200"/>
            </a:lvl1pPr>
          </a:lstStyle>
          <a:p>
            <a:fld id="{E9DD7862-D55B-45CB-9271-6D613A3B7886}" type="datetimeFigureOut">
              <a:rPr lang="sv-SE" smtClean="0"/>
              <a:t>2019-09-27</a:t>
            </a:fld>
            <a:endParaRPr lang="sv-SE"/>
          </a:p>
        </p:txBody>
      </p:sp>
      <p:sp>
        <p:nvSpPr>
          <p:cNvPr id="4" name="Platshållare för sidfot 3"/>
          <p:cNvSpPr>
            <a:spLocks noGrp="1"/>
          </p:cNvSpPr>
          <p:nvPr>
            <p:ph type="ftr" sz="quarter" idx="2"/>
          </p:nvPr>
        </p:nvSpPr>
        <p:spPr>
          <a:xfrm>
            <a:off x="1" y="9517216"/>
            <a:ext cx="2986309" cy="501497"/>
          </a:xfrm>
          <a:prstGeom prst="rect">
            <a:avLst/>
          </a:prstGeom>
        </p:spPr>
        <p:txBody>
          <a:bodyPr vert="horz" lIns="93122" tIns="46561" rIns="93122" bIns="46561" rtlCol="0" anchor="b"/>
          <a:lstStyle>
            <a:lvl1pPr algn="l">
              <a:defRPr sz="1200"/>
            </a:lvl1pPr>
          </a:lstStyle>
          <a:p>
            <a:endParaRPr lang="sv-SE"/>
          </a:p>
        </p:txBody>
      </p:sp>
      <p:sp>
        <p:nvSpPr>
          <p:cNvPr id="5" name="Platshållare för bildnummer 4"/>
          <p:cNvSpPr>
            <a:spLocks noGrp="1"/>
          </p:cNvSpPr>
          <p:nvPr>
            <p:ph type="sldNum" sz="quarter" idx="3"/>
          </p:nvPr>
        </p:nvSpPr>
        <p:spPr>
          <a:xfrm>
            <a:off x="3901833" y="9517216"/>
            <a:ext cx="2986309" cy="501497"/>
          </a:xfrm>
          <a:prstGeom prst="rect">
            <a:avLst/>
          </a:prstGeom>
        </p:spPr>
        <p:txBody>
          <a:bodyPr vert="horz" lIns="93122" tIns="46561" rIns="93122" bIns="46561" rtlCol="0" anchor="b"/>
          <a:lstStyle>
            <a:lvl1pPr algn="r">
              <a:defRPr sz="1200"/>
            </a:lvl1pPr>
          </a:lstStyle>
          <a:p>
            <a:fld id="{2A11465E-E82B-4BD5-8F66-E12D21672F0D}" type="slidenum">
              <a:rPr lang="sv-SE" smtClean="0"/>
              <a:t>‹#›</a:t>
            </a:fld>
            <a:endParaRPr lang="sv-SE"/>
          </a:p>
        </p:txBody>
      </p:sp>
    </p:spTree>
    <p:extLst>
      <p:ext uri="{BB962C8B-B14F-4D97-AF65-F5344CB8AC3E}">
        <p14:creationId xmlns:p14="http://schemas.microsoft.com/office/powerpoint/2010/main" val="3986918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8" cy="500936"/>
          </a:xfrm>
          <a:prstGeom prst="rect">
            <a:avLst/>
          </a:prstGeom>
        </p:spPr>
        <p:txBody>
          <a:bodyPr vert="horz" lIns="93114" tIns="46557" rIns="93114" bIns="46557" rtlCol="0"/>
          <a:lstStyle>
            <a:lvl1pPr algn="l">
              <a:defRPr sz="1200"/>
            </a:lvl1pPr>
          </a:lstStyle>
          <a:p>
            <a:endParaRPr lang="sv-SE"/>
          </a:p>
        </p:txBody>
      </p:sp>
      <p:sp>
        <p:nvSpPr>
          <p:cNvPr id="3" name="Date Placeholder 2"/>
          <p:cNvSpPr>
            <a:spLocks noGrp="1"/>
          </p:cNvSpPr>
          <p:nvPr>
            <p:ph type="dt" idx="1"/>
          </p:nvPr>
        </p:nvSpPr>
        <p:spPr>
          <a:xfrm>
            <a:off x="3902599" y="1"/>
            <a:ext cx="2985558" cy="500936"/>
          </a:xfrm>
          <a:prstGeom prst="rect">
            <a:avLst/>
          </a:prstGeom>
        </p:spPr>
        <p:txBody>
          <a:bodyPr vert="horz" lIns="93114" tIns="46557" rIns="93114" bIns="46557" rtlCol="0"/>
          <a:lstStyle>
            <a:lvl1pPr algn="r">
              <a:defRPr sz="1200"/>
            </a:lvl1pPr>
          </a:lstStyle>
          <a:p>
            <a:fld id="{7DED90F1-DFD7-CC43-BB84-2E247B51AD44}" type="datetimeFigureOut">
              <a:rPr lang="en-US" smtClean="0"/>
              <a:t>9/27/2019</a:t>
            </a:fld>
            <a:endParaRPr lang="sv-SE"/>
          </a:p>
        </p:txBody>
      </p:sp>
      <p:sp>
        <p:nvSpPr>
          <p:cNvPr id="4" name="Slide Image Placeholder 3"/>
          <p:cNvSpPr>
            <a:spLocks noGrp="1" noRot="1" noChangeAspect="1"/>
          </p:cNvSpPr>
          <p:nvPr>
            <p:ph type="sldImg" idx="2"/>
          </p:nvPr>
        </p:nvSpPr>
        <p:spPr>
          <a:xfrm>
            <a:off x="939800" y="750888"/>
            <a:ext cx="5010150" cy="3757612"/>
          </a:xfrm>
          <a:prstGeom prst="rect">
            <a:avLst/>
          </a:prstGeom>
          <a:noFill/>
          <a:ln w="12700">
            <a:solidFill>
              <a:prstClr val="black"/>
            </a:solidFill>
          </a:ln>
        </p:spPr>
        <p:txBody>
          <a:bodyPr vert="horz" lIns="93114" tIns="46557" rIns="93114" bIns="46557" rtlCol="0" anchor="ctr"/>
          <a:lstStyle/>
          <a:p>
            <a:endParaRPr lang="sv-SE"/>
          </a:p>
        </p:txBody>
      </p:sp>
      <p:sp>
        <p:nvSpPr>
          <p:cNvPr id="5" name="Notes Placeholder 4"/>
          <p:cNvSpPr>
            <a:spLocks noGrp="1"/>
          </p:cNvSpPr>
          <p:nvPr>
            <p:ph type="body" sz="quarter" idx="3"/>
          </p:nvPr>
        </p:nvSpPr>
        <p:spPr>
          <a:xfrm>
            <a:off x="688976" y="4758892"/>
            <a:ext cx="5511800" cy="4508421"/>
          </a:xfrm>
          <a:prstGeom prst="rect">
            <a:avLst/>
          </a:prstGeom>
        </p:spPr>
        <p:txBody>
          <a:bodyPr vert="horz" lIns="93114" tIns="46557" rIns="93114" bIns="46557" rtlCol="0"/>
          <a:lstStyle/>
          <a:p>
            <a:pPr lvl="0"/>
            <a:r>
              <a:rPr lang="sv-SE"/>
              <a:t>Click to edit Master text styles</a:t>
            </a:r>
          </a:p>
          <a:p>
            <a:pPr lvl="1"/>
            <a:r>
              <a:rPr lang="sv-SE"/>
              <a:t>Second level</a:t>
            </a:r>
          </a:p>
          <a:p>
            <a:pPr lvl="2"/>
            <a:r>
              <a:rPr lang="sv-SE"/>
              <a:t>Third level</a:t>
            </a:r>
          </a:p>
          <a:p>
            <a:pPr lvl="3"/>
            <a:r>
              <a:rPr lang="sv-SE"/>
              <a:t>Fourth level</a:t>
            </a:r>
          </a:p>
          <a:p>
            <a:pPr lvl="4"/>
            <a:r>
              <a:rPr lang="sv-SE"/>
              <a:t>Fifth level</a:t>
            </a:r>
          </a:p>
        </p:txBody>
      </p:sp>
      <p:sp>
        <p:nvSpPr>
          <p:cNvPr id="6" name="Footer Placeholder 5"/>
          <p:cNvSpPr>
            <a:spLocks noGrp="1"/>
          </p:cNvSpPr>
          <p:nvPr>
            <p:ph type="ftr" sz="quarter" idx="4"/>
          </p:nvPr>
        </p:nvSpPr>
        <p:spPr>
          <a:xfrm>
            <a:off x="1" y="9516040"/>
            <a:ext cx="2985558" cy="500936"/>
          </a:xfrm>
          <a:prstGeom prst="rect">
            <a:avLst/>
          </a:prstGeom>
        </p:spPr>
        <p:txBody>
          <a:bodyPr vert="horz" lIns="93114" tIns="46557" rIns="93114" bIns="46557" rtlCol="0" anchor="b"/>
          <a:lstStyle>
            <a:lvl1pPr algn="l">
              <a:defRPr sz="1200"/>
            </a:lvl1pPr>
          </a:lstStyle>
          <a:p>
            <a:endParaRPr lang="sv-SE"/>
          </a:p>
        </p:txBody>
      </p:sp>
      <p:sp>
        <p:nvSpPr>
          <p:cNvPr id="7" name="Slide Number Placeholder 6"/>
          <p:cNvSpPr>
            <a:spLocks noGrp="1"/>
          </p:cNvSpPr>
          <p:nvPr>
            <p:ph type="sldNum" sz="quarter" idx="5"/>
          </p:nvPr>
        </p:nvSpPr>
        <p:spPr>
          <a:xfrm>
            <a:off x="3902599" y="9516040"/>
            <a:ext cx="2985558" cy="500936"/>
          </a:xfrm>
          <a:prstGeom prst="rect">
            <a:avLst/>
          </a:prstGeom>
        </p:spPr>
        <p:txBody>
          <a:bodyPr vert="horz" lIns="93114" tIns="46557" rIns="93114" bIns="46557" rtlCol="0" anchor="b"/>
          <a:lstStyle>
            <a:lvl1pPr algn="r">
              <a:defRPr sz="1200"/>
            </a:lvl1pPr>
          </a:lstStyle>
          <a:p>
            <a:fld id="{DC362FB7-06F3-C546-9C87-5692E0DA00B9}" type="slidenum">
              <a:rPr lang="sv-SE" smtClean="0"/>
              <a:t>‹#›</a:t>
            </a:fld>
            <a:endParaRPr lang="sv-SE"/>
          </a:p>
        </p:txBody>
      </p:sp>
    </p:spTree>
    <p:extLst>
      <p:ext uri="{BB962C8B-B14F-4D97-AF65-F5344CB8AC3E}">
        <p14:creationId xmlns:p14="http://schemas.microsoft.com/office/powerpoint/2010/main" val="1491172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a:t>
            </a:fld>
            <a:endParaRPr lang="sv-SE"/>
          </a:p>
        </p:txBody>
      </p:sp>
    </p:spTree>
    <p:extLst>
      <p:ext uri="{BB962C8B-B14F-4D97-AF65-F5344CB8AC3E}">
        <p14:creationId xmlns:p14="http://schemas.microsoft.com/office/powerpoint/2010/main" val="26285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15"/>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9209" indent="-349209">
              <a:lnSpc>
                <a:spcPct val="107000"/>
              </a:lnSpc>
              <a:spcAft>
                <a:spcPts val="815"/>
              </a:spcAft>
              <a:tabLst>
                <a:tab pos="465612" algn="l"/>
              </a:tabLst>
            </a:pPr>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2</a:t>
            </a:fld>
            <a:endParaRPr lang="sv-SE"/>
          </a:p>
        </p:txBody>
      </p:sp>
    </p:spTree>
    <p:extLst>
      <p:ext uri="{BB962C8B-B14F-4D97-AF65-F5344CB8AC3E}">
        <p14:creationId xmlns:p14="http://schemas.microsoft.com/office/powerpoint/2010/main" val="1097544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r>
              <a:rPr lang="sv-SE" dirty="0"/>
              <a:t>Det vi kanske är mest kända för att vår stödverksamhet för barn. För så småningom fick barn ett eget telefonnummer till Bris och idag kan vi också erbjuda barn kontakt med en kurator via mejl och chatt.</a:t>
            </a:r>
            <a:br>
              <a:rPr lang="sv-SE" b="1" dirty="0"/>
            </a:br>
            <a:r>
              <a:rPr lang="sv-SE" b="1" dirty="0"/>
              <a:t>1 september 1971 </a:t>
            </a:r>
            <a:r>
              <a:rPr lang="sv-SE" dirty="0"/>
              <a:t>bildas organisationen Bris (Barnens Rätt i Samhället).</a:t>
            </a:r>
          </a:p>
          <a:p>
            <a:r>
              <a:rPr lang="sv-SE" dirty="0"/>
              <a:t>Bris första mål är att Sverige ska få ett förbud mot barnaga. Bris bemannas inledningsvis av frivilliga "fallmammor" och kommer tidigt att börja agera mellanhand gentemot sociala myndigheter och rättsväsendet. </a:t>
            </a:r>
            <a:br>
              <a:rPr lang="sv-SE" dirty="0"/>
            </a:br>
            <a:r>
              <a:rPr lang="sv-SE" b="1" dirty="0"/>
              <a:t>1979 </a:t>
            </a:r>
            <a:r>
              <a:rPr lang="sv-SE" dirty="0"/>
              <a:t>blev Sverige första land i världen att förbjuda barnaga, då lagen skrevs in i föräldrabalken. </a:t>
            </a:r>
            <a:br>
              <a:rPr lang="sv-SE" dirty="0"/>
            </a:br>
            <a:r>
              <a:rPr lang="sv-SE" b="1" dirty="0"/>
              <a:t>1980</a:t>
            </a:r>
            <a:r>
              <a:rPr lang="sv-SE" dirty="0"/>
              <a:t> startade Barnens hjälptelefon som ett direkt stöd till barn och unga. </a:t>
            </a:r>
            <a:br>
              <a:rPr lang="sv-SE" dirty="0"/>
            </a:br>
            <a:r>
              <a:rPr lang="sv-SE" b="1" dirty="0"/>
              <a:t>2001</a:t>
            </a:r>
            <a:r>
              <a:rPr lang="sv-SE" dirty="0"/>
              <a:t> startade Bris-mejlen.</a:t>
            </a:r>
            <a:br>
              <a:rPr lang="sv-SE" dirty="0"/>
            </a:br>
            <a:r>
              <a:rPr lang="sv-SE" b="1" dirty="0"/>
              <a:t>2007 </a:t>
            </a:r>
            <a:r>
              <a:rPr lang="sv-SE" dirty="0"/>
              <a:t>startade Bris-chatten.</a:t>
            </a:r>
          </a:p>
          <a:p>
            <a:endParaRPr lang="sv-SE" dirty="0"/>
          </a:p>
          <a:p>
            <a:endParaRPr lang="sv-SE" dirty="0"/>
          </a:p>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3</a:t>
            </a:fld>
            <a:endParaRPr lang="sv-SE"/>
          </a:p>
        </p:txBody>
      </p:sp>
    </p:spTree>
    <p:extLst>
      <p:ext uri="{BB962C8B-B14F-4D97-AF65-F5344CB8AC3E}">
        <p14:creationId xmlns:p14="http://schemas.microsoft.com/office/powerpoint/2010/main" val="273975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1"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4</a:t>
            </a:fld>
            <a:endParaRPr lang="sv-SE"/>
          </a:p>
        </p:txBody>
      </p:sp>
    </p:spTree>
    <p:extLst>
      <p:ext uri="{BB962C8B-B14F-4D97-AF65-F5344CB8AC3E}">
        <p14:creationId xmlns:p14="http://schemas.microsoft.com/office/powerpoint/2010/main" val="1710829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465612">
              <a:defRPr/>
            </a:pPr>
            <a:endParaRPr lang="sv-SE" dirty="0"/>
          </a:p>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5</a:t>
            </a:fld>
            <a:endParaRPr lang="sv-SE"/>
          </a:p>
        </p:txBody>
      </p:sp>
    </p:spTree>
    <p:extLst>
      <p:ext uri="{BB962C8B-B14F-4D97-AF65-F5344CB8AC3E}">
        <p14:creationId xmlns:p14="http://schemas.microsoft.com/office/powerpoint/2010/main" val="1806859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två -</a:t>
            </a:r>
          </a:p>
        </p:txBody>
      </p:sp>
      <p:sp>
        <p:nvSpPr>
          <p:cNvPr id="4" name="Platshållare för bildnummer 3"/>
          <p:cNvSpPr>
            <a:spLocks noGrp="1"/>
          </p:cNvSpPr>
          <p:nvPr>
            <p:ph type="sldNum" sz="quarter" idx="5"/>
          </p:nvPr>
        </p:nvSpPr>
        <p:spPr/>
        <p:txBody>
          <a:bodyPr/>
          <a:lstStyle/>
          <a:p>
            <a:fld id="{DC362FB7-06F3-C546-9C87-5692E0DA00B9}" type="slidenum">
              <a:rPr lang="sv-SE" smtClean="0"/>
              <a:t>6</a:t>
            </a:fld>
            <a:endParaRPr lang="sv-SE"/>
          </a:p>
        </p:txBody>
      </p:sp>
    </p:spTree>
    <p:extLst>
      <p:ext uri="{BB962C8B-B14F-4D97-AF65-F5344CB8AC3E}">
        <p14:creationId xmlns:p14="http://schemas.microsoft.com/office/powerpoint/2010/main" val="1465875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15"/>
              </a:spcAft>
            </a:pP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DC362FB7-06F3-C546-9C87-5692E0DA00B9}" type="slidenum">
              <a:rPr lang="sv-SE" smtClean="0"/>
              <a:t>7</a:t>
            </a:fld>
            <a:endParaRPr lang="sv-SE"/>
          </a:p>
        </p:txBody>
      </p:sp>
    </p:spTree>
    <p:extLst>
      <p:ext uri="{BB962C8B-B14F-4D97-AF65-F5344CB8AC3E}">
        <p14:creationId xmlns:p14="http://schemas.microsoft.com/office/powerpoint/2010/main" val="4174025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8</a:t>
            </a:fld>
            <a:endParaRPr lang="sv-SE"/>
          </a:p>
        </p:txBody>
      </p:sp>
    </p:spTree>
    <p:extLst>
      <p:ext uri="{BB962C8B-B14F-4D97-AF65-F5344CB8AC3E}">
        <p14:creationId xmlns:p14="http://schemas.microsoft.com/office/powerpoint/2010/main" val="3070605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9</a:t>
            </a:fld>
            <a:endParaRPr lang="sv-SE"/>
          </a:p>
        </p:txBody>
      </p:sp>
    </p:spTree>
    <p:extLst>
      <p:ext uri="{BB962C8B-B14F-4D97-AF65-F5344CB8AC3E}">
        <p14:creationId xmlns:p14="http://schemas.microsoft.com/office/powerpoint/2010/main" val="3247938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10</a:t>
            </a:fld>
            <a:endParaRPr lang="sv-SE"/>
          </a:p>
        </p:txBody>
      </p:sp>
    </p:spTree>
    <p:extLst>
      <p:ext uri="{BB962C8B-B14F-4D97-AF65-F5344CB8AC3E}">
        <p14:creationId xmlns:p14="http://schemas.microsoft.com/office/powerpoint/2010/main" val="224050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11</a:t>
            </a:fld>
            <a:endParaRPr lang="sv-SE"/>
          </a:p>
        </p:txBody>
      </p:sp>
    </p:spTree>
    <p:extLst>
      <p:ext uri="{BB962C8B-B14F-4D97-AF65-F5344CB8AC3E}">
        <p14:creationId xmlns:p14="http://schemas.microsoft.com/office/powerpoint/2010/main" val="932934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12</a:t>
            </a:fld>
            <a:endParaRPr lang="sv-SE"/>
          </a:p>
        </p:txBody>
      </p:sp>
    </p:spTree>
    <p:extLst>
      <p:ext uri="{BB962C8B-B14F-4D97-AF65-F5344CB8AC3E}">
        <p14:creationId xmlns:p14="http://schemas.microsoft.com/office/powerpoint/2010/main" val="1463267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15"/>
              </a:spcAft>
            </a:pPr>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13</a:t>
            </a:fld>
            <a:endParaRPr lang="sv-SE"/>
          </a:p>
        </p:txBody>
      </p:sp>
    </p:spTree>
    <p:extLst>
      <p:ext uri="{BB962C8B-B14F-4D97-AF65-F5344CB8AC3E}">
        <p14:creationId xmlns:p14="http://schemas.microsoft.com/office/powerpoint/2010/main" val="1863598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14</a:t>
            </a:fld>
            <a:endParaRPr lang="sv-SE"/>
          </a:p>
        </p:txBody>
      </p:sp>
    </p:spTree>
    <p:extLst>
      <p:ext uri="{BB962C8B-B14F-4D97-AF65-F5344CB8AC3E}">
        <p14:creationId xmlns:p14="http://schemas.microsoft.com/office/powerpoint/2010/main" val="3905218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15</a:t>
            </a:fld>
            <a:endParaRPr lang="sv-SE"/>
          </a:p>
        </p:txBody>
      </p:sp>
    </p:spTree>
    <p:extLst>
      <p:ext uri="{BB962C8B-B14F-4D97-AF65-F5344CB8AC3E}">
        <p14:creationId xmlns:p14="http://schemas.microsoft.com/office/powerpoint/2010/main" val="2658158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16</a:t>
            </a:fld>
            <a:endParaRPr lang="sv-SE"/>
          </a:p>
        </p:txBody>
      </p:sp>
    </p:spTree>
    <p:extLst>
      <p:ext uri="{BB962C8B-B14F-4D97-AF65-F5344CB8AC3E}">
        <p14:creationId xmlns:p14="http://schemas.microsoft.com/office/powerpoint/2010/main" val="302756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defTabSz="931225">
              <a:defRPr/>
            </a:pPr>
            <a:fld id="{1B4F4BCD-07BB-4AC9-9B37-A8DA58C0AA63}" type="slidenum">
              <a:rPr lang="sv-SE">
                <a:solidFill>
                  <a:prstClr val="black"/>
                </a:solidFill>
                <a:latin typeface="Calibri" panose="020F0502020204030204"/>
              </a:rPr>
              <a:pPr defTabSz="931225">
                <a:defRPr/>
              </a:pPr>
              <a:t>17</a:t>
            </a:fld>
            <a:endParaRPr lang="sv-SE">
              <a:solidFill>
                <a:prstClr val="black"/>
              </a:solidFill>
              <a:latin typeface="Calibri" panose="020F0502020204030204"/>
            </a:endParaRPr>
          </a:p>
        </p:txBody>
      </p:sp>
    </p:spTree>
    <p:extLst>
      <p:ext uri="{BB962C8B-B14F-4D97-AF65-F5344CB8AC3E}">
        <p14:creationId xmlns:p14="http://schemas.microsoft.com/office/powerpoint/2010/main" val="795669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18</a:t>
            </a:fld>
            <a:endParaRPr lang="sv-SE"/>
          </a:p>
        </p:txBody>
      </p:sp>
    </p:spTree>
    <p:extLst>
      <p:ext uri="{BB962C8B-B14F-4D97-AF65-F5344CB8AC3E}">
        <p14:creationId xmlns:p14="http://schemas.microsoft.com/office/powerpoint/2010/main" val="1668649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C362FB7-06F3-C546-9C87-5692E0DA00B9}" type="slidenum">
              <a:rPr lang="sv-SE" smtClean="0"/>
              <a:t>19</a:t>
            </a:fld>
            <a:endParaRPr lang="sv-SE"/>
          </a:p>
        </p:txBody>
      </p:sp>
    </p:spTree>
    <p:extLst>
      <p:ext uri="{BB962C8B-B14F-4D97-AF65-F5344CB8AC3E}">
        <p14:creationId xmlns:p14="http://schemas.microsoft.com/office/powerpoint/2010/main" val="2356102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2" name="Platshållare för bild 11"/>
          <p:cNvSpPr>
            <a:spLocks noGrp="1"/>
          </p:cNvSpPr>
          <p:nvPr>
            <p:ph type="pic" sz="quarter" idx="10"/>
          </p:nvPr>
        </p:nvSpPr>
        <p:spPr>
          <a:xfrm>
            <a:off x="0" y="0"/>
            <a:ext cx="9144000" cy="6103938"/>
          </a:xfrm>
          <a:solidFill>
            <a:schemeClr val="accent6"/>
          </a:solidFill>
          <a:ln>
            <a:noFill/>
          </a:ln>
        </p:spPr>
        <p:txBody>
          <a:bodyPr anchor="ctr" anchorCtr="0"/>
          <a:lstStyle>
            <a:lvl1pPr marL="0" indent="0" algn="ctr">
              <a:buFontTx/>
              <a:buNone/>
              <a:defRPr>
                <a:solidFill>
                  <a:schemeClr val="tx1"/>
                </a:solidFill>
              </a:defRPr>
            </a:lvl1pPr>
          </a:lstStyle>
          <a:p>
            <a:r>
              <a:rPr lang="sv-SE"/>
              <a:t>Klicka på ikonen för att lägga till en bild</a:t>
            </a:r>
          </a:p>
        </p:txBody>
      </p:sp>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bg1"/>
                </a:solidFill>
              </a:defRPr>
            </a:lvl1pPr>
          </a:lstStyle>
          <a:p>
            <a:r>
              <a:rPr lang="sv-SE"/>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502920370"/>
      </p:ext>
    </p:extLst>
  </p:cSld>
  <p:clrMapOvr>
    <a:masterClrMapping/>
  </p:clrMapOvr>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017576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6912000" cy="1325563"/>
          </a:xfrm>
        </p:spPr>
        <p:txBody>
          <a:bodyPr/>
          <a:lstStyle/>
          <a:p>
            <a:r>
              <a:rPr lang="sv-SE"/>
              <a:t>Klicka här för att ändra format</a:t>
            </a:r>
            <a:endParaRPr lang="en-US"/>
          </a:p>
        </p:txBody>
      </p:sp>
      <p:sp>
        <p:nvSpPr>
          <p:cNvPr id="3" name="Platshållare för innehåll 2"/>
          <p:cNvSpPr>
            <a:spLocks noGrp="1"/>
          </p:cNvSpPr>
          <p:nvPr>
            <p:ph idx="1"/>
          </p:nvPr>
        </p:nvSpPr>
        <p:spPr>
          <a:xfrm>
            <a:off x="1116000" y="2140413"/>
            <a:ext cx="3366000" cy="340218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8" name="Platshållare för innehåll 2"/>
          <p:cNvSpPr>
            <a:spLocks noGrp="1"/>
          </p:cNvSpPr>
          <p:nvPr>
            <p:ph idx="13"/>
          </p:nvPr>
        </p:nvSpPr>
        <p:spPr>
          <a:xfrm>
            <a:off x="4662000" y="2140413"/>
            <a:ext cx="3366000" cy="340218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76339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3366000" cy="1325563"/>
          </a:xfrm>
        </p:spPr>
        <p:txBody>
          <a:bodyPr/>
          <a:lstStyle/>
          <a:p>
            <a:r>
              <a:rPr lang="sv-SE"/>
              <a:t>Klicka här för att ändra format</a:t>
            </a:r>
            <a:endParaRPr lang="en-US" dirty="0"/>
          </a:p>
        </p:txBody>
      </p:sp>
      <p:sp>
        <p:nvSpPr>
          <p:cNvPr id="3" name="Platshållare för innehåll 2"/>
          <p:cNvSpPr>
            <a:spLocks noGrp="1"/>
          </p:cNvSpPr>
          <p:nvPr>
            <p:ph idx="1"/>
          </p:nvPr>
        </p:nvSpPr>
        <p:spPr>
          <a:xfrm>
            <a:off x="1116000" y="2140414"/>
            <a:ext cx="3366000" cy="280941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Platshållare för bild 9"/>
          <p:cNvSpPr>
            <a:spLocks noGrp="1"/>
          </p:cNvSpPr>
          <p:nvPr>
            <p:ph type="pic" sz="quarter" idx="13"/>
          </p:nvPr>
        </p:nvSpPr>
        <p:spPr>
          <a:xfrm>
            <a:off x="5026025" y="1128713"/>
            <a:ext cx="2968625" cy="3821112"/>
          </a:xfrm>
          <a:solidFill>
            <a:schemeClr val="accent6"/>
          </a:solidFill>
        </p:spPr>
        <p:txBody>
          <a:bodyPr anchor="ctr" anchorCtr="0"/>
          <a:lstStyle>
            <a:lvl1pPr marL="0" indent="0" algn="ctr">
              <a:buFontTx/>
              <a:buNone/>
              <a:defRPr>
                <a:solidFill>
                  <a:schemeClr val="tx1"/>
                </a:solidFill>
              </a:defRPr>
            </a:lvl1pPr>
          </a:lstStyle>
          <a:p>
            <a:r>
              <a:rPr lang="sv-SE"/>
              <a:t>Klicka på ikonen för att lägga till en bild</a:t>
            </a:r>
          </a:p>
        </p:txBody>
      </p:sp>
      <p:sp>
        <p:nvSpPr>
          <p:cNvPr id="12" name="textruta 11"/>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82151414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1116000" y="1067651"/>
            <a:ext cx="6912000" cy="2253490"/>
          </a:xfrm>
        </p:spPr>
        <p:txBody>
          <a:bodyPr anchor="b"/>
          <a:lstStyle>
            <a:lvl1pPr>
              <a:lnSpc>
                <a:spcPct val="80000"/>
              </a:lnSpc>
              <a:defRPr sz="3600"/>
            </a:lvl1pPr>
          </a:lstStyle>
          <a:p>
            <a:r>
              <a:rPr lang="sv-SE"/>
              <a:t>Klicka här för att ändra format</a:t>
            </a:r>
            <a:endParaRPr lang="en-US" dirty="0"/>
          </a:p>
        </p:txBody>
      </p:sp>
      <p:sp>
        <p:nvSpPr>
          <p:cNvPr id="3" name="Platshållare för text 2"/>
          <p:cNvSpPr>
            <a:spLocks noGrp="1"/>
          </p:cNvSpPr>
          <p:nvPr>
            <p:ph type="body" idx="1"/>
          </p:nvPr>
        </p:nvSpPr>
        <p:spPr>
          <a:xfrm>
            <a:off x="1116000" y="3445187"/>
            <a:ext cx="6912000" cy="1500187"/>
          </a:xfrm>
        </p:spPr>
        <p:txBody>
          <a:bodyPr/>
          <a:lstStyle>
            <a:lvl1pPr marL="0" indent="0">
              <a:buNone/>
              <a:defRPr sz="15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682528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1116000" y="2426481"/>
            <a:ext cx="6912000" cy="1695982"/>
          </a:xfrm>
        </p:spPr>
        <p:txBody>
          <a:bodyPr/>
          <a:lstStyle>
            <a:lvl1pPr marL="0" indent="0">
              <a:buNone/>
              <a:defRPr sz="15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310807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fld id="{31306654-6E35-4541-9DB5-C90F13DD9202}" type="datetimeFigureOut">
              <a:rPr lang="en-US" smtClean="0"/>
              <a:t>9/27/2019</a:t>
            </a:fld>
            <a:endParaRPr lang="en-US"/>
          </a:p>
        </p:txBody>
      </p:sp>
      <p:sp>
        <p:nvSpPr>
          <p:cNvPr id="4" name="Platshållare för sidfot 3"/>
          <p:cNvSpPr>
            <a:spLocks noGrp="1"/>
          </p:cNvSpPr>
          <p:nvPr>
            <p:ph type="ftr" sz="quarter" idx="11"/>
          </p:nvPr>
        </p:nvSpPr>
        <p:spPr/>
        <p:txBody>
          <a:bodyPr/>
          <a:lstStyle/>
          <a:p>
            <a:endParaRPr lang="en-US"/>
          </a:p>
        </p:txBody>
      </p:sp>
      <p:sp>
        <p:nvSpPr>
          <p:cNvPr id="5" name="Platshållare för bildnummer 4"/>
          <p:cNvSpPr>
            <a:spLocks noGrp="1"/>
          </p:cNvSpPr>
          <p:nvPr>
            <p:ph type="sldNum" sz="quarter" idx="12"/>
          </p:nvPr>
        </p:nvSpPr>
        <p:spPr/>
        <p:txBody>
          <a:bodyPr/>
          <a:lstStyle/>
          <a:p>
            <a:fld id="{41438830-CAF3-41B8-8EFF-E7543922F771}" type="slidenum">
              <a:rPr lang="en-US" smtClean="0"/>
              <a:t>‹#›</a:t>
            </a:fld>
            <a:endParaRPr lang="en-US"/>
          </a:p>
        </p:txBody>
      </p:sp>
      <p:sp>
        <p:nvSpPr>
          <p:cNvPr id="7" name="textruta 6"/>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156625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1306654-6E35-4541-9DB5-C90F13DD9202}" type="datetimeFigureOut">
              <a:rPr lang="en-US" smtClean="0"/>
              <a:t>9/27/2019</a:t>
            </a:fld>
            <a:endParaRPr lang="en-US"/>
          </a:p>
        </p:txBody>
      </p:sp>
      <p:sp>
        <p:nvSpPr>
          <p:cNvPr id="3" name="Platshållare för sidfot 2"/>
          <p:cNvSpPr>
            <a:spLocks noGrp="1"/>
          </p:cNvSpPr>
          <p:nvPr>
            <p:ph type="ftr" sz="quarter" idx="11"/>
          </p:nvPr>
        </p:nvSpPr>
        <p:spPr/>
        <p:txBody>
          <a:bodyPr/>
          <a:lstStyle/>
          <a:p>
            <a:endParaRPr lang="en-US"/>
          </a:p>
        </p:txBody>
      </p:sp>
      <p:sp>
        <p:nvSpPr>
          <p:cNvPr id="4" name="Platshållare för bildnummer 3"/>
          <p:cNvSpPr>
            <a:spLocks noGrp="1"/>
          </p:cNvSpPr>
          <p:nvPr>
            <p:ph type="sldNum" sz="quarter" idx="12"/>
          </p:nvPr>
        </p:nvSpPr>
        <p:spPr/>
        <p:txBody>
          <a:bodyPr/>
          <a:lstStyle/>
          <a:p>
            <a:fld id="{41438830-CAF3-41B8-8EFF-E7543922F771}" type="slidenum">
              <a:rPr lang="en-US" smtClean="0"/>
              <a:t>‹#›</a:t>
            </a:fld>
            <a:endParaRPr lang="en-US"/>
          </a:p>
        </p:txBody>
      </p:sp>
      <p:sp>
        <p:nvSpPr>
          <p:cNvPr id="6" name="textruta 5"/>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868377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bild utan bildbakgrun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accent1"/>
                </a:solidFill>
              </a:defRPr>
            </a:lvl1pPr>
          </a:lstStyle>
          <a:p>
            <a:r>
              <a:rPr lang="sv-SE"/>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981792076"/>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1"/>
        </a:solidFill>
        <a:effectLst/>
      </p:bgPr>
    </p:bg>
    <p:spTree>
      <p:nvGrpSpPr>
        <p:cNvPr id="1" name=""/>
        <p:cNvGrpSpPr/>
        <p:nvPr/>
      </p:nvGrpSpPr>
      <p:grpSpPr>
        <a:xfrm>
          <a:off x="0" y="0"/>
          <a:ext cx="0" cy="0"/>
          <a:chOff x="0" y="0"/>
          <a:chExt cx="0" cy="0"/>
        </a:xfrm>
      </p:grpSpPr>
      <p:sp>
        <p:nvSpPr>
          <p:cNvPr id="5" name="textruta 4"/>
          <p:cNvSpPr txBox="1"/>
          <p:nvPr userDrawn="1"/>
        </p:nvSpPr>
        <p:spPr>
          <a:xfrm>
            <a:off x="2937161" y="2937163"/>
            <a:ext cx="3269673" cy="707886"/>
          </a:xfrm>
          <a:prstGeom prst="rect">
            <a:avLst/>
          </a:prstGeom>
          <a:noFill/>
        </p:spPr>
        <p:txBody>
          <a:bodyPr wrap="square" rtlCol="0">
            <a:spAutoFit/>
          </a:bodyPr>
          <a:lstStyle/>
          <a:p>
            <a:pPr algn="ctr"/>
            <a:r>
              <a:rPr lang="sv-SE" sz="4000" b="1" baseline="0" dirty="0">
                <a:solidFill>
                  <a:schemeClr val="bg1"/>
                </a:solidFill>
              </a:rPr>
              <a:t>bris.se</a:t>
            </a:r>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1061620066"/>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2" name="Platshållare för bild 11"/>
          <p:cNvSpPr>
            <a:spLocks noGrp="1"/>
          </p:cNvSpPr>
          <p:nvPr>
            <p:ph type="pic" sz="quarter" idx="10"/>
          </p:nvPr>
        </p:nvSpPr>
        <p:spPr>
          <a:xfrm>
            <a:off x="0" y="0"/>
            <a:ext cx="9144000" cy="6103938"/>
          </a:xfrm>
          <a:solidFill>
            <a:schemeClr val="accent6"/>
          </a:solidFill>
          <a:ln>
            <a:noFill/>
          </a:ln>
        </p:spPr>
        <p:txBody>
          <a:bodyPr anchor="ctr" anchorCtr="0"/>
          <a:lstStyle>
            <a:lvl1pPr marL="0" indent="0" algn="ctr">
              <a:buFontTx/>
              <a:buNone/>
              <a:defRPr>
                <a:solidFill>
                  <a:schemeClr val="tx1"/>
                </a:solidFill>
              </a:defRPr>
            </a:lvl1pPr>
          </a:lstStyle>
          <a:p>
            <a:endParaRPr lang="sv-SE"/>
          </a:p>
        </p:txBody>
      </p:sp>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bg1"/>
                </a:solidFill>
              </a:defRPr>
            </a:lvl1pPr>
          </a:lstStyle>
          <a:p>
            <a:r>
              <a:rPr lang="sv-SE" dirty="0"/>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dirty="0"/>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37669644"/>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2352866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6912000" cy="1325563"/>
          </a:xfrm>
        </p:spPr>
        <p:txBody>
          <a:bodyPr/>
          <a:lstStyle/>
          <a:p>
            <a:r>
              <a:rPr lang="sv-SE"/>
              <a:t>Klicka här för att ändra format</a:t>
            </a:r>
            <a:endParaRPr lang="en-US"/>
          </a:p>
        </p:txBody>
      </p:sp>
      <p:sp>
        <p:nvSpPr>
          <p:cNvPr id="3" name="Platshållare för innehåll 2"/>
          <p:cNvSpPr>
            <a:spLocks noGrp="1"/>
          </p:cNvSpPr>
          <p:nvPr>
            <p:ph idx="1"/>
          </p:nvPr>
        </p:nvSpPr>
        <p:spPr>
          <a:xfrm>
            <a:off x="1116000" y="2140413"/>
            <a:ext cx="3366000" cy="3402181"/>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8" name="Platshållare för innehåll 2"/>
          <p:cNvSpPr>
            <a:spLocks noGrp="1"/>
          </p:cNvSpPr>
          <p:nvPr>
            <p:ph idx="13"/>
          </p:nvPr>
        </p:nvSpPr>
        <p:spPr>
          <a:xfrm>
            <a:off x="4662000" y="2140413"/>
            <a:ext cx="3366000" cy="3402181"/>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819143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3366000" cy="1325563"/>
          </a:xfrm>
        </p:spPr>
        <p:txBody>
          <a:bodyPr/>
          <a:lstStyle/>
          <a:p>
            <a:r>
              <a:rPr lang="sv-SE" dirty="0"/>
              <a:t>Klicka här för att ändra format</a:t>
            </a:r>
            <a:endParaRPr lang="en-US" dirty="0"/>
          </a:p>
        </p:txBody>
      </p:sp>
      <p:sp>
        <p:nvSpPr>
          <p:cNvPr id="3" name="Platshållare för innehåll 2"/>
          <p:cNvSpPr>
            <a:spLocks noGrp="1"/>
          </p:cNvSpPr>
          <p:nvPr>
            <p:ph idx="1"/>
          </p:nvPr>
        </p:nvSpPr>
        <p:spPr>
          <a:xfrm>
            <a:off x="1116000" y="2140414"/>
            <a:ext cx="3366000" cy="2809412"/>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Platshållare för bild 9"/>
          <p:cNvSpPr>
            <a:spLocks noGrp="1"/>
          </p:cNvSpPr>
          <p:nvPr>
            <p:ph type="pic" sz="quarter" idx="13"/>
          </p:nvPr>
        </p:nvSpPr>
        <p:spPr>
          <a:xfrm>
            <a:off x="5026025" y="1128713"/>
            <a:ext cx="2968625" cy="3821112"/>
          </a:xfrm>
          <a:solidFill>
            <a:schemeClr val="accent6"/>
          </a:solidFill>
        </p:spPr>
        <p:txBody>
          <a:bodyPr anchor="ctr" anchorCtr="0"/>
          <a:lstStyle>
            <a:lvl1pPr marL="0" indent="0" algn="ctr">
              <a:buFontTx/>
              <a:buNone/>
              <a:defRPr>
                <a:solidFill>
                  <a:schemeClr val="tx1"/>
                </a:solidFill>
              </a:defRPr>
            </a:lvl1pPr>
          </a:lstStyle>
          <a:p>
            <a:endParaRPr lang="sv-SE"/>
          </a:p>
        </p:txBody>
      </p:sp>
      <p:sp>
        <p:nvSpPr>
          <p:cNvPr id="12" name="textruta 11"/>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47686791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1116000" y="1067651"/>
            <a:ext cx="6912000" cy="2253490"/>
          </a:xfrm>
        </p:spPr>
        <p:txBody>
          <a:bodyPr anchor="b"/>
          <a:lstStyle>
            <a:lvl1pPr>
              <a:lnSpc>
                <a:spcPct val="80000"/>
              </a:lnSpc>
              <a:defRPr sz="3600"/>
            </a:lvl1pPr>
          </a:lstStyle>
          <a:p>
            <a:r>
              <a:rPr lang="sv-SE" dirty="0"/>
              <a:t>Klicka här för att ändra format</a:t>
            </a:r>
            <a:endParaRPr lang="en-US" dirty="0"/>
          </a:p>
        </p:txBody>
      </p:sp>
      <p:sp>
        <p:nvSpPr>
          <p:cNvPr id="3" name="Platshållare för text 2"/>
          <p:cNvSpPr>
            <a:spLocks noGrp="1"/>
          </p:cNvSpPr>
          <p:nvPr>
            <p:ph type="body" idx="1"/>
          </p:nvPr>
        </p:nvSpPr>
        <p:spPr>
          <a:xfrm>
            <a:off x="1116000" y="3445187"/>
            <a:ext cx="6912000" cy="1500187"/>
          </a:xfrm>
        </p:spPr>
        <p:txBody>
          <a:bodyPr/>
          <a:lstStyle>
            <a:lvl1pPr marL="0" indent="0">
              <a:buNone/>
              <a:defRPr sz="1500">
                <a:solidFill>
                  <a:schemeClr val="accent3"/>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2112107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1116000" y="2426481"/>
            <a:ext cx="6912000" cy="1695982"/>
          </a:xfrm>
        </p:spPr>
        <p:txBody>
          <a:bodyPr/>
          <a:lstStyle>
            <a:lvl1pPr marL="0" indent="0">
              <a:buNone/>
              <a:defRPr sz="1500">
                <a:solidFill>
                  <a:schemeClr val="accent3"/>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282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fld id="{31306654-6E35-4541-9DB5-C90F13DD9202}" type="datetimeFigureOut">
              <a:rPr lang="en-US" smtClean="0"/>
              <a:t>9/27/2019</a:t>
            </a:fld>
            <a:endParaRPr lang="en-US"/>
          </a:p>
        </p:txBody>
      </p:sp>
      <p:sp>
        <p:nvSpPr>
          <p:cNvPr id="4" name="Platshållare för sidfot 3"/>
          <p:cNvSpPr>
            <a:spLocks noGrp="1"/>
          </p:cNvSpPr>
          <p:nvPr>
            <p:ph type="ftr" sz="quarter" idx="11"/>
          </p:nvPr>
        </p:nvSpPr>
        <p:spPr/>
        <p:txBody>
          <a:bodyPr/>
          <a:lstStyle/>
          <a:p>
            <a:endParaRPr lang="en-US"/>
          </a:p>
        </p:txBody>
      </p:sp>
      <p:sp>
        <p:nvSpPr>
          <p:cNvPr id="5" name="Platshållare för bildnummer 4"/>
          <p:cNvSpPr>
            <a:spLocks noGrp="1"/>
          </p:cNvSpPr>
          <p:nvPr>
            <p:ph type="sldNum" sz="quarter" idx="12"/>
          </p:nvPr>
        </p:nvSpPr>
        <p:spPr/>
        <p:txBody>
          <a:bodyPr/>
          <a:lstStyle/>
          <a:p>
            <a:fld id="{41438830-CAF3-41B8-8EFF-E7543922F771}" type="slidenum">
              <a:rPr lang="en-US" smtClean="0"/>
              <a:t>‹#›</a:t>
            </a:fld>
            <a:endParaRPr lang="en-US"/>
          </a:p>
        </p:txBody>
      </p:sp>
      <p:sp>
        <p:nvSpPr>
          <p:cNvPr id="7" name="textruta 6"/>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2109575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1306654-6E35-4541-9DB5-C90F13DD9202}" type="datetimeFigureOut">
              <a:rPr lang="en-US" smtClean="0"/>
              <a:t>9/27/2019</a:t>
            </a:fld>
            <a:endParaRPr lang="en-US"/>
          </a:p>
        </p:txBody>
      </p:sp>
      <p:sp>
        <p:nvSpPr>
          <p:cNvPr id="3" name="Platshållare för sidfot 2"/>
          <p:cNvSpPr>
            <a:spLocks noGrp="1"/>
          </p:cNvSpPr>
          <p:nvPr>
            <p:ph type="ftr" sz="quarter" idx="11"/>
          </p:nvPr>
        </p:nvSpPr>
        <p:spPr/>
        <p:txBody>
          <a:bodyPr/>
          <a:lstStyle/>
          <a:p>
            <a:endParaRPr lang="en-US"/>
          </a:p>
        </p:txBody>
      </p:sp>
      <p:sp>
        <p:nvSpPr>
          <p:cNvPr id="4" name="Platshållare för bildnummer 3"/>
          <p:cNvSpPr>
            <a:spLocks noGrp="1"/>
          </p:cNvSpPr>
          <p:nvPr>
            <p:ph type="sldNum" sz="quarter" idx="12"/>
          </p:nvPr>
        </p:nvSpPr>
        <p:spPr/>
        <p:txBody>
          <a:bodyPr/>
          <a:lstStyle/>
          <a:p>
            <a:fld id="{41438830-CAF3-41B8-8EFF-E7543922F771}" type="slidenum">
              <a:rPr lang="en-US" smtClean="0"/>
              <a:t>‹#›</a:t>
            </a:fld>
            <a:endParaRPr lang="en-US"/>
          </a:p>
        </p:txBody>
      </p:sp>
      <p:sp>
        <p:nvSpPr>
          <p:cNvPr id="6" name="textruta 5"/>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2745009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bild utan bildbakgrun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accent3"/>
                </a:solidFill>
              </a:defRPr>
            </a:lvl1pPr>
          </a:lstStyle>
          <a:p>
            <a:r>
              <a:rPr lang="sv-SE" dirty="0"/>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dirty="0"/>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531093020"/>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3"/>
        </a:solidFill>
        <a:effectLst/>
      </p:bgPr>
    </p:bg>
    <p:spTree>
      <p:nvGrpSpPr>
        <p:cNvPr id="1" name=""/>
        <p:cNvGrpSpPr/>
        <p:nvPr/>
      </p:nvGrpSpPr>
      <p:grpSpPr>
        <a:xfrm>
          <a:off x="0" y="0"/>
          <a:ext cx="0" cy="0"/>
          <a:chOff x="0" y="0"/>
          <a:chExt cx="0" cy="0"/>
        </a:xfrm>
      </p:grpSpPr>
      <p:sp>
        <p:nvSpPr>
          <p:cNvPr id="5" name="textruta 4"/>
          <p:cNvSpPr txBox="1"/>
          <p:nvPr userDrawn="1"/>
        </p:nvSpPr>
        <p:spPr>
          <a:xfrm>
            <a:off x="2937161" y="2937163"/>
            <a:ext cx="3269673" cy="707886"/>
          </a:xfrm>
          <a:prstGeom prst="rect">
            <a:avLst/>
          </a:prstGeom>
          <a:noFill/>
        </p:spPr>
        <p:txBody>
          <a:bodyPr wrap="square" rtlCol="0">
            <a:spAutoFit/>
          </a:bodyPr>
          <a:lstStyle/>
          <a:p>
            <a:pPr algn="ctr"/>
            <a:r>
              <a:rPr lang="sv-SE" sz="4000" b="1" baseline="0" dirty="0">
                <a:solidFill>
                  <a:schemeClr val="bg1"/>
                </a:solidFill>
              </a:rPr>
              <a:t>bris.se</a:t>
            </a:r>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598624857"/>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 y="1517255"/>
            <a:ext cx="9144000" cy="627288"/>
          </a:xfrm>
          <a:prstGeom prst="rect">
            <a:avLst/>
          </a:prstGeom>
        </p:spPr>
        <p:txBody>
          <a:bodyPr wrap="square">
            <a:spAutoFit/>
          </a:bodyPr>
          <a:lstStyle>
            <a:lvl1pPr algn="ctr">
              <a:lnSpc>
                <a:spcPts val="2595"/>
              </a:lnSpc>
              <a:defRPr sz="2100">
                <a:solidFill>
                  <a:srgbClr val="FE5000"/>
                </a:solidFill>
                <a:latin typeface="Bris Gobold Extra2" charset="0"/>
                <a:ea typeface="Bris Gobold Extra2" charset="0"/>
                <a:cs typeface="Bris Gobold Extra2" charset="0"/>
              </a:defRPr>
            </a:lvl1pPr>
          </a:lstStyle>
          <a:p>
            <a:r>
              <a:rPr lang="sv-SE" dirty="0"/>
              <a:t>Rubrik bris </a:t>
            </a:r>
            <a:r>
              <a:rPr lang="sv-SE" dirty="0" err="1"/>
              <a:t>gobold</a:t>
            </a:r>
            <a:r>
              <a:rPr lang="sv-SE" dirty="0"/>
              <a:t> extra 2</a:t>
            </a:r>
            <a:br>
              <a:rPr lang="sv-SE" dirty="0"/>
            </a:br>
            <a:r>
              <a:rPr lang="sv-SE" dirty="0"/>
              <a:t>rubrik rubrik rubrik</a:t>
            </a:r>
          </a:p>
        </p:txBody>
      </p:sp>
      <p:sp>
        <p:nvSpPr>
          <p:cNvPr id="12" name="Platshållare för text 11"/>
          <p:cNvSpPr>
            <a:spLocks noGrp="1"/>
          </p:cNvSpPr>
          <p:nvPr>
            <p:ph type="body" sz="quarter" idx="13" hasCustomPrompt="1"/>
          </p:nvPr>
        </p:nvSpPr>
        <p:spPr>
          <a:xfrm>
            <a:off x="1285795" y="2711353"/>
            <a:ext cx="6675794" cy="161583"/>
          </a:xfrm>
          <a:prstGeom prst="rect">
            <a:avLst/>
          </a:prstGeom>
        </p:spPr>
        <p:txBody>
          <a:bodyPr>
            <a:spAutoFit/>
          </a:bodyPr>
          <a:lstStyle>
            <a:lvl1pPr marL="0" indent="0">
              <a:buNone/>
              <a:defRPr sz="1050">
                <a:latin typeface="Bris Gobold Bold" charset="0"/>
                <a:ea typeface="Bris Gobold Bold" charset="0"/>
                <a:cs typeface="Bris Gobold Bold" charset="0"/>
              </a:defRPr>
            </a:lvl1pPr>
            <a:lvl2pPr marL="342900" indent="0">
              <a:buNone/>
              <a:defRPr sz="1050">
                <a:latin typeface="Bris Gobold Bold" charset="0"/>
                <a:ea typeface="Bris Gobold Bold" charset="0"/>
                <a:cs typeface="Bris Gobold Bold" charset="0"/>
              </a:defRPr>
            </a:lvl2pPr>
            <a:lvl3pPr marL="685800" indent="0">
              <a:buNone/>
              <a:defRPr sz="1050">
                <a:latin typeface="Bris Gobold Bold" charset="0"/>
                <a:ea typeface="Bris Gobold Bold" charset="0"/>
                <a:cs typeface="Bris Gobold Bold" charset="0"/>
              </a:defRPr>
            </a:lvl3pPr>
            <a:lvl4pPr marL="1028700" indent="0">
              <a:buNone/>
              <a:defRPr sz="1050">
                <a:latin typeface="Bris Gobold Bold" charset="0"/>
                <a:ea typeface="Bris Gobold Bold" charset="0"/>
                <a:cs typeface="Bris Gobold Bold" charset="0"/>
              </a:defRPr>
            </a:lvl4pPr>
            <a:lvl5pPr marL="1371600" indent="0">
              <a:buNone/>
              <a:defRPr sz="1050">
                <a:latin typeface="Bris Gobold Bold" charset="0"/>
                <a:ea typeface="Bris Gobold Bold" charset="0"/>
                <a:cs typeface="Bris Gobold Bold" charset="0"/>
              </a:defRPr>
            </a:lvl5pPr>
          </a:lstStyle>
          <a:p>
            <a:pPr lvl="0"/>
            <a:r>
              <a:rPr lang="sv-SE" dirty="0"/>
              <a:t>Mellanrubrik Bris </a:t>
            </a:r>
            <a:r>
              <a:rPr lang="sv-SE" dirty="0" err="1"/>
              <a:t>Gobold</a:t>
            </a:r>
            <a:r>
              <a:rPr lang="sv-SE" dirty="0"/>
              <a:t> </a:t>
            </a:r>
            <a:r>
              <a:rPr lang="sv-SE" dirty="0" err="1"/>
              <a:t>Bold</a:t>
            </a:r>
            <a:endParaRPr lang="sv-SE" dirty="0"/>
          </a:p>
        </p:txBody>
      </p:sp>
      <p:sp>
        <p:nvSpPr>
          <p:cNvPr id="20" name="Platshållare för text 11"/>
          <p:cNvSpPr>
            <a:spLocks noGrp="1"/>
          </p:cNvSpPr>
          <p:nvPr>
            <p:ph type="body" sz="quarter" idx="16" hasCustomPrompt="1"/>
          </p:nvPr>
        </p:nvSpPr>
        <p:spPr>
          <a:xfrm>
            <a:off x="1285795" y="3099511"/>
            <a:ext cx="6675794" cy="138499"/>
          </a:xfrm>
          <a:prstGeom prst="rect">
            <a:avLst/>
          </a:prstGeom>
        </p:spPr>
        <p:txBody>
          <a:bodyPr>
            <a:spAutoFit/>
          </a:bodyPr>
          <a:lstStyle>
            <a:lvl1pPr marL="0" indent="0">
              <a:buNone/>
              <a:defRPr sz="900">
                <a:latin typeface="Apercu" charset="0"/>
                <a:ea typeface="Apercu" charset="0"/>
                <a:cs typeface="Apercu" charset="0"/>
              </a:defRPr>
            </a:lvl1pPr>
            <a:lvl2pPr marL="342900" indent="0">
              <a:buNone/>
              <a:defRPr sz="1050">
                <a:latin typeface="Bris Gobold Bold" charset="0"/>
                <a:ea typeface="Bris Gobold Bold" charset="0"/>
                <a:cs typeface="Bris Gobold Bold" charset="0"/>
              </a:defRPr>
            </a:lvl2pPr>
            <a:lvl3pPr marL="685800" indent="0">
              <a:buNone/>
              <a:defRPr sz="1050">
                <a:latin typeface="Bris Gobold Bold" charset="0"/>
                <a:ea typeface="Bris Gobold Bold" charset="0"/>
                <a:cs typeface="Bris Gobold Bold" charset="0"/>
              </a:defRPr>
            </a:lvl3pPr>
            <a:lvl4pPr marL="1028700" indent="0">
              <a:buNone/>
              <a:defRPr sz="1050">
                <a:latin typeface="Bris Gobold Bold" charset="0"/>
                <a:ea typeface="Bris Gobold Bold" charset="0"/>
                <a:cs typeface="Bris Gobold Bold" charset="0"/>
              </a:defRPr>
            </a:lvl4pPr>
            <a:lvl5pPr marL="1371600" indent="0">
              <a:buNone/>
              <a:defRPr sz="1050">
                <a:latin typeface="Bris Gobold Bold" charset="0"/>
                <a:ea typeface="Bris Gobold Bold" charset="0"/>
                <a:cs typeface="Bris Gobold Bold" charset="0"/>
              </a:defRPr>
            </a:lvl5pPr>
          </a:lstStyle>
          <a:p>
            <a:pPr lvl="0"/>
            <a:r>
              <a:rPr lang="sv-SE" dirty="0"/>
              <a:t>Brödtext </a:t>
            </a:r>
            <a:r>
              <a:rPr lang="sv-SE" dirty="0" err="1"/>
              <a:t>Apercu</a:t>
            </a:r>
            <a:r>
              <a:rPr lang="sv-SE" dirty="0"/>
              <a:t> Normal</a:t>
            </a:r>
          </a:p>
        </p:txBody>
      </p:sp>
      <p:sp>
        <p:nvSpPr>
          <p:cNvPr id="21" name="Platshållare för text 11"/>
          <p:cNvSpPr>
            <a:spLocks noGrp="1"/>
          </p:cNvSpPr>
          <p:nvPr>
            <p:ph type="body" sz="quarter" idx="17" hasCustomPrompt="1"/>
          </p:nvPr>
        </p:nvSpPr>
        <p:spPr>
          <a:xfrm>
            <a:off x="1285795" y="4301150"/>
            <a:ext cx="6675794" cy="161583"/>
          </a:xfrm>
          <a:prstGeom prst="rect">
            <a:avLst/>
          </a:prstGeom>
        </p:spPr>
        <p:txBody>
          <a:bodyPr>
            <a:spAutoFit/>
          </a:bodyPr>
          <a:lstStyle>
            <a:lvl1pPr marL="257175" indent="-257175">
              <a:buFont typeface="+mj-lt"/>
              <a:buAutoNum type="arabicPeriod"/>
              <a:defRPr sz="1050">
                <a:latin typeface="Bris Gobold Bold" charset="0"/>
                <a:ea typeface="Bris Gobold Bold" charset="0"/>
                <a:cs typeface="Bris Gobold Bold" charset="0"/>
              </a:defRPr>
            </a:lvl1pPr>
            <a:lvl2pPr marL="342900" indent="0">
              <a:buNone/>
              <a:defRPr sz="1050">
                <a:latin typeface="Bris Gobold Bold" charset="0"/>
                <a:ea typeface="Bris Gobold Bold" charset="0"/>
                <a:cs typeface="Bris Gobold Bold" charset="0"/>
              </a:defRPr>
            </a:lvl2pPr>
            <a:lvl3pPr marL="685800" indent="0">
              <a:buNone/>
              <a:defRPr sz="1050">
                <a:latin typeface="Bris Gobold Bold" charset="0"/>
                <a:ea typeface="Bris Gobold Bold" charset="0"/>
                <a:cs typeface="Bris Gobold Bold" charset="0"/>
              </a:defRPr>
            </a:lvl3pPr>
            <a:lvl4pPr marL="1028700" indent="0">
              <a:buNone/>
              <a:defRPr sz="1050">
                <a:latin typeface="Bris Gobold Bold" charset="0"/>
                <a:ea typeface="Bris Gobold Bold" charset="0"/>
                <a:cs typeface="Bris Gobold Bold" charset="0"/>
              </a:defRPr>
            </a:lvl4pPr>
            <a:lvl5pPr marL="1371600" indent="0">
              <a:buNone/>
              <a:defRPr sz="1050">
                <a:latin typeface="Bris Gobold Bold" charset="0"/>
                <a:ea typeface="Bris Gobold Bold" charset="0"/>
                <a:cs typeface="Bris Gobold Bold" charset="0"/>
              </a:defRPr>
            </a:lvl5pPr>
          </a:lstStyle>
          <a:p>
            <a:pPr lvl="0"/>
            <a:r>
              <a:rPr lang="sv-SE"/>
              <a:t>Punktlista </a:t>
            </a:r>
            <a:r>
              <a:rPr lang="sv-SE" dirty="0"/>
              <a:t>Bris </a:t>
            </a:r>
            <a:r>
              <a:rPr lang="sv-SE" dirty="0" err="1"/>
              <a:t>Gobold</a:t>
            </a:r>
            <a:r>
              <a:rPr lang="sv-SE" dirty="0"/>
              <a:t> </a:t>
            </a:r>
            <a:r>
              <a:rPr lang="sv-SE" dirty="0" err="1"/>
              <a:t>Bold</a:t>
            </a:r>
            <a:endParaRPr lang="sv-SE" dirty="0"/>
          </a:p>
        </p:txBody>
      </p:sp>
    </p:spTree>
    <p:extLst>
      <p:ext uri="{BB962C8B-B14F-4D97-AF65-F5344CB8AC3E}">
        <p14:creationId xmlns:p14="http://schemas.microsoft.com/office/powerpoint/2010/main" val="1314881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2" name="Platshållare för bild 11"/>
          <p:cNvSpPr>
            <a:spLocks noGrp="1"/>
          </p:cNvSpPr>
          <p:nvPr>
            <p:ph type="pic" sz="quarter" idx="10"/>
          </p:nvPr>
        </p:nvSpPr>
        <p:spPr>
          <a:xfrm>
            <a:off x="0" y="0"/>
            <a:ext cx="9144000" cy="6103938"/>
          </a:xfrm>
          <a:solidFill>
            <a:schemeClr val="accent6"/>
          </a:solidFill>
          <a:ln>
            <a:noFill/>
          </a:ln>
        </p:spPr>
        <p:txBody>
          <a:bodyPr anchor="ctr" anchorCtr="0"/>
          <a:lstStyle>
            <a:lvl1pPr marL="0" indent="0" algn="ctr">
              <a:buFontTx/>
              <a:buNone/>
              <a:defRPr>
                <a:solidFill>
                  <a:schemeClr val="tx1"/>
                </a:solidFill>
              </a:defRPr>
            </a:lvl1pPr>
          </a:lstStyle>
          <a:p>
            <a:endParaRPr lang="sv-SE"/>
          </a:p>
        </p:txBody>
      </p:sp>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bg1"/>
                </a:solidFill>
              </a:defRPr>
            </a:lvl1pPr>
          </a:lstStyle>
          <a:p>
            <a:r>
              <a:rPr lang="sv-SE" dirty="0"/>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dirty="0"/>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94515093"/>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852974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6912000" cy="1325563"/>
          </a:xfrm>
        </p:spPr>
        <p:txBody>
          <a:bodyPr/>
          <a:lstStyle/>
          <a:p>
            <a:r>
              <a:rPr lang="sv-SE"/>
              <a:t>Klicka här för att ändra format</a:t>
            </a:r>
            <a:endParaRPr lang="en-US"/>
          </a:p>
        </p:txBody>
      </p:sp>
      <p:sp>
        <p:nvSpPr>
          <p:cNvPr id="3" name="Platshållare för innehåll 2"/>
          <p:cNvSpPr>
            <a:spLocks noGrp="1"/>
          </p:cNvSpPr>
          <p:nvPr>
            <p:ph idx="1"/>
          </p:nvPr>
        </p:nvSpPr>
        <p:spPr>
          <a:xfrm>
            <a:off x="1116000" y="2140413"/>
            <a:ext cx="3366000" cy="3402181"/>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8" name="Platshållare för innehåll 2"/>
          <p:cNvSpPr>
            <a:spLocks noGrp="1"/>
          </p:cNvSpPr>
          <p:nvPr>
            <p:ph idx="13"/>
          </p:nvPr>
        </p:nvSpPr>
        <p:spPr>
          <a:xfrm>
            <a:off x="4662000" y="2140413"/>
            <a:ext cx="3366000" cy="3402181"/>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10" name="textruta 9"/>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22412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1116000" y="702272"/>
            <a:ext cx="3366000" cy="1325563"/>
          </a:xfrm>
        </p:spPr>
        <p:txBody>
          <a:bodyPr/>
          <a:lstStyle/>
          <a:p>
            <a:r>
              <a:rPr lang="sv-SE" dirty="0"/>
              <a:t>Klicka här för att ändra format</a:t>
            </a:r>
            <a:endParaRPr lang="en-US" dirty="0"/>
          </a:p>
        </p:txBody>
      </p:sp>
      <p:sp>
        <p:nvSpPr>
          <p:cNvPr id="3" name="Platshållare för innehåll 2"/>
          <p:cNvSpPr>
            <a:spLocks noGrp="1"/>
          </p:cNvSpPr>
          <p:nvPr>
            <p:ph idx="1"/>
          </p:nvPr>
        </p:nvSpPr>
        <p:spPr>
          <a:xfrm>
            <a:off x="1116000" y="2140414"/>
            <a:ext cx="3366000" cy="2809412"/>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10" name="Platshållare för bild 9"/>
          <p:cNvSpPr>
            <a:spLocks noGrp="1"/>
          </p:cNvSpPr>
          <p:nvPr>
            <p:ph type="pic" sz="quarter" idx="13"/>
          </p:nvPr>
        </p:nvSpPr>
        <p:spPr>
          <a:xfrm>
            <a:off x="5026025" y="1128713"/>
            <a:ext cx="2968625" cy="3821112"/>
          </a:xfrm>
          <a:solidFill>
            <a:schemeClr val="accent6"/>
          </a:solidFill>
        </p:spPr>
        <p:txBody>
          <a:bodyPr anchor="ctr" anchorCtr="0"/>
          <a:lstStyle>
            <a:lvl1pPr marL="0" indent="0" algn="ctr">
              <a:buFontTx/>
              <a:buNone/>
              <a:defRPr>
                <a:solidFill>
                  <a:schemeClr val="tx1"/>
                </a:solidFill>
              </a:defRPr>
            </a:lvl1pPr>
          </a:lstStyle>
          <a:p>
            <a:endParaRPr lang="sv-SE"/>
          </a:p>
        </p:txBody>
      </p:sp>
      <p:sp>
        <p:nvSpPr>
          <p:cNvPr id="12" name="textruta 11"/>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75785361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1116000" y="1067651"/>
            <a:ext cx="6912000" cy="2253490"/>
          </a:xfrm>
        </p:spPr>
        <p:txBody>
          <a:bodyPr anchor="b"/>
          <a:lstStyle>
            <a:lvl1pPr>
              <a:lnSpc>
                <a:spcPct val="80000"/>
              </a:lnSpc>
              <a:defRPr sz="3600"/>
            </a:lvl1pPr>
          </a:lstStyle>
          <a:p>
            <a:r>
              <a:rPr lang="sv-SE" dirty="0"/>
              <a:t>Klicka här för att ändra format</a:t>
            </a:r>
            <a:endParaRPr lang="en-US" dirty="0"/>
          </a:p>
        </p:txBody>
      </p:sp>
      <p:sp>
        <p:nvSpPr>
          <p:cNvPr id="3" name="Platshållare för text 2"/>
          <p:cNvSpPr>
            <a:spLocks noGrp="1"/>
          </p:cNvSpPr>
          <p:nvPr>
            <p:ph type="body" idx="1"/>
          </p:nvPr>
        </p:nvSpPr>
        <p:spPr>
          <a:xfrm>
            <a:off x="1116000" y="3445187"/>
            <a:ext cx="6912000" cy="1500187"/>
          </a:xfrm>
        </p:spPr>
        <p:txBody>
          <a:bodyPr/>
          <a:lstStyle>
            <a:lvl1pPr marL="0" indent="0">
              <a:buNone/>
              <a:defRPr sz="15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512048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ast text">
    <p:spTree>
      <p:nvGrpSpPr>
        <p:cNvPr id="1" name=""/>
        <p:cNvGrpSpPr/>
        <p:nvPr/>
      </p:nvGrpSpPr>
      <p:grpSpPr>
        <a:xfrm>
          <a:off x="0" y="0"/>
          <a:ext cx="0" cy="0"/>
          <a:chOff x="0" y="0"/>
          <a:chExt cx="0" cy="0"/>
        </a:xfrm>
      </p:grpSpPr>
      <p:sp>
        <p:nvSpPr>
          <p:cNvPr id="3" name="Platshållare för text 2"/>
          <p:cNvSpPr>
            <a:spLocks noGrp="1"/>
          </p:cNvSpPr>
          <p:nvPr>
            <p:ph type="body" idx="1"/>
          </p:nvPr>
        </p:nvSpPr>
        <p:spPr>
          <a:xfrm>
            <a:off x="1116000" y="2426481"/>
            <a:ext cx="6912000" cy="1695982"/>
          </a:xfrm>
        </p:spPr>
        <p:txBody>
          <a:bodyPr/>
          <a:lstStyle>
            <a:lvl1pPr marL="0" indent="0">
              <a:buNone/>
              <a:defRPr sz="1500">
                <a:solidFill>
                  <a:schemeClr val="accent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p>
            <a:fld id="{31306654-6E35-4541-9DB5-C90F13DD9202}" type="datetimeFigureOut">
              <a:rPr lang="en-US" smtClean="0"/>
              <a:t>9/27/2019</a:t>
            </a:fld>
            <a:endParaRPr lang="en-US"/>
          </a:p>
        </p:txBody>
      </p:sp>
      <p:sp>
        <p:nvSpPr>
          <p:cNvPr id="5" name="Platshållare för sidfot 4"/>
          <p:cNvSpPr>
            <a:spLocks noGrp="1"/>
          </p:cNvSpPr>
          <p:nvPr>
            <p:ph type="ftr" sz="quarter" idx="11"/>
          </p:nvPr>
        </p:nvSpPr>
        <p:spPr/>
        <p:txBody>
          <a:bodyPr/>
          <a:lstStyle/>
          <a:p>
            <a:endParaRPr lang="en-US"/>
          </a:p>
        </p:txBody>
      </p:sp>
      <p:sp>
        <p:nvSpPr>
          <p:cNvPr id="6" name="Platshållare för bildnummer 5"/>
          <p:cNvSpPr>
            <a:spLocks noGrp="1"/>
          </p:cNvSpPr>
          <p:nvPr>
            <p:ph type="sldNum" sz="quarter" idx="12"/>
          </p:nvPr>
        </p:nvSpPr>
        <p:spPr/>
        <p:txBody>
          <a:bodyPr/>
          <a:lstStyle/>
          <a:p>
            <a:fld id="{41438830-CAF3-41B8-8EFF-E7543922F771}" type="slidenum">
              <a:rPr lang="en-US" smtClean="0"/>
              <a:t>‹#›</a:t>
            </a:fld>
            <a:endParaRPr lang="en-US"/>
          </a:p>
        </p:txBody>
      </p:sp>
      <p:sp>
        <p:nvSpPr>
          <p:cNvPr id="9" name="textruta 8"/>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1041221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en-US"/>
          </a:p>
        </p:txBody>
      </p:sp>
      <p:sp>
        <p:nvSpPr>
          <p:cNvPr id="3" name="Platshållare för datum 2"/>
          <p:cNvSpPr>
            <a:spLocks noGrp="1"/>
          </p:cNvSpPr>
          <p:nvPr>
            <p:ph type="dt" sz="half" idx="10"/>
          </p:nvPr>
        </p:nvSpPr>
        <p:spPr/>
        <p:txBody>
          <a:bodyPr/>
          <a:lstStyle/>
          <a:p>
            <a:fld id="{31306654-6E35-4541-9DB5-C90F13DD9202}" type="datetimeFigureOut">
              <a:rPr lang="en-US" smtClean="0"/>
              <a:t>9/27/2019</a:t>
            </a:fld>
            <a:endParaRPr lang="en-US"/>
          </a:p>
        </p:txBody>
      </p:sp>
      <p:sp>
        <p:nvSpPr>
          <p:cNvPr id="4" name="Platshållare för sidfot 3"/>
          <p:cNvSpPr>
            <a:spLocks noGrp="1"/>
          </p:cNvSpPr>
          <p:nvPr>
            <p:ph type="ftr" sz="quarter" idx="11"/>
          </p:nvPr>
        </p:nvSpPr>
        <p:spPr/>
        <p:txBody>
          <a:bodyPr/>
          <a:lstStyle/>
          <a:p>
            <a:endParaRPr lang="en-US"/>
          </a:p>
        </p:txBody>
      </p:sp>
      <p:sp>
        <p:nvSpPr>
          <p:cNvPr id="5" name="Platshållare för bildnummer 4"/>
          <p:cNvSpPr>
            <a:spLocks noGrp="1"/>
          </p:cNvSpPr>
          <p:nvPr>
            <p:ph type="sldNum" sz="quarter" idx="12"/>
          </p:nvPr>
        </p:nvSpPr>
        <p:spPr/>
        <p:txBody>
          <a:bodyPr/>
          <a:lstStyle/>
          <a:p>
            <a:fld id="{41438830-CAF3-41B8-8EFF-E7543922F771}" type="slidenum">
              <a:rPr lang="en-US" smtClean="0"/>
              <a:t>‹#›</a:t>
            </a:fld>
            <a:endParaRPr lang="en-US"/>
          </a:p>
        </p:txBody>
      </p:sp>
      <p:sp>
        <p:nvSpPr>
          <p:cNvPr id="7" name="textruta 6"/>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1284233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1306654-6E35-4541-9DB5-C90F13DD9202}" type="datetimeFigureOut">
              <a:rPr lang="en-US" smtClean="0"/>
              <a:t>9/27/2019</a:t>
            </a:fld>
            <a:endParaRPr lang="en-US"/>
          </a:p>
        </p:txBody>
      </p:sp>
      <p:sp>
        <p:nvSpPr>
          <p:cNvPr id="3" name="Platshållare för sidfot 2"/>
          <p:cNvSpPr>
            <a:spLocks noGrp="1"/>
          </p:cNvSpPr>
          <p:nvPr>
            <p:ph type="ftr" sz="quarter" idx="11"/>
          </p:nvPr>
        </p:nvSpPr>
        <p:spPr/>
        <p:txBody>
          <a:bodyPr/>
          <a:lstStyle/>
          <a:p>
            <a:endParaRPr lang="en-US"/>
          </a:p>
        </p:txBody>
      </p:sp>
      <p:sp>
        <p:nvSpPr>
          <p:cNvPr id="4" name="Platshållare för bildnummer 3"/>
          <p:cNvSpPr>
            <a:spLocks noGrp="1"/>
          </p:cNvSpPr>
          <p:nvPr>
            <p:ph type="sldNum" sz="quarter" idx="12"/>
          </p:nvPr>
        </p:nvSpPr>
        <p:spPr/>
        <p:txBody>
          <a:bodyPr/>
          <a:lstStyle/>
          <a:p>
            <a:fld id="{41438830-CAF3-41B8-8EFF-E7543922F771}" type="slidenum">
              <a:rPr lang="en-US" smtClean="0"/>
              <a:t>‹#›</a:t>
            </a:fld>
            <a:endParaRPr lang="en-US"/>
          </a:p>
        </p:txBody>
      </p:sp>
      <p:sp>
        <p:nvSpPr>
          <p:cNvPr id="6" name="textruta 5"/>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519486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ubrikbild utan bildbakgrun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382893"/>
            <a:ext cx="6858000" cy="2387600"/>
          </a:xfrm>
        </p:spPr>
        <p:txBody>
          <a:bodyPr anchor="b"/>
          <a:lstStyle>
            <a:lvl1pPr algn="ctr">
              <a:lnSpc>
                <a:spcPct val="80000"/>
              </a:lnSpc>
              <a:defRPr sz="4500">
                <a:solidFill>
                  <a:schemeClr val="accent2"/>
                </a:solidFill>
              </a:defRPr>
            </a:lvl1pPr>
          </a:lstStyle>
          <a:p>
            <a:r>
              <a:rPr lang="sv-SE" dirty="0"/>
              <a:t>Klicka här för att ändra format</a:t>
            </a:r>
            <a:endParaRPr lang="en-US" dirty="0"/>
          </a:p>
        </p:txBody>
      </p:sp>
      <p:sp>
        <p:nvSpPr>
          <p:cNvPr id="3" name="Underrubrik 2"/>
          <p:cNvSpPr>
            <a:spLocks noGrp="1"/>
          </p:cNvSpPr>
          <p:nvPr>
            <p:ph type="subTitle" idx="1"/>
          </p:nvPr>
        </p:nvSpPr>
        <p:spPr>
          <a:xfrm>
            <a:off x="1143000" y="3893212"/>
            <a:ext cx="6858000" cy="1021044"/>
          </a:xfrm>
        </p:spPr>
        <p:txBody>
          <a:bodyPr/>
          <a:lstStyle>
            <a:lvl1pPr marL="0" indent="0" algn="ctr">
              <a:buNone/>
              <a:defRPr sz="2400" b="1">
                <a:solidFill>
                  <a:schemeClr val="accent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dirty="0"/>
              <a:t>Klicka här för att ändra format på underrubrik i bakgrunden</a:t>
            </a:r>
            <a:endParaRPr lang="en-US" dirty="0"/>
          </a:p>
        </p:txBody>
      </p:sp>
      <p:sp>
        <p:nvSpPr>
          <p:cNvPr id="13" name="textruta 12"/>
          <p:cNvSpPr txBox="1"/>
          <p:nvPr userDrawn="1"/>
        </p:nvSpPr>
        <p:spPr>
          <a:xfrm>
            <a:off x="265634" y="6406317"/>
            <a:ext cx="1895209" cy="276999"/>
          </a:xfrm>
          <a:prstGeom prst="rect">
            <a:avLst/>
          </a:prstGeom>
          <a:noFill/>
        </p:spPr>
        <p:txBody>
          <a:bodyPr wrap="square" rtlCol="0">
            <a:spAutoFit/>
          </a:bodyPr>
          <a:lstStyle/>
          <a:p>
            <a:r>
              <a:rPr lang="sv-SE" sz="1200" baseline="0" dirty="0">
                <a:solidFill>
                  <a:schemeClr val="bg1"/>
                </a:solidFill>
              </a:rPr>
              <a:t>bris.se</a:t>
            </a:r>
          </a:p>
        </p:txBody>
      </p:sp>
    </p:spTree>
    <p:extLst>
      <p:ext uri="{BB962C8B-B14F-4D97-AF65-F5344CB8AC3E}">
        <p14:creationId xmlns:p14="http://schemas.microsoft.com/office/powerpoint/2010/main" val="3389045343"/>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2"/>
        </a:solidFill>
        <a:effectLst/>
      </p:bgPr>
    </p:bg>
    <p:spTree>
      <p:nvGrpSpPr>
        <p:cNvPr id="1" name=""/>
        <p:cNvGrpSpPr/>
        <p:nvPr/>
      </p:nvGrpSpPr>
      <p:grpSpPr>
        <a:xfrm>
          <a:off x="0" y="0"/>
          <a:ext cx="0" cy="0"/>
          <a:chOff x="0" y="0"/>
          <a:chExt cx="0" cy="0"/>
        </a:xfrm>
      </p:grpSpPr>
      <p:sp>
        <p:nvSpPr>
          <p:cNvPr id="5" name="textruta 4"/>
          <p:cNvSpPr txBox="1"/>
          <p:nvPr userDrawn="1"/>
        </p:nvSpPr>
        <p:spPr>
          <a:xfrm>
            <a:off x="2937161" y="2937163"/>
            <a:ext cx="3269673" cy="707886"/>
          </a:xfrm>
          <a:prstGeom prst="rect">
            <a:avLst/>
          </a:prstGeom>
          <a:noFill/>
        </p:spPr>
        <p:txBody>
          <a:bodyPr wrap="square" rtlCol="0">
            <a:spAutoFit/>
          </a:bodyPr>
          <a:lstStyle/>
          <a:p>
            <a:pPr algn="ctr"/>
            <a:r>
              <a:rPr lang="sv-SE" sz="4000" b="1" baseline="0" dirty="0">
                <a:solidFill>
                  <a:schemeClr val="bg1"/>
                </a:solidFill>
              </a:rPr>
              <a:t>bris.se</a:t>
            </a:r>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581017959"/>
      </p:ext>
    </p:extLst>
  </p:cSld>
  <p:clrMapOvr>
    <a:masterClrMapping/>
  </p:clrMapOvr>
  <p:extLst>
    <p:ext uri="{DCECCB84-F9BA-43D5-87BE-67443E8EF086}">
      <p15:sldGuideLst xmlns:p15="http://schemas.microsoft.com/office/powerpoint/2012/main">
        <p15:guide id="1" orient="horz" pos="41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ktangel 7"/>
          <p:cNvSpPr/>
          <p:nvPr userDrawn="1"/>
        </p:nvSpPr>
        <p:spPr>
          <a:xfrm>
            <a:off x="0" y="6102000"/>
            <a:ext cx="9144000" cy="75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rubrik 1"/>
          <p:cNvSpPr>
            <a:spLocks noGrp="1"/>
          </p:cNvSpPr>
          <p:nvPr>
            <p:ph type="title"/>
          </p:nvPr>
        </p:nvSpPr>
        <p:spPr>
          <a:xfrm>
            <a:off x="1116000" y="702272"/>
            <a:ext cx="6912000" cy="1325563"/>
          </a:xfrm>
          <a:prstGeom prst="rect">
            <a:avLst/>
          </a:prstGeom>
        </p:spPr>
        <p:txBody>
          <a:bodyPr vert="horz" lIns="0" tIns="0" rIns="0" bIns="0" rtlCol="0" anchor="b"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1116000" y="2140413"/>
            <a:ext cx="6912000" cy="3402181"/>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6858664" y="142866"/>
            <a:ext cx="2160000" cy="108000"/>
          </a:xfrm>
          <a:prstGeom prst="rect">
            <a:avLst/>
          </a:prstGeom>
        </p:spPr>
        <p:txBody>
          <a:bodyPr vert="horz" lIns="0" tIns="0" rIns="0" bIns="0" rtlCol="0" anchor="ctr"/>
          <a:lstStyle>
            <a:lvl1pPr algn="r">
              <a:defRPr sz="700">
                <a:solidFill>
                  <a:schemeClr val="accent1"/>
                </a:solidFill>
              </a:defRPr>
            </a:lvl1pPr>
          </a:lstStyle>
          <a:p>
            <a:fld id="{31306654-6E35-4541-9DB5-C90F13DD9202}" type="datetimeFigureOut">
              <a:rPr lang="en-US" smtClean="0"/>
              <a:pPr/>
              <a:t>9/27/2019</a:t>
            </a:fld>
            <a:endParaRPr lang="en-US" dirty="0"/>
          </a:p>
        </p:txBody>
      </p:sp>
      <p:sp>
        <p:nvSpPr>
          <p:cNvPr id="5" name="Platshållare för sidfot 4"/>
          <p:cNvSpPr>
            <a:spLocks noGrp="1"/>
          </p:cNvSpPr>
          <p:nvPr>
            <p:ph type="ftr" sz="quarter" idx="3"/>
          </p:nvPr>
        </p:nvSpPr>
        <p:spPr>
          <a:xfrm>
            <a:off x="6858664" y="259094"/>
            <a:ext cx="2160000" cy="108000"/>
          </a:xfrm>
          <a:prstGeom prst="rect">
            <a:avLst/>
          </a:prstGeom>
        </p:spPr>
        <p:txBody>
          <a:bodyPr vert="horz" lIns="0" tIns="0" rIns="0" bIns="0" rtlCol="0" anchor="ctr"/>
          <a:lstStyle>
            <a:lvl1pPr algn="r">
              <a:defRPr sz="700">
                <a:solidFill>
                  <a:schemeClr val="accent1"/>
                </a:solidFill>
              </a:defRPr>
            </a:lvl1pPr>
          </a:lstStyle>
          <a:p>
            <a:endParaRPr lang="en-US" dirty="0"/>
          </a:p>
        </p:txBody>
      </p:sp>
      <p:sp>
        <p:nvSpPr>
          <p:cNvPr id="6" name="Platshållare för bildnummer 5"/>
          <p:cNvSpPr>
            <a:spLocks noGrp="1"/>
          </p:cNvSpPr>
          <p:nvPr>
            <p:ph type="sldNum" sz="quarter" idx="4"/>
          </p:nvPr>
        </p:nvSpPr>
        <p:spPr>
          <a:xfrm>
            <a:off x="6858664" y="369763"/>
            <a:ext cx="2160000" cy="108000"/>
          </a:xfrm>
          <a:prstGeom prst="rect">
            <a:avLst/>
          </a:prstGeom>
        </p:spPr>
        <p:txBody>
          <a:bodyPr vert="horz" lIns="0" tIns="0" rIns="0" bIns="0" rtlCol="0" anchor="ctr"/>
          <a:lstStyle>
            <a:lvl1pPr algn="r">
              <a:defRPr sz="700">
                <a:solidFill>
                  <a:schemeClr val="accent1"/>
                </a:solidFill>
              </a:defRPr>
            </a:lvl1pPr>
          </a:lstStyle>
          <a:p>
            <a:fld id="{41438830-CAF3-41B8-8EFF-E7543922F771}" type="slidenum">
              <a:rPr lang="en-US" smtClean="0"/>
              <a:pPr/>
              <a:t>‹#›</a:t>
            </a:fld>
            <a:endParaRPr lang="en-US" dirty="0"/>
          </a:p>
        </p:txBody>
      </p:sp>
      <p:pic>
        <p:nvPicPr>
          <p:cNvPr id="9" name="Bildobjekt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1644078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51" r:id="rId5"/>
    <p:sldLayoutId id="2147483661" r:id="rId6"/>
    <p:sldLayoutId id="2147483654" r:id="rId7"/>
    <p:sldLayoutId id="2147483655" r:id="rId8"/>
    <p:sldLayoutId id="2147483684" r:id="rId9"/>
    <p:sldLayoutId id="2147483687" r:id="rId10"/>
  </p:sldLayoutIdLst>
  <p:txStyles>
    <p:titleStyle>
      <a:lvl1pPr algn="l" defTabSz="685800" rtl="0" eaLnBrk="1" latinLnBrk="0" hangingPunct="1">
        <a:lnSpc>
          <a:spcPct val="100000"/>
        </a:lnSpc>
        <a:spcBef>
          <a:spcPct val="0"/>
        </a:spcBef>
        <a:buNone/>
        <a:defRPr sz="3300" b="1" kern="1200">
          <a:solidFill>
            <a:schemeClr val="accent1"/>
          </a:solidFill>
          <a:latin typeface="+mj-lt"/>
          <a:ea typeface="+mj-ea"/>
          <a:cs typeface="+mj-cs"/>
        </a:defRPr>
      </a:lvl1pPr>
    </p:titleStyle>
    <p:bodyStyle>
      <a:lvl1pPr marL="171450" indent="-171450" algn="l" defTabSz="685800" rtl="0" eaLnBrk="1" latinLnBrk="0" hangingPunct="1">
        <a:lnSpc>
          <a:spcPct val="100000"/>
        </a:lnSpc>
        <a:spcBef>
          <a:spcPts val="600"/>
        </a:spcBef>
        <a:buFont typeface="Arial" panose="020B0604020202020204" pitchFamily="34" charset="0"/>
        <a:buChar char="•"/>
        <a:defRPr sz="18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400" kern="1200">
          <a:solidFill>
            <a:schemeClr val="accent1"/>
          </a:solidFill>
          <a:latin typeface="+mn-lt"/>
          <a:ea typeface="+mn-ea"/>
          <a:cs typeface="+mn-cs"/>
        </a:defRPr>
      </a:lvl2pPr>
      <a:lvl3pPr marL="914400" indent="-228600" algn="l" defTabSz="685800" rtl="0" eaLnBrk="1" latinLnBrk="0" hangingPunct="1">
        <a:lnSpc>
          <a:spcPct val="90000"/>
        </a:lnSpc>
        <a:spcBef>
          <a:spcPts val="375"/>
        </a:spcBef>
        <a:buFont typeface="Arial" panose="020B0604020202020204" pitchFamily="34" charset="0"/>
        <a:buChar char="‒"/>
        <a:defRPr sz="1200" kern="1200">
          <a:solidFill>
            <a:schemeClr val="accent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100" kern="1200">
          <a:solidFill>
            <a:schemeClr val="accent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100" kern="120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ktangel 7"/>
          <p:cNvSpPr/>
          <p:nvPr userDrawn="1"/>
        </p:nvSpPr>
        <p:spPr>
          <a:xfrm>
            <a:off x="0" y="6102000"/>
            <a:ext cx="9144000" cy="7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rubrik 1"/>
          <p:cNvSpPr>
            <a:spLocks noGrp="1"/>
          </p:cNvSpPr>
          <p:nvPr>
            <p:ph type="title"/>
          </p:nvPr>
        </p:nvSpPr>
        <p:spPr>
          <a:xfrm>
            <a:off x="1116000" y="702272"/>
            <a:ext cx="6912000" cy="1325563"/>
          </a:xfrm>
          <a:prstGeom prst="rect">
            <a:avLst/>
          </a:prstGeom>
        </p:spPr>
        <p:txBody>
          <a:bodyPr vert="horz" lIns="0" tIns="0" rIns="0" bIns="0" rtlCol="0" anchor="b"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1116000" y="2140413"/>
            <a:ext cx="6912000" cy="3402181"/>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6858664" y="142866"/>
            <a:ext cx="2160000" cy="108000"/>
          </a:xfrm>
          <a:prstGeom prst="rect">
            <a:avLst/>
          </a:prstGeom>
        </p:spPr>
        <p:txBody>
          <a:bodyPr vert="horz" lIns="0" tIns="0" rIns="0" bIns="0" rtlCol="0" anchor="ctr"/>
          <a:lstStyle>
            <a:lvl1pPr algn="r">
              <a:defRPr sz="700">
                <a:solidFill>
                  <a:schemeClr val="accent3"/>
                </a:solidFill>
              </a:defRPr>
            </a:lvl1pPr>
          </a:lstStyle>
          <a:p>
            <a:fld id="{31306654-6E35-4541-9DB5-C90F13DD9202}" type="datetimeFigureOut">
              <a:rPr lang="en-US" smtClean="0"/>
              <a:pPr/>
              <a:t>9/27/2019</a:t>
            </a:fld>
            <a:endParaRPr lang="en-US" dirty="0"/>
          </a:p>
        </p:txBody>
      </p:sp>
      <p:sp>
        <p:nvSpPr>
          <p:cNvPr id="5" name="Platshållare för sidfot 4"/>
          <p:cNvSpPr>
            <a:spLocks noGrp="1"/>
          </p:cNvSpPr>
          <p:nvPr>
            <p:ph type="ftr" sz="quarter" idx="3"/>
          </p:nvPr>
        </p:nvSpPr>
        <p:spPr>
          <a:xfrm>
            <a:off x="6858664" y="259094"/>
            <a:ext cx="2160000" cy="108000"/>
          </a:xfrm>
          <a:prstGeom prst="rect">
            <a:avLst/>
          </a:prstGeom>
        </p:spPr>
        <p:txBody>
          <a:bodyPr vert="horz" lIns="0" tIns="0" rIns="0" bIns="0" rtlCol="0" anchor="ctr"/>
          <a:lstStyle>
            <a:lvl1pPr algn="r">
              <a:defRPr sz="700">
                <a:solidFill>
                  <a:schemeClr val="accent3"/>
                </a:solidFill>
              </a:defRPr>
            </a:lvl1pPr>
          </a:lstStyle>
          <a:p>
            <a:endParaRPr lang="en-US" dirty="0"/>
          </a:p>
        </p:txBody>
      </p:sp>
      <p:sp>
        <p:nvSpPr>
          <p:cNvPr id="6" name="Platshållare för bildnummer 5"/>
          <p:cNvSpPr>
            <a:spLocks noGrp="1"/>
          </p:cNvSpPr>
          <p:nvPr>
            <p:ph type="sldNum" sz="quarter" idx="4"/>
          </p:nvPr>
        </p:nvSpPr>
        <p:spPr>
          <a:xfrm>
            <a:off x="6858664" y="369763"/>
            <a:ext cx="2160000" cy="108000"/>
          </a:xfrm>
          <a:prstGeom prst="rect">
            <a:avLst/>
          </a:prstGeom>
        </p:spPr>
        <p:txBody>
          <a:bodyPr vert="horz" lIns="0" tIns="0" rIns="0" bIns="0" rtlCol="0" anchor="ctr"/>
          <a:lstStyle>
            <a:lvl1pPr algn="r">
              <a:defRPr sz="700">
                <a:solidFill>
                  <a:schemeClr val="accent3"/>
                </a:solidFill>
              </a:defRPr>
            </a:lvl1pPr>
          </a:lstStyle>
          <a:p>
            <a:fld id="{41438830-CAF3-41B8-8EFF-E7543922F771}" type="slidenum">
              <a:rPr lang="en-US" smtClean="0"/>
              <a:pPr/>
              <a:t>‹#›</a:t>
            </a:fld>
            <a:endParaRPr lang="en-US" dirty="0"/>
          </a:p>
        </p:txBody>
      </p:sp>
      <p:pic>
        <p:nvPicPr>
          <p:cNvPr id="9" name="Bildobjekt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47973438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85" r:id="rId9"/>
    <p:sldLayoutId id="2147483688" r:id="rId10"/>
    <p:sldLayoutId id="2147483690" r:id="rId11"/>
  </p:sldLayoutIdLst>
  <p:txStyles>
    <p:titleStyle>
      <a:lvl1pPr algn="l" defTabSz="685800" rtl="0" eaLnBrk="1" latinLnBrk="0" hangingPunct="1">
        <a:lnSpc>
          <a:spcPct val="100000"/>
        </a:lnSpc>
        <a:spcBef>
          <a:spcPct val="0"/>
        </a:spcBef>
        <a:buNone/>
        <a:defRPr sz="3300" b="1" kern="1200">
          <a:solidFill>
            <a:schemeClr val="accent3"/>
          </a:solidFill>
          <a:latin typeface="+mj-lt"/>
          <a:ea typeface="+mj-ea"/>
          <a:cs typeface="+mj-cs"/>
        </a:defRPr>
      </a:lvl1pPr>
    </p:titleStyle>
    <p:bodyStyle>
      <a:lvl1pPr marL="171450" indent="-171450" algn="l" defTabSz="685800" rtl="0" eaLnBrk="1" latinLnBrk="0" hangingPunct="1">
        <a:lnSpc>
          <a:spcPct val="100000"/>
        </a:lnSpc>
        <a:spcBef>
          <a:spcPts val="600"/>
        </a:spcBef>
        <a:buFont typeface="Arial" panose="020B0604020202020204" pitchFamily="34" charset="0"/>
        <a:buChar char="•"/>
        <a:defRPr sz="18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400" kern="1200">
          <a:solidFill>
            <a:schemeClr val="accent3"/>
          </a:solidFill>
          <a:latin typeface="+mn-lt"/>
          <a:ea typeface="+mn-ea"/>
          <a:cs typeface="+mn-cs"/>
        </a:defRPr>
      </a:lvl2pPr>
      <a:lvl3pPr marL="914400" indent="-228600" algn="l" defTabSz="685800" rtl="0" eaLnBrk="1" latinLnBrk="0" hangingPunct="1">
        <a:lnSpc>
          <a:spcPct val="90000"/>
        </a:lnSpc>
        <a:spcBef>
          <a:spcPts val="375"/>
        </a:spcBef>
        <a:buFont typeface="Arial" panose="020B0604020202020204" pitchFamily="34" charset="0"/>
        <a:buChar char="‒"/>
        <a:defRPr sz="1200" kern="1200">
          <a:solidFill>
            <a:schemeClr val="accent3"/>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100" kern="1200">
          <a:solidFill>
            <a:schemeClr val="accent3"/>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100" kern="1200">
          <a:solidFill>
            <a:schemeClr val="accent3"/>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ktangel 7"/>
          <p:cNvSpPr/>
          <p:nvPr userDrawn="1"/>
        </p:nvSpPr>
        <p:spPr>
          <a:xfrm>
            <a:off x="0" y="6102000"/>
            <a:ext cx="9144000" cy="7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tshållare för rubrik 1"/>
          <p:cNvSpPr>
            <a:spLocks noGrp="1"/>
          </p:cNvSpPr>
          <p:nvPr>
            <p:ph type="title"/>
          </p:nvPr>
        </p:nvSpPr>
        <p:spPr>
          <a:xfrm>
            <a:off x="1116000" y="702272"/>
            <a:ext cx="6912000" cy="1325563"/>
          </a:xfrm>
          <a:prstGeom prst="rect">
            <a:avLst/>
          </a:prstGeom>
        </p:spPr>
        <p:txBody>
          <a:bodyPr vert="horz" lIns="0" tIns="0" rIns="0" bIns="0" rtlCol="0" anchor="b" anchorCtr="0">
            <a:noAutofit/>
          </a:bodyPr>
          <a:lstStyle/>
          <a:p>
            <a:r>
              <a:rPr lang="sv-SE" dirty="0"/>
              <a:t>Klicka här för att ändra format</a:t>
            </a:r>
            <a:endParaRPr lang="en-US" dirty="0"/>
          </a:p>
        </p:txBody>
      </p:sp>
      <p:sp>
        <p:nvSpPr>
          <p:cNvPr id="3" name="Platshållare för text 2"/>
          <p:cNvSpPr>
            <a:spLocks noGrp="1"/>
          </p:cNvSpPr>
          <p:nvPr>
            <p:ph type="body" idx="1"/>
          </p:nvPr>
        </p:nvSpPr>
        <p:spPr>
          <a:xfrm>
            <a:off x="1116000" y="2140413"/>
            <a:ext cx="6912000" cy="3402181"/>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Platshållare för datum 3"/>
          <p:cNvSpPr>
            <a:spLocks noGrp="1"/>
          </p:cNvSpPr>
          <p:nvPr>
            <p:ph type="dt" sz="half" idx="2"/>
          </p:nvPr>
        </p:nvSpPr>
        <p:spPr>
          <a:xfrm>
            <a:off x="6858664" y="142866"/>
            <a:ext cx="2160000" cy="108000"/>
          </a:xfrm>
          <a:prstGeom prst="rect">
            <a:avLst/>
          </a:prstGeom>
        </p:spPr>
        <p:txBody>
          <a:bodyPr vert="horz" lIns="0" tIns="0" rIns="0" bIns="0" rtlCol="0" anchor="ctr"/>
          <a:lstStyle>
            <a:lvl1pPr algn="r">
              <a:defRPr sz="700">
                <a:solidFill>
                  <a:schemeClr val="accent2"/>
                </a:solidFill>
              </a:defRPr>
            </a:lvl1pPr>
          </a:lstStyle>
          <a:p>
            <a:fld id="{31306654-6E35-4541-9DB5-C90F13DD9202}" type="datetimeFigureOut">
              <a:rPr lang="en-US" smtClean="0"/>
              <a:pPr/>
              <a:t>9/27/2019</a:t>
            </a:fld>
            <a:endParaRPr lang="en-US" dirty="0"/>
          </a:p>
        </p:txBody>
      </p:sp>
      <p:sp>
        <p:nvSpPr>
          <p:cNvPr id="5" name="Platshållare för sidfot 4"/>
          <p:cNvSpPr>
            <a:spLocks noGrp="1"/>
          </p:cNvSpPr>
          <p:nvPr>
            <p:ph type="ftr" sz="quarter" idx="3"/>
          </p:nvPr>
        </p:nvSpPr>
        <p:spPr>
          <a:xfrm>
            <a:off x="6858664" y="259094"/>
            <a:ext cx="2160000" cy="108000"/>
          </a:xfrm>
          <a:prstGeom prst="rect">
            <a:avLst/>
          </a:prstGeom>
        </p:spPr>
        <p:txBody>
          <a:bodyPr vert="horz" lIns="0" tIns="0" rIns="0" bIns="0" rtlCol="0" anchor="ctr"/>
          <a:lstStyle>
            <a:lvl1pPr algn="r">
              <a:defRPr sz="700">
                <a:solidFill>
                  <a:schemeClr val="accent2"/>
                </a:solidFill>
              </a:defRPr>
            </a:lvl1pPr>
          </a:lstStyle>
          <a:p>
            <a:endParaRPr lang="en-US" dirty="0"/>
          </a:p>
        </p:txBody>
      </p:sp>
      <p:sp>
        <p:nvSpPr>
          <p:cNvPr id="6" name="Platshållare för bildnummer 5"/>
          <p:cNvSpPr>
            <a:spLocks noGrp="1"/>
          </p:cNvSpPr>
          <p:nvPr>
            <p:ph type="sldNum" sz="quarter" idx="4"/>
          </p:nvPr>
        </p:nvSpPr>
        <p:spPr>
          <a:xfrm>
            <a:off x="6858664" y="369763"/>
            <a:ext cx="2160000" cy="108000"/>
          </a:xfrm>
          <a:prstGeom prst="rect">
            <a:avLst/>
          </a:prstGeom>
        </p:spPr>
        <p:txBody>
          <a:bodyPr vert="horz" lIns="0" tIns="0" rIns="0" bIns="0" rtlCol="0" anchor="ctr"/>
          <a:lstStyle>
            <a:lvl1pPr algn="r">
              <a:defRPr sz="700">
                <a:solidFill>
                  <a:schemeClr val="accent2"/>
                </a:solidFill>
              </a:defRPr>
            </a:lvl1pPr>
          </a:lstStyle>
          <a:p>
            <a:fld id="{41438830-CAF3-41B8-8EFF-E7543922F771}" type="slidenum">
              <a:rPr lang="en-US" smtClean="0"/>
              <a:pPr/>
              <a:t>‹#›</a:t>
            </a:fld>
            <a:endParaRPr lang="en-US" dirty="0"/>
          </a:p>
        </p:txBody>
      </p:sp>
      <p:pic>
        <p:nvPicPr>
          <p:cNvPr id="9" name="Bildobjekt 8"/>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037900" y="6360345"/>
            <a:ext cx="811704" cy="252000"/>
          </a:xfrm>
          <a:prstGeom prst="rect">
            <a:avLst/>
          </a:prstGeom>
        </p:spPr>
      </p:pic>
    </p:spTree>
    <p:extLst>
      <p:ext uri="{BB962C8B-B14F-4D97-AF65-F5344CB8AC3E}">
        <p14:creationId xmlns:p14="http://schemas.microsoft.com/office/powerpoint/2010/main" val="39251334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6" r:id="rId9"/>
    <p:sldLayoutId id="2147483689" r:id="rId10"/>
  </p:sldLayoutIdLst>
  <p:txStyles>
    <p:titleStyle>
      <a:lvl1pPr algn="l" defTabSz="685800" rtl="0" eaLnBrk="1" latinLnBrk="0" hangingPunct="1">
        <a:lnSpc>
          <a:spcPct val="100000"/>
        </a:lnSpc>
        <a:spcBef>
          <a:spcPct val="0"/>
        </a:spcBef>
        <a:buNone/>
        <a:defRPr sz="3300" b="1" kern="1200">
          <a:solidFill>
            <a:schemeClr val="accent2"/>
          </a:solidFill>
          <a:latin typeface="+mj-lt"/>
          <a:ea typeface="+mj-ea"/>
          <a:cs typeface="+mj-cs"/>
        </a:defRPr>
      </a:lvl1pPr>
    </p:titleStyle>
    <p:bodyStyle>
      <a:lvl1pPr marL="171450" indent="-171450" algn="l" defTabSz="685800" rtl="0" eaLnBrk="1" latinLnBrk="0" hangingPunct="1">
        <a:lnSpc>
          <a:spcPct val="100000"/>
        </a:lnSpc>
        <a:spcBef>
          <a:spcPts val="600"/>
        </a:spcBef>
        <a:buFont typeface="Arial" panose="020B0604020202020204" pitchFamily="34" charset="0"/>
        <a:buChar char="•"/>
        <a:defRPr sz="1800" kern="1200">
          <a:solidFill>
            <a:schemeClr val="accent2"/>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400" kern="1200">
          <a:solidFill>
            <a:schemeClr val="accent2"/>
          </a:solidFill>
          <a:latin typeface="+mn-lt"/>
          <a:ea typeface="+mn-ea"/>
          <a:cs typeface="+mn-cs"/>
        </a:defRPr>
      </a:lvl2pPr>
      <a:lvl3pPr marL="914400" indent="-228600" algn="l" defTabSz="685800" rtl="0" eaLnBrk="1" latinLnBrk="0" hangingPunct="1">
        <a:lnSpc>
          <a:spcPct val="90000"/>
        </a:lnSpc>
        <a:spcBef>
          <a:spcPts val="375"/>
        </a:spcBef>
        <a:buFont typeface="Arial" panose="020B0604020202020204" pitchFamily="34" charset="0"/>
        <a:buChar char="‒"/>
        <a:defRPr sz="12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100" kern="1200">
          <a:solidFill>
            <a:schemeClr val="accent2"/>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100" kern="1200">
          <a:solidFill>
            <a:schemeClr val="accent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innehåll 4">
            <a:extLst>
              <a:ext uri="{FF2B5EF4-FFF2-40B4-BE49-F238E27FC236}">
                <a16:creationId xmlns:a16="http://schemas.microsoft.com/office/drawing/2014/main" id="{1E4E4203-94D1-415A-A4A5-3F320498A626}"/>
              </a:ext>
            </a:extLst>
          </p:cNvPr>
          <p:cNvPicPr>
            <a:picLocks noChangeAspect="1"/>
          </p:cNvPicPr>
          <p:nvPr/>
        </p:nvPicPr>
        <p:blipFill>
          <a:blip r:embed="rId3"/>
          <a:stretch>
            <a:fillRect/>
          </a:stretch>
        </p:blipFill>
        <p:spPr>
          <a:xfrm>
            <a:off x="1" y="0"/>
            <a:ext cx="9170082" cy="6123248"/>
          </a:xfrm>
          <a:prstGeom prst="rect">
            <a:avLst/>
          </a:prstGeom>
        </p:spPr>
      </p:pic>
      <p:sp>
        <p:nvSpPr>
          <p:cNvPr id="8" name="textruta 7">
            <a:extLst>
              <a:ext uri="{FF2B5EF4-FFF2-40B4-BE49-F238E27FC236}">
                <a16:creationId xmlns:a16="http://schemas.microsoft.com/office/drawing/2014/main" id="{2434C859-228F-4DAB-8D34-ACB2A0079C98}"/>
              </a:ext>
            </a:extLst>
          </p:cNvPr>
          <p:cNvSpPr txBox="1"/>
          <p:nvPr/>
        </p:nvSpPr>
        <p:spPr>
          <a:xfrm>
            <a:off x="3447875" y="2612571"/>
            <a:ext cx="5344369" cy="1877437"/>
          </a:xfrm>
          <a:prstGeom prst="rect">
            <a:avLst/>
          </a:prstGeom>
          <a:noFill/>
        </p:spPr>
        <p:txBody>
          <a:bodyPr wrap="square" rtlCol="0">
            <a:spAutoFit/>
          </a:bodyPr>
          <a:lstStyle/>
          <a:p>
            <a:pPr algn="ctr"/>
            <a:r>
              <a:rPr lang="sv-SE" sz="3600" baseline="0" dirty="0">
                <a:solidFill>
                  <a:srgbClr val="F4772A"/>
                </a:solidFill>
                <a:latin typeface="Bris Gobold Extra2" panose="02000500000000000000" pitchFamily="2" charset="0"/>
              </a:rPr>
              <a:t>Barnkonventionen 1.0</a:t>
            </a:r>
          </a:p>
          <a:p>
            <a:pPr algn="ctr"/>
            <a:r>
              <a:rPr lang="sv-SE" sz="2000" dirty="0">
                <a:solidFill>
                  <a:srgbClr val="F4772A"/>
                </a:solidFill>
                <a:latin typeface="Bris Gobold Extra2" panose="02000500000000000000" pitchFamily="2" charset="0"/>
              </a:rPr>
              <a:t>Alka Khanna - Regionombud Syd</a:t>
            </a:r>
          </a:p>
          <a:p>
            <a:pPr algn="ctr"/>
            <a:r>
              <a:rPr lang="sv-SE" sz="2000" baseline="0" dirty="0">
                <a:solidFill>
                  <a:srgbClr val="F4772A"/>
                </a:solidFill>
                <a:latin typeface="Bris Gobold Extra2" panose="02000500000000000000" pitchFamily="2" charset="0"/>
              </a:rPr>
              <a:t>Lotta </a:t>
            </a:r>
            <a:r>
              <a:rPr lang="sv-SE" sz="2000" baseline="0" dirty="0" err="1">
                <a:solidFill>
                  <a:srgbClr val="F4772A"/>
                </a:solidFill>
                <a:latin typeface="Bris Gobold Extra2" panose="02000500000000000000" pitchFamily="2" charset="0"/>
              </a:rPr>
              <a:t>Wemmert</a:t>
            </a:r>
            <a:r>
              <a:rPr lang="sv-SE" sz="2000" baseline="0" dirty="0">
                <a:solidFill>
                  <a:srgbClr val="F4772A"/>
                </a:solidFill>
                <a:latin typeface="Bris Gobold Extra2" panose="02000500000000000000" pitchFamily="2" charset="0"/>
              </a:rPr>
              <a:t> Lundin – Förtroendevald </a:t>
            </a:r>
          </a:p>
          <a:p>
            <a:pPr algn="ctr"/>
            <a:endParaRPr lang="sv-SE" sz="2000" dirty="0">
              <a:solidFill>
                <a:srgbClr val="F4772A"/>
              </a:solidFill>
              <a:latin typeface="Bris Gobold Extra2" panose="02000500000000000000" pitchFamily="2" charset="0"/>
            </a:endParaRPr>
          </a:p>
          <a:p>
            <a:pPr algn="ctr"/>
            <a:r>
              <a:rPr lang="sv-SE" sz="2000" baseline="0" dirty="0">
                <a:solidFill>
                  <a:srgbClr val="F4772A"/>
                </a:solidFill>
                <a:latin typeface="Bris Gobold Extra2" panose="02000500000000000000" pitchFamily="2" charset="0"/>
              </a:rPr>
              <a:t>BRIS.SYD@BRIS.SE</a:t>
            </a:r>
          </a:p>
        </p:txBody>
      </p:sp>
    </p:spTree>
    <p:extLst>
      <p:ext uri="{BB962C8B-B14F-4D97-AF65-F5344CB8AC3E}">
        <p14:creationId xmlns:p14="http://schemas.microsoft.com/office/powerpoint/2010/main" val="1784214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82B2F9B8-BA04-48FA-A04E-52A4E8189B14}"/>
              </a:ext>
            </a:extLst>
          </p:cNvPr>
          <p:cNvSpPr>
            <a:spLocks noGrp="1"/>
          </p:cNvSpPr>
          <p:nvPr>
            <p:ph type="title"/>
          </p:nvPr>
        </p:nvSpPr>
        <p:spPr/>
        <p:txBody>
          <a:bodyPr/>
          <a:lstStyle/>
          <a:p>
            <a:r>
              <a:rPr lang="sv-SE" b="0" dirty="0">
                <a:latin typeface="Bris Gobold Extra2" panose="02000500000000000000" pitchFamily="2" charset="0"/>
              </a:rPr>
              <a:t>Utbildningens upplägg</a:t>
            </a:r>
          </a:p>
        </p:txBody>
      </p:sp>
      <p:sp>
        <p:nvSpPr>
          <p:cNvPr id="5" name="Platshållare för innehåll 4">
            <a:extLst>
              <a:ext uri="{FF2B5EF4-FFF2-40B4-BE49-F238E27FC236}">
                <a16:creationId xmlns:a16="http://schemas.microsoft.com/office/drawing/2014/main" id="{9BF6CABC-3508-4941-BE65-915615F25634}"/>
              </a:ext>
            </a:extLst>
          </p:cNvPr>
          <p:cNvSpPr>
            <a:spLocks noGrp="1"/>
          </p:cNvSpPr>
          <p:nvPr>
            <p:ph idx="1"/>
          </p:nvPr>
        </p:nvSpPr>
        <p:spPr/>
        <p:txBody>
          <a:bodyPr/>
          <a:lstStyle/>
          <a:p>
            <a:pPr marL="0" indent="0">
              <a:buNone/>
            </a:pPr>
            <a:endParaRPr lang="sv-SE" dirty="0">
              <a:latin typeface="Apercu" panose="02000506030000020004" pitchFamily="50" charset="0"/>
            </a:endParaRPr>
          </a:p>
          <a:p>
            <a:pPr marL="342900" indent="-342900">
              <a:buFont typeface="+mj-lt"/>
              <a:buAutoNum type="arabicPeriod"/>
            </a:pPr>
            <a:endParaRPr lang="sv-SE" dirty="0">
              <a:latin typeface="Apercu" panose="02000506030000020004" pitchFamily="50" charset="0"/>
            </a:endParaRPr>
          </a:p>
          <a:p>
            <a:pPr marL="342900" indent="-342900">
              <a:buFont typeface="+mj-lt"/>
              <a:buAutoNum type="arabicPeriod"/>
            </a:pPr>
            <a:endParaRPr lang="sv-SE" dirty="0">
              <a:latin typeface="Apercu" panose="02000506030000020004" pitchFamily="50" charset="0"/>
            </a:endParaRPr>
          </a:p>
          <a:p>
            <a:pPr marL="342900" indent="-342900">
              <a:buAutoNum type="arabicPeriod"/>
            </a:pPr>
            <a:r>
              <a:rPr lang="sv-SE" dirty="0">
                <a:latin typeface="Apercu" panose="02000506030000020004" pitchFamily="50" charset="0"/>
              </a:rPr>
              <a:t>Om Bris – Organisation och Historia</a:t>
            </a:r>
          </a:p>
          <a:p>
            <a:pPr marL="342900" indent="-342900">
              <a:buAutoNum type="arabicPeriod"/>
            </a:pPr>
            <a:r>
              <a:rPr lang="sv-SE" dirty="0">
                <a:latin typeface="Apercu" panose="02000506030000020004" pitchFamily="50" charset="0"/>
              </a:rPr>
              <a:t>Vad är barnkonventionen?</a:t>
            </a:r>
          </a:p>
          <a:p>
            <a:pPr marL="342900" indent="-342900">
              <a:buFont typeface="+mj-lt"/>
              <a:buAutoNum type="arabicPeriod"/>
            </a:pPr>
            <a:r>
              <a:rPr lang="sv-SE" dirty="0">
                <a:latin typeface="Apercu" panose="02000506030000020004" pitchFamily="50" charset="0"/>
              </a:rPr>
              <a:t>Vad är grundprinciperna?</a:t>
            </a:r>
          </a:p>
          <a:p>
            <a:pPr marL="342900" indent="-342900">
              <a:buFont typeface="+mj-lt"/>
              <a:buAutoNum type="arabicPeriod"/>
            </a:pPr>
            <a:r>
              <a:rPr lang="sv-SE" dirty="0">
                <a:latin typeface="Apercu" panose="02000506030000020004" pitchFamily="50" charset="0"/>
              </a:rPr>
              <a:t>Hur ser vi på barn?</a:t>
            </a:r>
          </a:p>
        </p:txBody>
      </p:sp>
    </p:spTree>
    <p:extLst>
      <p:ext uri="{BB962C8B-B14F-4D97-AF65-F5344CB8AC3E}">
        <p14:creationId xmlns:p14="http://schemas.microsoft.com/office/powerpoint/2010/main" val="1404236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BB8766-93BF-4BEA-BB28-A9AF738B91CE}"/>
              </a:ext>
            </a:extLst>
          </p:cNvPr>
          <p:cNvSpPr>
            <a:spLocks noGrp="1"/>
          </p:cNvSpPr>
          <p:nvPr>
            <p:ph type="title"/>
          </p:nvPr>
        </p:nvSpPr>
        <p:spPr>
          <a:xfrm>
            <a:off x="1116000" y="702272"/>
            <a:ext cx="6912000" cy="958867"/>
          </a:xfrm>
        </p:spPr>
        <p:txBody>
          <a:bodyPr/>
          <a:lstStyle/>
          <a:p>
            <a:r>
              <a:rPr lang="sv-SE" dirty="0">
                <a:latin typeface="Bris Gobold Extra2" panose="02000500000000000000" pitchFamily="2" charset="0"/>
              </a:rPr>
              <a:t>1971 </a:t>
            </a:r>
          </a:p>
        </p:txBody>
      </p:sp>
      <p:sp>
        <p:nvSpPr>
          <p:cNvPr id="3" name="Platshållare för innehåll 2">
            <a:extLst>
              <a:ext uri="{FF2B5EF4-FFF2-40B4-BE49-F238E27FC236}">
                <a16:creationId xmlns:a16="http://schemas.microsoft.com/office/drawing/2014/main" id="{E8B99E0A-5D3B-4B1C-BBF4-BB55CC488069}"/>
              </a:ext>
            </a:extLst>
          </p:cNvPr>
          <p:cNvSpPr>
            <a:spLocks noGrp="1"/>
          </p:cNvSpPr>
          <p:nvPr>
            <p:ph idx="1"/>
          </p:nvPr>
        </p:nvSpPr>
        <p:spPr/>
        <p:txBody>
          <a:bodyPr/>
          <a:lstStyle/>
          <a:p>
            <a:endParaRPr lang="sv-SE"/>
          </a:p>
        </p:txBody>
      </p:sp>
      <p:pic>
        <p:nvPicPr>
          <p:cNvPr id="4" name="Picture 9" descr="Skärmavbild 2015-04-07 kl. 16.37.44.png">
            <a:extLst>
              <a:ext uri="{FF2B5EF4-FFF2-40B4-BE49-F238E27FC236}">
                <a16:creationId xmlns:a16="http://schemas.microsoft.com/office/drawing/2014/main" id="{79D6A5AC-28B9-48A5-9FB6-866AC3D1F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462" y="1801872"/>
            <a:ext cx="4417836" cy="3599989"/>
          </a:xfrm>
          <a:prstGeom prst="rect">
            <a:avLst/>
          </a:prstGeom>
          <a:ln>
            <a:noFill/>
          </a:ln>
          <a:effectLst>
            <a:outerShdw blurRad="292100" dist="139700" dir="2700000" algn="tl" rotWithShape="0">
              <a:srgbClr val="333333">
                <a:alpha val="65000"/>
              </a:srgbClr>
            </a:outerShdw>
          </a:effectLst>
        </p:spPr>
      </p:pic>
      <p:pic>
        <p:nvPicPr>
          <p:cNvPr id="5" name="Bildobjekt 4">
            <a:extLst>
              <a:ext uri="{FF2B5EF4-FFF2-40B4-BE49-F238E27FC236}">
                <a16:creationId xmlns:a16="http://schemas.microsoft.com/office/drawing/2014/main" id="{1C2838EE-70E9-4A27-B86A-DABFE1B65A7B}"/>
              </a:ext>
            </a:extLst>
          </p:cNvPr>
          <p:cNvPicPr>
            <a:picLocks noChangeAspect="1"/>
          </p:cNvPicPr>
          <p:nvPr/>
        </p:nvPicPr>
        <p:blipFill>
          <a:blip r:embed="rId4"/>
          <a:stretch>
            <a:fillRect/>
          </a:stretch>
        </p:blipFill>
        <p:spPr>
          <a:xfrm>
            <a:off x="4572000" y="209077"/>
            <a:ext cx="3804234" cy="5017443"/>
          </a:xfrm>
          <a:prstGeom prst="rect">
            <a:avLst/>
          </a:prstGeom>
        </p:spPr>
      </p:pic>
    </p:spTree>
    <p:extLst>
      <p:ext uri="{BB962C8B-B14F-4D97-AF65-F5344CB8AC3E}">
        <p14:creationId xmlns:p14="http://schemas.microsoft.com/office/powerpoint/2010/main" val="2986678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43BC6F-2AEF-4D43-B8AD-220361314F6C}"/>
              </a:ext>
            </a:extLst>
          </p:cNvPr>
          <p:cNvSpPr>
            <a:spLocks noGrp="1"/>
          </p:cNvSpPr>
          <p:nvPr>
            <p:ph type="title"/>
          </p:nvPr>
        </p:nvSpPr>
        <p:spPr>
          <a:xfrm>
            <a:off x="1116000" y="481046"/>
            <a:ext cx="6912000" cy="1325563"/>
          </a:xfrm>
        </p:spPr>
        <p:txBody>
          <a:bodyPr/>
          <a:lstStyle/>
          <a:p>
            <a:pPr algn="ctr"/>
            <a:r>
              <a:rPr lang="sv-SE" b="0" dirty="0">
                <a:latin typeface="Bris Gobold Extra2" panose="02000500000000000000" pitchFamily="2" charset="0"/>
              </a:rPr>
              <a:t>Om Barnens Rätt I Samhället</a:t>
            </a:r>
            <a:endParaRPr lang="sv-SE" b="0" dirty="0"/>
          </a:p>
        </p:txBody>
      </p:sp>
      <p:pic>
        <p:nvPicPr>
          <p:cNvPr id="4" name="Platshållare för innehåll 3">
            <a:extLst>
              <a:ext uri="{FF2B5EF4-FFF2-40B4-BE49-F238E27FC236}">
                <a16:creationId xmlns:a16="http://schemas.microsoft.com/office/drawing/2014/main" id="{A50365EE-2635-4728-8A13-4F226412365D}"/>
              </a:ext>
            </a:extLst>
          </p:cNvPr>
          <p:cNvPicPr>
            <a:picLocks noGrp="1" noChangeAspect="1"/>
          </p:cNvPicPr>
          <p:nvPr>
            <p:ph idx="1"/>
          </p:nvPr>
        </p:nvPicPr>
        <p:blipFill>
          <a:blip r:embed="rId3"/>
          <a:stretch>
            <a:fillRect/>
          </a:stretch>
        </p:blipFill>
        <p:spPr>
          <a:xfrm>
            <a:off x="1420136" y="2139950"/>
            <a:ext cx="6303729" cy="3402013"/>
          </a:xfrm>
          <a:prstGeom prst="rect">
            <a:avLst/>
          </a:prstGeom>
        </p:spPr>
      </p:pic>
    </p:spTree>
    <p:extLst>
      <p:ext uri="{BB962C8B-B14F-4D97-AF65-F5344CB8AC3E}">
        <p14:creationId xmlns:p14="http://schemas.microsoft.com/office/powerpoint/2010/main" val="2601313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3A4BD66D-A8AA-449E-B801-6529109AD5FF}"/>
              </a:ext>
            </a:extLst>
          </p:cNvPr>
          <p:cNvSpPr>
            <a:spLocks noGrp="1"/>
          </p:cNvSpPr>
          <p:nvPr>
            <p:ph type="title"/>
          </p:nvPr>
        </p:nvSpPr>
        <p:spPr/>
        <p:txBody>
          <a:bodyPr/>
          <a:lstStyle/>
          <a:p>
            <a:pPr algn="ctr"/>
            <a:r>
              <a:rPr lang="sv-SE" dirty="0">
                <a:latin typeface="Bris Gobold Extra2" panose="02000500000000000000" pitchFamily="2" charset="0"/>
              </a:rPr>
              <a:t>Vad kontaktar Barn bris om?</a:t>
            </a:r>
          </a:p>
        </p:txBody>
      </p:sp>
      <p:pic>
        <p:nvPicPr>
          <p:cNvPr id="4" name="Platshållare för innehåll 3">
            <a:extLst>
              <a:ext uri="{FF2B5EF4-FFF2-40B4-BE49-F238E27FC236}">
                <a16:creationId xmlns:a16="http://schemas.microsoft.com/office/drawing/2014/main" id="{B8DEF727-27F7-43EE-83D7-E49FBEE50207}"/>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284513" y="1664977"/>
            <a:ext cx="6911999" cy="4311207"/>
          </a:xfrm>
          <a:prstGeom prst="rect">
            <a:avLst/>
          </a:prstGeom>
        </p:spPr>
      </p:pic>
    </p:spTree>
    <p:extLst>
      <p:ext uri="{BB962C8B-B14F-4D97-AF65-F5344CB8AC3E}">
        <p14:creationId xmlns:p14="http://schemas.microsoft.com/office/powerpoint/2010/main" val="3675113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F77604FC-91D9-4C13-9B01-8DFF8BEA3625}"/>
              </a:ext>
            </a:extLst>
          </p:cNvPr>
          <p:cNvPicPr>
            <a:picLocks noChangeAspect="1"/>
          </p:cNvPicPr>
          <p:nvPr/>
        </p:nvPicPr>
        <p:blipFill>
          <a:blip r:embed="rId3"/>
          <a:stretch>
            <a:fillRect/>
          </a:stretch>
        </p:blipFill>
        <p:spPr>
          <a:xfrm>
            <a:off x="0" y="0"/>
            <a:ext cx="9144000" cy="6113417"/>
          </a:xfrm>
          <a:prstGeom prst="rect">
            <a:avLst/>
          </a:prstGeom>
        </p:spPr>
      </p:pic>
      <p:sp>
        <p:nvSpPr>
          <p:cNvPr id="5" name="textruta 4">
            <a:extLst>
              <a:ext uri="{FF2B5EF4-FFF2-40B4-BE49-F238E27FC236}">
                <a16:creationId xmlns:a16="http://schemas.microsoft.com/office/drawing/2014/main" id="{111FAB8E-2BB9-44F4-81C1-D4F2DCDAFE41}"/>
              </a:ext>
            </a:extLst>
          </p:cNvPr>
          <p:cNvSpPr txBox="1"/>
          <p:nvPr/>
        </p:nvSpPr>
        <p:spPr>
          <a:xfrm>
            <a:off x="1706881" y="1721579"/>
            <a:ext cx="7650479" cy="584834"/>
          </a:xfrm>
          <a:prstGeom prst="rect">
            <a:avLst/>
          </a:prstGeom>
          <a:noFill/>
        </p:spPr>
        <p:txBody>
          <a:bodyPr wrap="square" rtlCol="0">
            <a:noAutofit/>
          </a:bodyPr>
          <a:lstStyle/>
          <a:p>
            <a:r>
              <a:rPr lang="sv-SE" sz="3600" baseline="0" dirty="0">
                <a:solidFill>
                  <a:srgbClr val="406F93"/>
                </a:solidFill>
                <a:latin typeface="Bris Gobold Extra2" panose="02000500000000000000" pitchFamily="2" charset="0"/>
              </a:rPr>
              <a:t>	</a:t>
            </a:r>
            <a:r>
              <a:rPr lang="sv-SE" sz="4000" dirty="0">
                <a:solidFill>
                  <a:schemeClr val="bg1"/>
                </a:solidFill>
                <a:latin typeface="Bris Gobold Extra2" panose="02000500000000000000" pitchFamily="2" charset="0"/>
              </a:rPr>
              <a:t>Vad är barnkonventionen?</a:t>
            </a:r>
            <a:endParaRPr lang="sv-SE" sz="2400" dirty="0">
              <a:solidFill>
                <a:schemeClr val="bg1"/>
              </a:solidFill>
              <a:latin typeface="Bris Gobold Extra2" panose="02000500000000000000" pitchFamily="2" charset="0"/>
            </a:endParaRPr>
          </a:p>
        </p:txBody>
      </p:sp>
    </p:spTree>
    <p:extLst>
      <p:ext uri="{BB962C8B-B14F-4D97-AF65-F5344CB8AC3E}">
        <p14:creationId xmlns:p14="http://schemas.microsoft.com/office/powerpoint/2010/main" val="831112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B9450A44-745E-443C-A22A-7A46D0187EAB}"/>
              </a:ext>
            </a:extLst>
          </p:cNvPr>
          <p:cNvSpPr>
            <a:spLocks noGrp="1"/>
          </p:cNvSpPr>
          <p:nvPr>
            <p:ph idx="1"/>
          </p:nvPr>
        </p:nvSpPr>
        <p:spPr/>
        <p:txBody>
          <a:bodyPr/>
          <a:lstStyle/>
          <a:p>
            <a:pPr marL="0" indent="0">
              <a:buNone/>
            </a:pPr>
            <a:endParaRPr lang="sv-SE" dirty="0"/>
          </a:p>
          <a:p>
            <a:pPr marL="0" indent="0">
              <a:buNone/>
            </a:pPr>
            <a:endParaRPr lang="sv-SE" dirty="0"/>
          </a:p>
          <a:p>
            <a:pPr marL="0" indent="0">
              <a:buNone/>
            </a:pPr>
            <a:endParaRPr lang="sv-SE" dirty="0"/>
          </a:p>
          <a:p>
            <a:pPr marL="0" indent="0" algn="ctr">
              <a:buNone/>
            </a:pPr>
            <a:r>
              <a:rPr lang="sv-SE" sz="2800" dirty="0">
                <a:latin typeface="Bris Gobold Extra2" panose="02000500000000000000" pitchFamily="2" charset="0"/>
              </a:rPr>
              <a:t>Vad vet du om barnkonventionen?</a:t>
            </a:r>
          </a:p>
        </p:txBody>
      </p:sp>
      <p:sp>
        <p:nvSpPr>
          <p:cNvPr id="4" name="textruta 3">
            <a:extLst>
              <a:ext uri="{FF2B5EF4-FFF2-40B4-BE49-F238E27FC236}">
                <a16:creationId xmlns:a16="http://schemas.microsoft.com/office/drawing/2014/main" id="{2AF74936-B96C-44AE-BC45-979906EBE793}"/>
              </a:ext>
            </a:extLst>
          </p:cNvPr>
          <p:cNvSpPr txBox="1"/>
          <p:nvPr/>
        </p:nvSpPr>
        <p:spPr>
          <a:xfrm>
            <a:off x="5486400" y="1587039"/>
            <a:ext cx="1648208" cy="4508927"/>
          </a:xfrm>
          <a:prstGeom prst="rect">
            <a:avLst/>
          </a:prstGeom>
          <a:noFill/>
        </p:spPr>
        <p:txBody>
          <a:bodyPr wrap="none" rtlCol="0">
            <a:spAutoFit/>
          </a:bodyPr>
          <a:lstStyle/>
          <a:p>
            <a:r>
              <a:rPr lang="sv-SE" sz="28700" baseline="0" dirty="0">
                <a:solidFill>
                  <a:srgbClr val="406F93">
                    <a:alpha val="20000"/>
                  </a:srgbClr>
                </a:solidFill>
                <a:latin typeface="Bris Gobold" panose="02000500000000000000" pitchFamily="2" charset="0"/>
              </a:rPr>
              <a:t>?</a:t>
            </a:r>
          </a:p>
        </p:txBody>
      </p:sp>
    </p:spTree>
    <p:extLst>
      <p:ext uri="{BB962C8B-B14F-4D97-AF65-F5344CB8AC3E}">
        <p14:creationId xmlns:p14="http://schemas.microsoft.com/office/powerpoint/2010/main" val="3864187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024803-3FAD-43AF-B5A3-052A7B629F3D}"/>
              </a:ext>
            </a:extLst>
          </p:cNvPr>
          <p:cNvSpPr>
            <a:spLocks noGrp="1"/>
          </p:cNvSpPr>
          <p:nvPr>
            <p:ph type="title"/>
          </p:nvPr>
        </p:nvSpPr>
        <p:spPr/>
        <p:txBody>
          <a:bodyPr/>
          <a:lstStyle/>
          <a:p>
            <a:r>
              <a:rPr lang="sv-SE" b="0" dirty="0">
                <a:latin typeface="Bris Gobold Extra2" panose="02000500000000000000" pitchFamily="2" charset="0"/>
              </a:rPr>
              <a:t>Det här är Barnkonventionen</a:t>
            </a:r>
          </a:p>
        </p:txBody>
      </p:sp>
      <p:sp>
        <p:nvSpPr>
          <p:cNvPr id="3" name="Platshållare för innehåll 2">
            <a:extLst>
              <a:ext uri="{FF2B5EF4-FFF2-40B4-BE49-F238E27FC236}">
                <a16:creationId xmlns:a16="http://schemas.microsoft.com/office/drawing/2014/main" id="{E6F602CD-F186-4A29-B985-1F526D1EBCD7}"/>
              </a:ext>
            </a:extLst>
          </p:cNvPr>
          <p:cNvSpPr>
            <a:spLocks noGrp="1"/>
          </p:cNvSpPr>
          <p:nvPr>
            <p:ph idx="1"/>
          </p:nvPr>
        </p:nvSpPr>
        <p:spPr/>
        <p:txBody>
          <a:bodyPr/>
          <a:lstStyle/>
          <a:p>
            <a:endParaRPr lang="sv-SE" dirty="0">
              <a:latin typeface="Apercu" panose="02000506030000020004" pitchFamily="50" charset="0"/>
            </a:endParaRPr>
          </a:p>
          <a:p>
            <a:r>
              <a:rPr lang="sv-SE" dirty="0">
                <a:latin typeface="Apercu" panose="02000506030000020004" pitchFamily="50" charset="0"/>
              </a:rPr>
              <a:t>54 artiklar som ger alla upp till 18 år mänskliga rättigheter</a:t>
            </a:r>
          </a:p>
          <a:p>
            <a:r>
              <a:rPr lang="sv-SE" dirty="0">
                <a:latin typeface="Apercu" panose="02000506030000020004" pitchFamily="50" charset="0"/>
              </a:rPr>
              <a:t>Alla artiklar i barnkonventionen är viktiga och utgör en helhet </a:t>
            </a:r>
          </a:p>
          <a:p>
            <a:r>
              <a:rPr lang="sv-SE" dirty="0">
                <a:latin typeface="Apercu" panose="02000506030000020004" pitchFamily="50" charset="0"/>
              </a:rPr>
              <a:t>Det räcker med att finnas för att få tillgång till rättigheterna</a:t>
            </a:r>
          </a:p>
          <a:p>
            <a:r>
              <a:rPr lang="sv-SE" dirty="0">
                <a:latin typeface="Apercu" panose="02000506030000020004" pitchFamily="50" charset="0"/>
              </a:rPr>
              <a:t>Omfattar alla barn i Sverige</a:t>
            </a:r>
          </a:p>
          <a:p>
            <a:r>
              <a:rPr lang="sv-SE" dirty="0">
                <a:latin typeface="Apercu" panose="02000506030000020004" pitchFamily="50" charset="0"/>
              </a:rPr>
              <a:t>Ger alla barn rättigheter här och nu</a:t>
            </a:r>
          </a:p>
          <a:p>
            <a:r>
              <a:rPr lang="sv-SE" dirty="0">
                <a:latin typeface="Apercu" panose="02000506030000020004" pitchFamily="50" charset="0"/>
              </a:rPr>
              <a:t>Ger barn rättigheter och vuxna skyldigheter</a:t>
            </a:r>
          </a:p>
          <a:p>
            <a:r>
              <a:rPr lang="sv-SE" dirty="0">
                <a:latin typeface="Apercu" panose="02000506030000020004" pitchFamily="50" charset="0"/>
              </a:rPr>
              <a:t>Grundprinciperna är särskilt betydelsefulla</a:t>
            </a:r>
          </a:p>
          <a:p>
            <a:endParaRPr lang="sv-SE" dirty="0"/>
          </a:p>
        </p:txBody>
      </p:sp>
    </p:spTree>
    <p:extLst>
      <p:ext uri="{BB962C8B-B14F-4D97-AF65-F5344CB8AC3E}">
        <p14:creationId xmlns:p14="http://schemas.microsoft.com/office/powerpoint/2010/main" val="41055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ACCE9A-B263-4A22-9304-7B16D54D48BB}"/>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ABEB0AB2-7C53-4C9D-93A2-AB4B77DA8CDD}"/>
              </a:ext>
            </a:extLst>
          </p:cNvPr>
          <p:cNvSpPr>
            <a:spLocks noGrp="1"/>
          </p:cNvSpPr>
          <p:nvPr>
            <p:ph type="body" idx="1"/>
          </p:nvPr>
        </p:nvSpPr>
        <p:spPr/>
        <p:txBody>
          <a:bodyPr/>
          <a:lstStyle/>
          <a:p>
            <a:endParaRPr lang="sv-SE"/>
          </a:p>
        </p:txBody>
      </p:sp>
      <p:pic>
        <p:nvPicPr>
          <p:cNvPr id="5" name="Bildobjekt 4">
            <a:extLst>
              <a:ext uri="{FF2B5EF4-FFF2-40B4-BE49-F238E27FC236}">
                <a16:creationId xmlns:a16="http://schemas.microsoft.com/office/drawing/2014/main" id="{EAF30238-337B-42D9-A84D-82139058AA92}"/>
              </a:ext>
            </a:extLst>
          </p:cNvPr>
          <p:cNvPicPr>
            <a:picLocks noChangeAspect="1"/>
          </p:cNvPicPr>
          <p:nvPr/>
        </p:nvPicPr>
        <p:blipFill>
          <a:blip r:embed="rId3"/>
          <a:stretch>
            <a:fillRect/>
          </a:stretch>
        </p:blipFill>
        <p:spPr>
          <a:xfrm>
            <a:off x="0" y="-1"/>
            <a:ext cx="9144000" cy="6107373"/>
          </a:xfrm>
          <a:prstGeom prst="rect">
            <a:avLst/>
          </a:prstGeom>
        </p:spPr>
      </p:pic>
      <p:sp>
        <p:nvSpPr>
          <p:cNvPr id="6" name="textruta 5">
            <a:extLst>
              <a:ext uri="{FF2B5EF4-FFF2-40B4-BE49-F238E27FC236}">
                <a16:creationId xmlns:a16="http://schemas.microsoft.com/office/drawing/2014/main" id="{E194C004-EF89-4D26-9F67-40ABBECD77F1}"/>
              </a:ext>
            </a:extLst>
          </p:cNvPr>
          <p:cNvSpPr txBox="1"/>
          <p:nvPr/>
        </p:nvSpPr>
        <p:spPr>
          <a:xfrm>
            <a:off x="2429691" y="1698355"/>
            <a:ext cx="6714309" cy="584834"/>
          </a:xfrm>
          <a:prstGeom prst="rect">
            <a:avLst/>
          </a:prstGeom>
          <a:noFill/>
        </p:spPr>
        <p:txBody>
          <a:bodyPr wrap="square" rtlCol="0">
            <a:noAutofit/>
          </a:bodyPr>
          <a:lstStyle/>
          <a:p>
            <a:r>
              <a:rPr lang="sv-SE" sz="3600" baseline="0" dirty="0">
                <a:solidFill>
                  <a:srgbClr val="406F93"/>
                </a:solidFill>
                <a:latin typeface="Bris Gobold Extra2" panose="02000500000000000000" pitchFamily="2" charset="0"/>
              </a:rPr>
              <a:t>	</a:t>
            </a:r>
            <a:r>
              <a:rPr lang="sv-SE" sz="3600" dirty="0">
                <a:solidFill>
                  <a:srgbClr val="406F93"/>
                </a:solidFill>
                <a:latin typeface="Bris Gobold Extra2" panose="02000500000000000000" pitchFamily="2" charset="0"/>
              </a:rPr>
              <a:t>Vad är grundprinciperna?</a:t>
            </a:r>
            <a:endParaRPr lang="sv-SE" sz="2400" dirty="0">
              <a:solidFill>
                <a:srgbClr val="406F93"/>
              </a:solidFill>
              <a:latin typeface="Bris Gobold Extra2" panose="02000500000000000000" pitchFamily="2" charset="0"/>
            </a:endParaRPr>
          </a:p>
        </p:txBody>
      </p:sp>
    </p:spTree>
    <p:extLst>
      <p:ext uri="{BB962C8B-B14F-4D97-AF65-F5344CB8AC3E}">
        <p14:creationId xmlns:p14="http://schemas.microsoft.com/office/powerpoint/2010/main" val="425758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4978C0-9CF7-4DB2-95AA-D92840944020}"/>
              </a:ext>
            </a:extLst>
          </p:cNvPr>
          <p:cNvSpPr>
            <a:spLocks noGrp="1"/>
          </p:cNvSpPr>
          <p:nvPr>
            <p:ph type="title"/>
          </p:nvPr>
        </p:nvSpPr>
        <p:spPr>
          <a:xfrm>
            <a:off x="1116000" y="702272"/>
            <a:ext cx="6912000" cy="1325563"/>
          </a:xfrm>
        </p:spPr>
        <p:txBody>
          <a:bodyPr/>
          <a:lstStyle/>
          <a:p>
            <a:r>
              <a:rPr lang="sv-SE" b="0" dirty="0">
                <a:latin typeface="Bris Gobold Extra2" panose="02000500000000000000" pitchFamily="2" charset="0"/>
              </a:rPr>
              <a:t>Vad är grundprinciperna?</a:t>
            </a:r>
          </a:p>
        </p:txBody>
      </p:sp>
      <p:sp>
        <p:nvSpPr>
          <p:cNvPr id="3" name="Platshållare för innehåll 2">
            <a:extLst>
              <a:ext uri="{FF2B5EF4-FFF2-40B4-BE49-F238E27FC236}">
                <a16:creationId xmlns:a16="http://schemas.microsoft.com/office/drawing/2014/main" id="{039A6726-8CE7-4811-9F9F-80CCE714DB43}"/>
              </a:ext>
            </a:extLst>
          </p:cNvPr>
          <p:cNvSpPr>
            <a:spLocks noGrp="1"/>
          </p:cNvSpPr>
          <p:nvPr>
            <p:ph idx="1"/>
          </p:nvPr>
        </p:nvSpPr>
        <p:spPr/>
        <p:txBody>
          <a:bodyPr/>
          <a:lstStyle/>
          <a:p>
            <a:pPr marL="0" indent="0">
              <a:buNone/>
            </a:pPr>
            <a:endParaRPr lang="sv-SE" sz="2400" dirty="0">
              <a:latin typeface="Apercu" panose="02000506030000020004" pitchFamily="50" charset="0"/>
            </a:endParaRPr>
          </a:p>
          <a:p>
            <a:pPr marL="0" indent="0">
              <a:buNone/>
            </a:pPr>
            <a:r>
              <a:rPr lang="sv-SE" sz="2400" dirty="0">
                <a:latin typeface="Apercu" panose="02000506030000020004" pitchFamily="50" charset="0"/>
              </a:rPr>
              <a:t>Grundprinciperna är fyra artiklar som är övergripande till sin karaktär och ska användas som tolkningsram för övriga artiklar i konventionen</a:t>
            </a:r>
          </a:p>
          <a:p>
            <a:pPr marL="0" indent="0">
              <a:buNone/>
            </a:pPr>
            <a:r>
              <a:rPr lang="sv-SE" sz="2400" dirty="0">
                <a:latin typeface="Apercu" panose="02000506030000020004" pitchFamily="50" charset="0"/>
              </a:rPr>
              <a:t>Grundprinciperna ska finnas med i arbetet varje gång arbetet handlar om frågor som rör barn</a:t>
            </a:r>
          </a:p>
          <a:p>
            <a:pPr marL="0" indent="0">
              <a:buNone/>
            </a:pPr>
            <a:r>
              <a:rPr lang="sv-SE" sz="2400" dirty="0">
                <a:latin typeface="Apercu" panose="02000506030000020004" pitchFamily="50" charset="0"/>
              </a:rPr>
              <a:t>Används för att göra en barnkonsekvensanalys</a:t>
            </a:r>
          </a:p>
          <a:p>
            <a:pPr marL="0" indent="0">
              <a:buNone/>
            </a:pPr>
            <a:endParaRPr lang="sv-SE" sz="2400" dirty="0">
              <a:latin typeface="Apercu" panose="02000506030000020004" pitchFamily="50" charset="0"/>
            </a:endParaRPr>
          </a:p>
          <a:p>
            <a:endParaRPr lang="sv-SE" dirty="0"/>
          </a:p>
        </p:txBody>
      </p:sp>
    </p:spTree>
    <p:extLst>
      <p:ext uri="{BB962C8B-B14F-4D97-AF65-F5344CB8AC3E}">
        <p14:creationId xmlns:p14="http://schemas.microsoft.com/office/powerpoint/2010/main" val="396105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FA27FD8A-7BC4-4B83-8971-6F6F26AFA446}"/>
              </a:ext>
            </a:extLst>
          </p:cNvPr>
          <p:cNvSpPr txBox="1"/>
          <p:nvPr/>
        </p:nvSpPr>
        <p:spPr>
          <a:xfrm>
            <a:off x="1950720" y="4606835"/>
            <a:ext cx="4930140" cy="1501234"/>
          </a:xfrm>
          <a:prstGeom prst="rect">
            <a:avLst/>
          </a:prstGeom>
          <a:solidFill>
            <a:srgbClr val="EC6D38"/>
          </a:solidFill>
        </p:spPr>
        <p:txBody>
          <a:bodyPr wrap="square" rtlCol="0">
            <a:spAutoFit/>
          </a:bodyPr>
          <a:lstStyle/>
          <a:p>
            <a:endParaRPr lang="sv-SE" baseline="0" dirty="0"/>
          </a:p>
        </p:txBody>
      </p:sp>
      <p:sp>
        <p:nvSpPr>
          <p:cNvPr id="4" name="textruta 3">
            <a:extLst>
              <a:ext uri="{FF2B5EF4-FFF2-40B4-BE49-F238E27FC236}">
                <a16:creationId xmlns:a16="http://schemas.microsoft.com/office/drawing/2014/main" id="{3194ABEA-92A3-473F-A22B-B4A9A1C6B699}"/>
              </a:ext>
            </a:extLst>
          </p:cNvPr>
          <p:cNvSpPr txBox="1"/>
          <p:nvPr/>
        </p:nvSpPr>
        <p:spPr>
          <a:xfrm>
            <a:off x="-1" y="0"/>
            <a:ext cx="2142310" cy="6108068"/>
          </a:xfrm>
          <a:prstGeom prst="rect">
            <a:avLst/>
          </a:prstGeom>
          <a:solidFill>
            <a:srgbClr val="EC6D38"/>
          </a:solidFill>
        </p:spPr>
        <p:txBody>
          <a:bodyPr wrap="square" rtlCol="0">
            <a:spAutoFit/>
          </a:bodyPr>
          <a:lstStyle/>
          <a:p>
            <a:endParaRPr lang="sv-SE" baseline="0" dirty="0"/>
          </a:p>
        </p:txBody>
      </p:sp>
      <p:sp>
        <p:nvSpPr>
          <p:cNvPr id="6" name="Ellips 5">
            <a:extLst>
              <a:ext uri="{FF2B5EF4-FFF2-40B4-BE49-F238E27FC236}">
                <a16:creationId xmlns:a16="http://schemas.microsoft.com/office/drawing/2014/main" id="{9F356CD0-63A4-435F-AC36-661682B04916}"/>
              </a:ext>
            </a:extLst>
          </p:cNvPr>
          <p:cNvSpPr/>
          <p:nvPr/>
        </p:nvSpPr>
        <p:spPr>
          <a:xfrm>
            <a:off x="162808" y="-25061"/>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416D5B1F-6CDE-48ED-B518-B3907216F1D8}"/>
              </a:ext>
            </a:extLst>
          </p:cNvPr>
          <p:cNvSpPr/>
          <p:nvPr/>
        </p:nvSpPr>
        <p:spPr>
          <a:xfrm>
            <a:off x="4950345" y="3108883"/>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Ellips 8">
            <a:extLst>
              <a:ext uri="{FF2B5EF4-FFF2-40B4-BE49-F238E27FC236}">
                <a16:creationId xmlns:a16="http://schemas.microsoft.com/office/drawing/2014/main" id="{100BC159-BDA3-43E0-B9B7-85ABD1A77EB3}"/>
              </a:ext>
            </a:extLst>
          </p:cNvPr>
          <p:cNvSpPr/>
          <p:nvPr/>
        </p:nvSpPr>
        <p:spPr>
          <a:xfrm>
            <a:off x="1549920" y="2787290"/>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18CF567C-166C-4116-8103-E868F6833273}"/>
              </a:ext>
            </a:extLst>
          </p:cNvPr>
          <p:cNvSpPr txBox="1"/>
          <p:nvPr/>
        </p:nvSpPr>
        <p:spPr>
          <a:xfrm>
            <a:off x="414571" y="472890"/>
            <a:ext cx="2856894" cy="1815882"/>
          </a:xfrm>
          <a:prstGeom prst="rect">
            <a:avLst/>
          </a:prstGeom>
          <a:noFill/>
        </p:spPr>
        <p:txBody>
          <a:bodyPr wrap="square" rtlCol="0">
            <a:spAutoFit/>
          </a:bodyPr>
          <a:lstStyle/>
          <a:p>
            <a:pPr lvl="0" algn="ctr" defTabSz="685800">
              <a:defRPr/>
            </a:pPr>
            <a:r>
              <a:rPr lang="sv-SE" sz="1400" dirty="0">
                <a:solidFill>
                  <a:schemeClr val="accent3"/>
                </a:solidFill>
                <a:latin typeface="Apercu" panose="02000506030000020004" pitchFamily="50" charset="0"/>
              </a:rPr>
              <a:t>Barnkonventionen ger alla barn samma rättigheter och lika värde. Ingen får diskrimineras. Det betyder att ingen får behandla något barn sämre än någon annan. Inget barn  får diskrimineras eller bestraffas för något som barnets föräldrar </a:t>
            </a:r>
          </a:p>
          <a:p>
            <a:pPr lvl="0" algn="ctr" defTabSz="685800">
              <a:defRPr/>
            </a:pPr>
            <a:r>
              <a:rPr lang="sv-SE" sz="1400" dirty="0">
                <a:solidFill>
                  <a:schemeClr val="accent3"/>
                </a:solidFill>
                <a:latin typeface="Apercu" panose="02000506030000020004" pitchFamily="50" charset="0"/>
              </a:rPr>
              <a:t>är eller gör.</a:t>
            </a:r>
          </a:p>
        </p:txBody>
      </p:sp>
      <p:sp>
        <p:nvSpPr>
          <p:cNvPr id="11" name="textruta 10">
            <a:extLst>
              <a:ext uri="{FF2B5EF4-FFF2-40B4-BE49-F238E27FC236}">
                <a16:creationId xmlns:a16="http://schemas.microsoft.com/office/drawing/2014/main" id="{18F9A27B-6F03-44FF-8992-57E81BC1C0E7}"/>
              </a:ext>
            </a:extLst>
          </p:cNvPr>
          <p:cNvSpPr txBox="1"/>
          <p:nvPr/>
        </p:nvSpPr>
        <p:spPr>
          <a:xfrm>
            <a:off x="2015490" y="3054034"/>
            <a:ext cx="2400300" cy="2308324"/>
          </a:xfrm>
          <a:prstGeom prst="rect">
            <a:avLst/>
          </a:prstGeom>
          <a:noFill/>
        </p:spPr>
        <p:txBody>
          <a:bodyPr wrap="square" rtlCol="0">
            <a:spAutoFit/>
          </a:bodyPr>
          <a:lstStyle/>
          <a:p>
            <a:pPr lvl="0" algn="ctr" defTabSz="685800">
              <a:defRPr/>
            </a:pPr>
            <a:r>
              <a:rPr lang="sv-SE" sz="1200" i="1" kern="0" dirty="0">
                <a:solidFill>
                  <a:srgbClr val="EC6D38"/>
                </a:solidFill>
                <a:latin typeface="Apercu" panose="02000506030000020004" pitchFamily="50" charset="0"/>
                <a:ea typeface="Calibri"/>
                <a:cs typeface="Times New Roman"/>
              </a:rPr>
              <a:t>”Vi har jättelite pengar </a:t>
            </a:r>
          </a:p>
          <a:p>
            <a:pPr lvl="0" algn="ctr" defTabSz="685800">
              <a:defRPr/>
            </a:pPr>
            <a:r>
              <a:rPr lang="sv-SE" sz="1200" i="1" kern="0" dirty="0">
                <a:solidFill>
                  <a:srgbClr val="EC6D38"/>
                </a:solidFill>
                <a:latin typeface="Apercu" panose="02000506030000020004" pitchFamily="50" charset="0"/>
                <a:ea typeface="Calibri"/>
                <a:cs typeface="Times New Roman"/>
              </a:rPr>
              <a:t>eftersom vi lever på bara pappas lön. Mamma får lite sjukbidrag. Vi ligger jättemycket back med pengar och har mycket skulder både här och där. Jag behöver hjälp. Vi behöver hjälp. Det suger verkligen att behöva panta för att köpa bröd. Skrapa ihop mynt men veta att det bara blir värre för varje månad. Var finns hjälp att få?”</a:t>
            </a:r>
          </a:p>
          <a:p>
            <a:pPr lvl="0" algn="ctr" defTabSz="685800">
              <a:defRPr/>
            </a:pPr>
            <a:r>
              <a:rPr lang="sv-SE" sz="1200" i="1" kern="0" dirty="0">
                <a:solidFill>
                  <a:srgbClr val="EC6D38"/>
                </a:solidFill>
                <a:latin typeface="Apercu" panose="02000506030000020004" pitchFamily="50" charset="0"/>
                <a:cs typeface="Times New Roman"/>
              </a:rPr>
              <a:t>- Tjej 16 år</a:t>
            </a:r>
            <a:endParaRPr lang="sv-SE" sz="1200" i="1" dirty="0">
              <a:solidFill>
                <a:srgbClr val="EC6D38"/>
              </a:solidFill>
            </a:endParaRPr>
          </a:p>
        </p:txBody>
      </p:sp>
      <p:sp>
        <p:nvSpPr>
          <p:cNvPr id="2" name="textruta 1">
            <a:extLst>
              <a:ext uri="{FF2B5EF4-FFF2-40B4-BE49-F238E27FC236}">
                <a16:creationId xmlns:a16="http://schemas.microsoft.com/office/drawing/2014/main" id="{FD28C5E5-188A-4BE4-8917-1D98748F4FB2}"/>
              </a:ext>
            </a:extLst>
          </p:cNvPr>
          <p:cNvSpPr txBox="1"/>
          <p:nvPr/>
        </p:nvSpPr>
        <p:spPr>
          <a:xfrm>
            <a:off x="3990225" y="1295030"/>
            <a:ext cx="4840749" cy="461665"/>
          </a:xfrm>
          <a:prstGeom prst="rect">
            <a:avLst/>
          </a:prstGeom>
          <a:noFill/>
        </p:spPr>
        <p:txBody>
          <a:bodyPr wrap="none" rtlCol="0">
            <a:spAutoFit/>
          </a:bodyPr>
          <a:lstStyle/>
          <a:p>
            <a:r>
              <a:rPr lang="sv-SE" sz="2400" baseline="0" dirty="0">
                <a:solidFill>
                  <a:srgbClr val="EC6D38"/>
                </a:solidFill>
                <a:latin typeface="Bris Gobold Extra2" panose="02000500000000000000" pitchFamily="2" charset="0"/>
              </a:rPr>
              <a:t>Artikel 2 Skydd mot diskriminering</a:t>
            </a:r>
          </a:p>
        </p:txBody>
      </p:sp>
      <p:sp>
        <p:nvSpPr>
          <p:cNvPr id="3" name="textruta 2">
            <a:extLst>
              <a:ext uri="{FF2B5EF4-FFF2-40B4-BE49-F238E27FC236}">
                <a16:creationId xmlns:a16="http://schemas.microsoft.com/office/drawing/2014/main" id="{E0C22438-5C4F-40A1-B238-85562C867E78}"/>
              </a:ext>
            </a:extLst>
          </p:cNvPr>
          <p:cNvSpPr txBox="1"/>
          <p:nvPr/>
        </p:nvSpPr>
        <p:spPr>
          <a:xfrm>
            <a:off x="5390400" y="3930860"/>
            <a:ext cx="2492895" cy="1384995"/>
          </a:xfrm>
          <a:prstGeom prst="rect">
            <a:avLst/>
          </a:prstGeom>
          <a:noFill/>
        </p:spPr>
        <p:txBody>
          <a:bodyPr wrap="square" rtlCol="0">
            <a:spAutoFit/>
          </a:bodyPr>
          <a:lstStyle/>
          <a:p>
            <a:pPr algn="ctr"/>
            <a:r>
              <a:rPr lang="sv-SE" sz="1400" b="1" dirty="0">
                <a:solidFill>
                  <a:schemeClr val="accent3"/>
                </a:solidFill>
                <a:latin typeface="Apercu" panose="02000506030000020004" pitchFamily="50" charset="0"/>
              </a:rPr>
              <a:t>Att tänka på</a:t>
            </a:r>
          </a:p>
          <a:p>
            <a:pPr algn="ctr"/>
            <a:r>
              <a:rPr lang="sv-SE" sz="1400" dirty="0">
                <a:solidFill>
                  <a:schemeClr val="accent3"/>
                </a:solidFill>
                <a:latin typeface="Apercu" panose="02000506030000020004" pitchFamily="50" charset="0"/>
              </a:rPr>
              <a:t>Förebyggande arbete</a:t>
            </a:r>
          </a:p>
          <a:p>
            <a:pPr algn="ctr"/>
            <a:r>
              <a:rPr lang="sv-SE" sz="1400" dirty="0">
                <a:solidFill>
                  <a:schemeClr val="accent3"/>
                </a:solidFill>
                <a:latin typeface="Apercu" panose="02000506030000020004" pitchFamily="50" charset="0"/>
              </a:rPr>
              <a:t>Kunskap om olika barns förutsättningar</a:t>
            </a:r>
          </a:p>
          <a:p>
            <a:pPr algn="ctr"/>
            <a:r>
              <a:rPr lang="sv-SE" sz="1400" dirty="0">
                <a:solidFill>
                  <a:schemeClr val="accent3"/>
                </a:solidFill>
                <a:latin typeface="Apercu" panose="02000506030000020004" pitchFamily="50" charset="0"/>
              </a:rPr>
              <a:t>Utgå från att människor </a:t>
            </a:r>
          </a:p>
          <a:p>
            <a:pPr algn="ctr"/>
            <a:r>
              <a:rPr lang="sv-SE" sz="1400" dirty="0">
                <a:solidFill>
                  <a:schemeClr val="accent3"/>
                </a:solidFill>
                <a:latin typeface="Apercu" panose="02000506030000020004" pitchFamily="50" charset="0"/>
              </a:rPr>
              <a:t>är olika</a:t>
            </a:r>
          </a:p>
        </p:txBody>
      </p:sp>
    </p:spTree>
    <p:extLst>
      <p:ext uri="{BB962C8B-B14F-4D97-AF65-F5344CB8AC3E}">
        <p14:creationId xmlns:p14="http://schemas.microsoft.com/office/powerpoint/2010/main" val="415023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FA27FD8A-7BC4-4B83-8971-6F6F26AFA446}"/>
              </a:ext>
            </a:extLst>
          </p:cNvPr>
          <p:cNvSpPr txBox="1"/>
          <p:nvPr/>
        </p:nvSpPr>
        <p:spPr>
          <a:xfrm>
            <a:off x="1950720" y="4606835"/>
            <a:ext cx="4930140" cy="1501234"/>
          </a:xfrm>
          <a:prstGeom prst="rect">
            <a:avLst/>
          </a:prstGeom>
          <a:solidFill>
            <a:srgbClr val="A25190"/>
          </a:solidFill>
        </p:spPr>
        <p:txBody>
          <a:bodyPr wrap="square" rtlCol="0">
            <a:spAutoFit/>
          </a:bodyPr>
          <a:lstStyle/>
          <a:p>
            <a:endParaRPr lang="sv-SE" baseline="0" dirty="0"/>
          </a:p>
        </p:txBody>
      </p:sp>
      <p:sp>
        <p:nvSpPr>
          <p:cNvPr id="4" name="textruta 3">
            <a:extLst>
              <a:ext uri="{FF2B5EF4-FFF2-40B4-BE49-F238E27FC236}">
                <a16:creationId xmlns:a16="http://schemas.microsoft.com/office/drawing/2014/main" id="{3194ABEA-92A3-473F-A22B-B4A9A1C6B699}"/>
              </a:ext>
            </a:extLst>
          </p:cNvPr>
          <p:cNvSpPr txBox="1"/>
          <p:nvPr/>
        </p:nvSpPr>
        <p:spPr>
          <a:xfrm>
            <a:off x="-1" y="0"/>
            <a:ext cx="2142310" cy="6108068"/>
          </a:xfrm>
          <a:prstGeom prst="rect">
            <a:avLst/>
          </a:prstGeom>
          <a:solidFill>
            <a:srgbClr val="A25190"/>
          </a:solidFill>
        </p:spPr>
        <p:txBody>
          <a:bodyPr wrap="square" rtlCol="0">
            <a:spAutoFit/>
          </a:bodyPr>
          <a:lstStyle/>
          <a:p>
            <a:endParaRPr lang="sv-SE" baseline="0" dirty="0"/>
          </a:p>
        </p:txBody>
      </p:sp>
      <p:sp>
        <p:nvSpPr>
          <p:cNvPr id="6" name="Ellips 5">
            <a:extLst>
              <a:ext uri="{FF2B5EF4-FFF2-40B4-BE49-F238E27FC236}">
                <a16:creationId xmlns:a16="http://schemas.microsoft.com/office/drawing/2014/main" id="{9F356CD0-63A4-435F-AC36-661682B04916}"/>
              </a:ext>
            </a:extLst>
          </p:cNvPr>
          <p:cNvSpPr/>
          <p:nvPr/>
        </p:nvSpPr>
        <p:spPr>
          <a:xfrm>
            <a:off x="162808" y="-25061"/>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416D5B1F-6CDE-48ED-B518-B3907216F1D8}"/>
              </a:ext>
            </a:extLst>
          </p:cNvPr>
          <p:cNvSpPr/>
          <p:nvPr/>
        </p:nvSpPr>
        <p:spPr>
          <a:xfrm>
            <a:off x="4950345" y="3108883"/>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Ellips 8">
            <a:extLst>
              <a:ext uri="{FF2B5EF4-FFF2-40B4-BE49-F238E27FC236}">
                <a16:creationId xmlns:a16="http://schemas.microsoft.com/office/drawing/2014/main" id="{100BC159-BDA3-43E0-B9B7-85ABD1A77EB3}"/>
              </a:ext>
            </a:extLst>
          </p:cNvPr>
          <p:cNvSpPr/>
          <p:nvPr/>
        </p:nvSpPr>
        <p:spPr>
          <a:xfrm>
            <a:off x="1549920" y="2787290"/>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18CF567C-166C-4116-8103-E868F6833273}"/>
              </a:ext>
            </a:extLst>
          </p:cNvPr>
          <p:cNvSpPr txBox="1"/>
          <p:nvPr/>
        </p:nvSpPr>
        <p:spPr>
          <a:xfrm>
            <a:off x="414571" y="557741"/>
            <a:ext cx="2856894" cy="1892826"/>
          </a:xfrm>
          <a:prstGeom prst="rect">
            <a:avLst/>
          </a:prstGeom>
          <a:noFill/>
        </p:spPr>
        <p:txBody>
          <a:bodyPr wrap="square" rtlCol="0">
            <a:spAutoFit/>
          </a:bodyPr>
          <a:lstStyle/>
          <a:p>
            <a:pPr algn="ctr"/>
            <a:r>
              <a:rPr lang="sv-SE" sz="1300" dirty="0">
                <a:solidFill>
                  <a:schemeClr val="accent3"/>
                </a:solidFill>
              </a:rPr>
              <a:t>När vuxna fattar beslut som rör barn ska vi se till ’barnets bästa’. Det betyder att vi vuxna alltid ska tänka på vad som är bra för barnet/barnen och hur beslutet kommer att påverka det/dem. Barn ska få det skydd och den omvårdnad de behöver. Detta ska ske såväl på individ som gruppnivå</a:t>
            </a:r>
          </a:p>
        </p:txBody>
      </p:sp>
      <p:sp>
        <p:nvSpPr>
          <p:cNvPr id="11" name="textruta 10">
            <a:extLst>
              <a:ext uri="{FF2B5EF4-FFF2-40B4-BE49-F238E27FC236}">
                <a16:creationId xmlns:a16="http://schemas.microsoft.com/office/drawing/2014/main" id="{18F9A27B-6F03-44FF-8992-57E81BC1C0E7}"/>
              </a:ext>
            </a:extLst>
          </p:cNvPr>
          <p:cNvSpPr txBox="1"/>
          <p:nvPr/>
        </p:nvSpPr>
        <p:spPr>
          <a:xfrm>
            <a:off x="2071315" y="3154649"/>
            <a:ext cx="2400300" cy="2308324"/>
          </a:xfrm>
          <a:prstGeom prst="rect">
            <a:avLst/>
          </a:prstGeom>
          <a:noFill/>
        </p:spPr>
        <p:txBody>
          <a:bodyPr wrap="square" rtlCol="0">
            <a:spAutoFit/>
          </a:bodyPr>
          <a:lstStyle/>
          <a:p>
            <a:pPr algn="ctr"/>
            <a:r>
              <a:rPr lang="sv-SE" altLang="sv-SE" sz="1600" i="1" dirty="0">
                <a:solidFill>
                  <a:srgbClr val="7030A0"/>
                </a:solidFill>
                <a:latin typeface="Apercu" panose="02000506030000020004" pitchFamily="50" charset="0"/>
                <a:cs typeface="Helvetica" pitchFamily="34" charset="0"/>
              </a:rPr>
              <a:t>”</a:t>
            </a:r>
            <a:r>
              <a:rPr lang="sv-SE" altLang="sv-SE" sz="1600" i="1" dirty="0" err="1">
                <a:solidFill>
                  <a:srgbClr val="7030A0"/>
                </a:solidFill>
                <a:latin typeface="Apercu" panose="02000506030000020004" pitchFamily="50" charset="0"/>
                <a:cs typeface="Helvetica" pitchFamily="34" charset="0"/>
              </a:rPr>
              <a:t>Soc</a:t>
            </a:r>
            <a:r>
              <a:rPr lang="sv-SE" altLang="sv-SE" sz="1600" i="1" dirty="0">
                <a:solidFill>
                  <a:srgbClr val="7030A0"/>
                </a:solidFill>
                <a:latin typeface="Apercu" panose="02000506030000020004" pitchFamily="50" charset="0"/>
                <a:cs typeface="Helvetica" pitchFamily="34" charset="0"/>
              </a:rPr>
              <a:t> har svikit mig jättemycket. Jag bor i familjehem och jag har allt där: mina vänner, skolan, allt. Det är min enda trygghet. Nu får jag inte bo kvar. Vad ska jag göra?”</a:t>
            </a:r>
          </a:p>
          <a:p>
            <a:pPr lvl="0" algn="ctr" defTabSz="685800">
              <a:defRPr/>
            </a:pPr>
            <a:r>
              <a:rPr lang="sv-SE" sz="1600" i="1" kern="0" dirty="0">
                <a:solidFill>
                  <a:srgbClr val="7030A0"/>
                </a:solidFill>
                <a:latin typeface="Apercu" panose="02000506030000020004" pitchFamily="50" charset="0"/>
                <a:cs typeface="Times New Roman"/>
              </a:rPr>
              <a:t>- Tjej 16 år</a:t>
            </a:r>
            <a:endParaRPr lang="sv-SE" sz="1600" i="1" dirty="0">
              <a:solidFill>
                <a:srgbClr val="7030A0"/>
              </a:solidFill>
            </a:endParaRPr>
          </a:p>
        </p:txBody>
      </p:sp>
      <p:sp>
        <p:nvSpPr>
          <p:cNvPr id="2" name="textruta 1">
            <a:extLst>
              <a:ext uri="{FF2B5EF4-FFF2-40B4-BE49-F238E27FC236}">
                <a16:creationId xmlns:a16="http://schemas.microsoft.com/office/drawing/2014/main" id="{FD28C5E5-188A-4BE4-8917-1D98748F4FB2}"/>
              </a:ext>
            </a:extLst>
          </p:cNvPr>
          <p:cNvSpPr txBox="1"/>
          <p:nvPr/>
        </p:nvSpPr>
        <p:spPr>
          <a:xfrm>
            <a:off x="4687918" y="1383213"/>
            <a:ext cx="3374001" cy="461665"/>
          </a:xfrm>
          <a:prstGeom prst="rect">
            <a:avLst/>
          </a:prstGeom>
          <a:noFill/>
        </p:spPr>
        <p:txBody>
          <a:bodyPr wrap="none" rtlCol="0">
            <a:spAutoFit/>
          </a:bodyPr>
          <a:lstStyle/>
          <a:p>
            <a:r>
              <a:rPr lang="sv-SE" sz="2400" baseline="0" dirty="0">
                <a:solidFill>
                  <a:srgbClr val="A25190"/>
                </a:solidFill>
                <a:latin typeface="Bris Gobold Extra2" panose="02000500000000000000" pitchFamily="2" charset="0"/>
              </a:rPr>
              <a:t>Artikel 3 Barnets bästa</a:t>
            </a:r>
          </a:p>
        </p:txBody>
      </p:sp>
      <p:sp>
        <p:nvSpPr>
          <p:cNvPr id="3" name="textruta 2">
            <a:extLst>
              <a:ext uri="{FF2B5EF4-FFF2-40B4-BE49-F238E27FC236}">
                <a16:creationId xmlns:a16="http://schemas.microsoft.com/office/drawing/2014/main" id="{E0C22438-5C4F-40A1-B238-85562C867E78}"/>
              </a:ext>
            </a:extLst>
          </p:cNvPr>
          <p:cNvSpPr txBox="1"/>
          <p:nvPr/>
        </p:nvSpPr>
        <p:spPr>
          <a:xfrm>
            <a:off x="5384107" y="3664423"/>
            <a:ext cx="2492895" cy="1600438"/>
          </a:xfrm>
          <a:prstGeom prst="rect">
            <a:avLst/>
          </a:prstGeom>
          <a:noFill/>
        </p:spPr>
        <p:txBody>
          <a:bodyPr wrap="square" rtlCol="0">
            <a:spAutoFit/>
          </a:bodyPr>
          <a:lstStyle/>
          <a:p>
            <a:pPr algn="ctr"/>
            <a:r>
              <a:rPr lang="sv-SE" sz="1400" b="1" dirty="0">
                <a:solidFill>
                  <a:schemeClr val="accent3"/>
                </a:solidFill>
                <a:latin typeface="Apercu" panose="02000506030000020004" pitchFamily="50" charset="0"/>
              </a:rPr>
              <a:t>Att tänka på</a:t>
            </a:r>
          </a:p>
          <a:p>
            <a:pPr lvl="0" algn="ctr"/>
            <a:r>
              <a:rPr lang="sv-SE" sz="1400" dirty="0">
                <a:solidFill>
                  <a:schemeClr val="accent3"/>
                </a:solidFill>
                <a:latin typeface="Apercu" panose="02000506030000020004" pitchFamily="50" charset="0"/>
              </a:rPr>
              <a:t>Artikeln uppmanar oss att verkligen stå på barnets sida.</a:t>
            </a:r>
          </a:p>
          <a:p>
            <a:pPr lvl="0" algn="ctr"/>
            <a:r>
              <a:rPr lang="sv-SE" sz="1400" dirty="0">
                <a:solidFill>
                  <a:schemeClr val="accent3"/>
                </a:solidFill>
                <a:latin typeface="Apercu" panose="02000506030000020004" pitchFamily="50" charset="0"/>
              </a:rPr>
              <a:t>Prövning av vad som är barnets bästa.</a:t>
            </a:r>
          </a:p>
          <a:p>
            <a:pPr lvl="0" algn="ctr"/>
            <a:r>
              <a:rPr lang="sv-SE" sz="1400" dirty="0">
                <a:solidFill>
                  <a:schemeClr val="accent3"/>
                </a:solidFill>
                <a:latin typeface="Apercu" panose="02000506030000020004" pitchFamily="50" charset="0"/>
              </a:rPr>
              <a:t>Artikel 3 kan aldrig övertrumfas av andra artiklar.</a:t>
            </a:r>
          </a:p>
        </p:txBody>
      </p:sp>
    </p:spTree>
    <p:extLst>
      <p:ext uri="{BB962C8B-B14F-4D97-AF65-F5344CB8AC3E}">
        <p14:creationId xmlns:p14="http://schemas.microsoft.com/office/powerpoint/2010/main" val="318012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FA27FD8A-7BC4-4B83-8971-6F6F26AFA446}"/>
              </a:ext>
            </a:extLst>
          </p:cNvPr>
          <p:cNvSpPr txBox="1"/>
          <p:nvPr/>
        </p:nvSpPr>
        <p:spPr>
          <a:xfrm>
            <a:off x="1950720" y="4606835"/>
            <a:ext cx="4930140" cy="1501234"/>
          </a:xfrm>
          <a:prstGeom prst="rect">
            <a:avLst/>
          </a:prstGeom>
          <a:solidFill>
            <a:srgbClr val="02705F"/>
          </a:solidFill>
        </p:spPr>
        <p:txBody>
          <a:bodyPr wrap="square" rtlCol="0">
            <a:spAutoFit/>
          </a:bodyPr>
          <a:lstStyle/>
          <a:p>
            <a:endParaRPr lang="sv-SE" baseline="0" dirty="0"/>
          </a:p>
        </p:txBody>
      </p:sp>
      <p:sp>
        <p:nvSpPr>
          <p:cNvPr id="4" name="textruta 3">
            <a:extLst>
              <a:ext uri="{FF2B5EF4-FFF2-40B4-BE49-F238E27FC236}">
                <a16:creationId xmlns:a16="http://schemas.microsoft.com/office/drawing/2014/main" id="{3194ABEA-92A3-473F-A22B-B4A9A1C6B699}"/>
              </a:ext>
            </a:extLst>
          </p:cNvPr>
          <p:cNvSpPr txBox="1"/>
          <p:nvPr/>
        </p:nvSpPr>
        <p:spPr>
          <a:xfrm>
            <a:off x="-1" y="0"/>
            <a:ext cx="2142310" cy="6108068"/>
          </a:xfrm>
          <a:prstGeom prst="rect">
            <a:avLst/>
          </a:prstGeom>
          <a:solidFill>
            <a:srgbClr val="02705F"/>
          </a:solidFill>
        </p:spPr>
        <p:txBody>
          <a:bodyPr wrap="square" rtlCol="0">
            <a:spAutoFit/>
          </a:bodyPr>
          <a:lstStyle/>
          <a:p>
            <a:endParaRPr lang="sv-SE" baseline="0" dirty="0"/>
          </a:p>
        </p:txBody>
      </p:sp>
      <p:sp>
        <p:nvSpPr>
          <p:cNvPr id="6" name="Ellips 5">
            <a:extLst>
              <a:ext uri="{FF2B5EF4-FFF2-40B4-BE49-F238E27FC236}">
                <a16:creationId xmlns:a16="http://schemas.microsoft.com/office/drawing/2014/main" id="{9F356CD0-63A4-435F-AC36-661682B04916}"/>
              </a:ext>
            </a:extLst>
          </p:cNvPr>
          <p:cNvSpPr/>
          <p:nvPr/>
        </p:nvSpPr>
        <p:spPr>
          <a:xfrm>
            <a:off x="162808" y="-25061"/>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416D5B1F-6CDE-48ED-B518-B3907216F1D8}"/>
              </a:ext>
            </a:extLst>
          </p:cNvPr>
          <p:cNvSpPr/>
          <p:nvPr/>
        </p:nvSpPr>
        <p:spPr>
          <a:xfrm>
            <a:off x="4950345" y="3108883"/>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Ellips 8">
            <a:extLst>
              <a:ext uri="{FF2B5EF4-FFF2-40B4-BE49-F238E27FC236}">
                <a16:creationId xmlns:a16="http://schemas.microsoft.com/office/drawing/2014/main" id="{100BC159-BDA3-43E0-B9B7-85ABD1A77EB3}"/>
              </a:ext>
            </a:extLst>
          </p:cNvPr>
          <p:cNvSpPr/>
          <p:nvPr/>
        </p:nvSpPr>
        <p:spPr>
          <a:xfrm>
            <a:off x="1549920" y="2787290"/>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18CF567C-166C-4116-8103-E868F6833273}"/>
              </a:ext>
            </a:extLst>
          </p:cNvPr>
          <p:cNvSpPr txBox="1"/>
          <p:nvPr/>
        </p:nvSpPr>
        <p:spPr>
          <a:xfrm>
            <a:off x="399156" y="1084207"/>
            <a:ext cx="2856894" cy="738664"/>
          </a:xfrm>
          <a:prstGeom prst="rect">
            <a:avLst/>
          </a:prstGeom>
          <a:noFill/>
        </p:spPr>
        <p:txBody>
          <a:bodyPr wrap="square" rtlCol="0">
            <a:spAutoFit/>
          </a:bodyPr>
          <a:lstStyle/>
          <a:p>
            <a:pPr algn="ctr"/>
            <a:r>
              <a:rPr lang="sv-SE" sz="1400" dirty="0">
                <a:solidFill>
                  <a:schemeClr val="accent3"/>
                </a:solidFill>
              </a:rPr>
              <a:t>Barn har rätt att leva och utvecklas. Länderna ska göra allt det kan för att det ska vara så .</a:t>
            </a:r>
          </a:p>
        </p:txBody>
      </p:sp>
      <p:sp>
        <p:nvSpPr>
          <p:cNvPr id="11" name="textruta 10">
            <a:extLst>
              <a:ext uri="{FF2B5EF4-FFF2-40B4-BE49-F238E27FC236}">
                <a16:creationId xmlns:a16="http://schemas.microsoft.com/office/drawing/2014/main" id="{18F9A27B-6F03-44FF-8992-57E81BC1C0E7}"/>
              </a:ext>
            </a:extLst>
          </p:cNvPr>
          <p:cNvSpPr txBox="1"/>
          <p:nvPr/>
        </p:nvSpPr>
        <p:spPr>
          <a:xfrm>
            <a:off x="2056075" y="3429000"/>
            <a:ext cx="2400300" cy="2031325"/>
          </a:xfrm>
          <a:prstGeom prst="rect">
            <a:avLst/>
          </a:prstGeom>
          <a:noFill/>
        </p:spPr>
        <p:txBody>
          <a:bodyPr wrap="square" rtlCol="0">
            <a:spAutoFit/>
          </a:bodyPr>
          <a:lstStyle/>
          <a:p>
            <a:pPr algn="ctr"/>
            <a:r>
              <a:rPr lang="sv-SE" sz="1400" i="1" kern="0" dirty="0">
                <a:solidFill>
                  <a:srgbClr val="005C2A"/>
                </a:solidFill>
                <a:latin typeface="Apercu" panose="02000506030000020004" pitchFamily="50" charset="0"/>
                <a:ea typeface="Calibri"/>
                <a:cs typeface="Times New Roman"/>
              </a:rPr>
              <a:t>”Jag undrar vad mobbning är? Jag känner mig utfryst i klassen och dom vill helt enkelt inte veta av mig. På nätet skriver dom att jag ska sluta hänga efter dem. Det kanske är mitt eget fel att det har blivit så här?”</a:t>
            </a:r>
          </a:p>
          <a:p>
            <a:pPr lvl="0" algn="ctr" defTabSz="685800">
              <a:defRPr/>
            </a:pPr>
            <a:r>
              <a:rPr lang="sv-SE" sz="1400" i="1" kern="0" dirty="0">
                <a:solidFill>
                  <a:srgbClr val="005C2A"/>
                </a:solidFill>
                <a:latin typeface="Apercu" panose="02000506030000020004" pitchFamily="50" charset="0"/>
                <a:cs typeface="Times New Roman"/>
              </a:rPr>
              <a:t>- Tjej 16 år</a:t>
            </a:r>
            <a:endParaRPr lang="sv-SE" sz="1400" i="1" dirty="0">
              <a:solidFill>
                <a:srgbClr val="005C2A"/>
              </a:solidFill>
            </a:endParaRPr>
          </a:p>
        </p:txBody>
      </p:sp>
      <p:sp>
        <p:nvSpPr>
          <p:cNvPr id="2" name="textruta 1">
            <a:extLst>
              <a:ext uri="{FF2B5EF4-FFF2-40B4-BE49-F238E27FC236}">
                <a16:creationId xmlns:a16="http://schemas.microsoft.com/office/drawing/2014/main" id="{FD28C5E5-188A-4BE4-8917-1D98748F4FB2}"/>
              </a:ext>
            </a:extLst>
          </p:cNvPr>
          <p:cNvSpPr txBox="1"/>
          <p:nvPr/>
        </p:nvSpPr>
        <p:spPr>
          <a:xfrm>
            <a:off x="4776842" y="1361054"/>
            <a:ext cx="3707425" cy="830997"/>
          </a:xfrm>
          <a:prstGeom prst="rect">
            <a:avLst/>
          </a:prstGeom>
          <a:noFill/>
        </p:spPr>
        <p:txBody>
          <a:bodyPr wrap="none" rtlCol="0">
            <a:spAutoFit/>
          </a:bodyPr>
          <a:lstStyle/>
          <a:p>
            <a:r>
              <a:rPr lang="sv-SE" sz="2400" baseline="0" dirty="0">
                <a:solidFill>
                  <a:srgbClr val="02705F"/>
                </a:solidFill>
                <a:latin typeface="Bris Gobold Extra2" panose="02000500000000000000" pitchFamily="2" charset="0"/>
              </a:rPr>
              <a:t>Artikel </a:t>
            </a:r>
            <a:r>
              <a:rPr lang="sv-SE" sz="2400" dirty="0">
                <a:solidFill>
                  <a:srgbClr val="02705F"/>
                </a:solidFill>
                <a:latin typeface="Bris Gobold Extra2" panose="02000500000000000000" pitchFamily="2" charset="0"/>
              </a:rPr>
              <a:t>6 Rätt till liv och </a:t>
            </a:r>
          </a:p>
          <a:p>
            <a:r>
              <a:rPr lang="sv-SE" sz="2400" dirty="0">
                <a:solidFill>
                  <a:srgbClr val="02705F"/>
                </a:solidFill>
                <a:latin typeface="Bris Gobold Extra2" panose="02000500000000000000" pitchFamily="2" charset="0"/>
              </a:rPr>
              <a:t>utveckling</a:t>
            </a:r>
            <a:endParaRPr lang="sv-SE" sz="2400" baseline="0" dirty="0">
              <a:solidFill>
                <a:srgbClr val="02705F"/>
              </a:solidFill>
              <a:latin typeface="Bris Gobold Extra2" panose="02000500000000000000" pitchFamily="2" charset="0"/>
            </a:endParaRPr>
          </a:p>
        </p:txBody>
      </p:sp>
      <p:sp>
        <p:nvSpPr>
          <p:cNvPr id="3" name="textruta 2">
            <a:extLst>
              <a:ext uri="{FF2B5EF4-FFF2-40B4-BE49-F238E27FC236}">
                <a16:creationId xmlns:a16="http://schemas.microsoft.com/office/drawing/2014/main" id="{E0C22438-5C4F-40A1-B238-85562C867E78}"/>
              </a:ext>
            </a:extLst>
          </p:cNvPr>
          <p:cNvSpPr txBox="1"/>
          <p:nvPr/>
        </p:nvSpPr>
        <p:spPr>
          <a:xfrm>
            <a:off x="5417070" y="3652727"/>
            <a:ext cx="2492895" cy="1908215"/>
          </a:xfrm>
          <a:prstGeom prst="rect">
            <a:avLst/>
          </a:prstGeom>
          <a:noFill/>
        </p:spPr>
        <p:txBody>
          <a:bodyPr wrap="square" rtlCol="0">
            <a:spAutoFit/>
          </a:bodyPr>
          <a:lstStyle/>
          <a:p>
            <a:pPr algn="ctr"/>
            <a:r>
              <a:rPr lang="sv-SE" sz="1400" b="1" dirty="0">
                <a:solidFill>
                  <a:schemeClr val="accent3"/>
                </a:solidFill>
                <a:latin typeface="Apercu" panose="02000506030000020004" pitchFamily="50" charset="0"/>
              </a:rPr>
              <a:t>Att tänka på</a:t>
            </a:r>
          </a:p>
          <a:p>
            <a:pPr algn="ctr"/>
            <a:r>
              <a:rPr lang="sv-SE" sz="1300" dirty="0">
                <a:solidFill>
                  <a:schemeClr val="accent3"/>
                </a:solidFill>
                <a:latin typeface="Apercu" panose="02000506030000020004" pitchFamily="50" charset="0"/>
              </a:rPr>
              <a:t>Barn har rätt att leva och </a:t>
            </a:r>
            <a:r>
              <a:rPr lang="sv-SE" sz="1300" i="1" dirty="0">
                <a:solidFill>
                  <a:schemeClr val="accent3"/>
                </a:solidFill>
                <a:latin typeface="Apercu" panose="02000506030000020004" pitchFamily="50" charset="0"/>
              </a:rPr>
              <a:t>dessutom</a:t>
            </a:r>
            <a:r>
              <a:rPr lang="sv-SE" sz="1300" dirty="0">
                <a:solidFill>
                  <a:schemeClr val="accent3"/>
                </a:solidFill>
                <a:latin typeface="Apercu" panose="02000506030000020004" pitchFamily="50" charset="0"/>
              </a:rPr>
              <a:t> rätt att utvecklas.</a:t>
            </a:r>
          </a:p>
          <a:p>
            <a:pPr algn="ctr"/>
            <a:r>
              <a:rPr lang="sv-SE" sz="1300" dirty="0">
                <a:solidFill>
                  <a:schemeClr val="accent3"/>
                </a:solidFill>
                <a:latin typeface="Apercu" panose="02000506030000020004" pitchFamily="50" charset="0"/>
              </a:rPr>
              <a:t>Ger barnet rätt till fysisk, psykisk, social, andlig och moralisk utveckling samtidigt.</a:t>
            </a:r>
          </a:p>
          <a:p>
            <a:pPr algn="ctr"/>
            <a:r>
              <a:rPr lang="sv-SE" sz="1300" dirty="0">
                <a:solidFill>
                  <a:schemeClr val="accent3"/>
                </a:solidFill>
                <a:latin typeface="Apercu" panose="02000506030000020004" pitchFamily="50" charset="0"/>
              </a:rPr>
              <a:t>Vuxna runt barnet behöver arbeta tillsammans</a:t>
            </a:r>
          </a:p>
          <a:p>
            <a:pPr algn="ctr"/>
            <a:r>
              <a:rPr lang="sv-SE" sz="1300" dirty="0">
                <a:solidFill>
                  <a:schemeClr val="accent3"/>
                </a:solidFill>
                <a:latin typeface="Apercu" panose="02000506030000020004" pitchFamily="50" charset="0"/>
              </a:rPr>
              <a:t>Vi ska göra vårt bästa</a:t>
            </a:r>
          </a:p>
        </p:txBody>
      </p:sp>
    </p:spTree>
    <p:extLst>
      <p:ext uri="{BB962C8B-B14F-4D97-AF65-F5344CB8AC3E}">
        <p14:creationId xmlns:p14="http://schemas.microsoft.com/office/powerpoint/2010/main" val="408109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FA27FD8A-7BC4-4B83-8971-6F6F26AFA446}"/>
              </a:ext>
            </a:extLst>
          </p:cNvPr>
          <p:cNvSpPr txBox="1"/>
          <p:nvPr/>
        </p:nvSpPr>
        <p:spPr>
          <a:xfrm>
            <a:off x="1950720" y="4606835"/>
            <a:ext cx="4930140" cy="1501234"/>
          </a:xfrm>
          <a:prstGeom prst="rect">
            <a:avLst/>
          </a:prstGeom>
          <a:solidFill>
            <a:srgbClr val="00809E"/>
          </a:solidFill>
        </p:spPr>
        <p:txBody>
          <a:bodyPr wrap="square" rtlCol="0">
            <a:spAutoFit/>
          </a:bodyPr>
          <a:lstStyle/>
          <a:p>
            <a:endParaRPr lang="sv-SE" baseline="0" dirty="0"/>
          </a:p>
        </p:txBody>
      </p:sp>
      <p:sp>
        <p:nvSpPr>
          <p:cNvPr id="4" name="textruta 3">
            <a:extLst>
              <a:ext uri="{FF2B5EF4-FFF2-40B4-BE49-F238E27FC236}">
                <a16:creationId xmlns:a16="http://schemas.microsoft.com/office/drawing/2014/main" id="{3194ABEA-92A3-473F-A22B-B4A9A1C6B699}"/>
              </a:ext>
            </a:extLst>
          </p:cNvPr>
          <p:cNvSpPr txBox="1"/>
          <p:nvPr/>
        </p:nvSpPr>
        <p:spPr>
          <a:xfrm>
            <a:off x="-1" y="0"/>
            <a:ext cx="2142310" cy="6108068"/>
          </a:xfrm>
          <a:prstGeom prst="rect">
            <a:avLst/>
          </a:prstGeom>
          <a:solidFill>
            <a:srgbClr val="00809E"/>
          </a:solidFill>
        </p:spPr>
        <p:txBody>
          <a:bodyPr wrap="square" rtlCol="0">
            <a:spAutoFit/>
          </a:bodyPr>
          <a:lstStyle/>
          <a:p>
            <a:endParaRPr lang="sv-SE" baseline="0" dirty="0"/>
          </a:p>
        </p:txBody>
      </p:sp>
      <p:sp>
        <p:nvSpPr>
          <p:cNvPr id="6" name="Ellips 5">
            <a:extLst>
              <a:ext uri="{FF2B5EF4-FFF2-40B4-BE49-F238E27FC236}">
                <a16:creationId xmlns:a16="http://schemas.microsoft.com/office/drawing/2014/main" id="{9F356CD0-63A4-435F-AC36-661682B04916}"/>
              </a:ext>
            </a:extLst>
          </p:cNvPr>
          <p:cNvSpPr/>
          <p:nvPr/>
        </p:nvSpPr>
        <p:spPr>
          <a:xfrm>
            <a:off x="162808" y="-25061"/>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Ellips 7">
            <a:extLst>
              <a:ext uri="{FF2B5EF4-FFF2-40B4-BE49-F238E27FC236}">
                <a16:creationId xmlns:a16="http://schemas.microsoft.com/office/drawing/2014/main" id="{416D5B1F-6CDE-48ED-B518-B3907216F1D8}"/>
              </a:ext>
            </a:extLst>
          </p:cNvPr>
          <p:cNvSpPr/>
          <p:nvPr/>
        </p:nvSpPr>
        <p:spPr>
          <a:xfrm>
            <a:off x="4950345" y="3108883"/>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Ellips 8">
            <a:extLst>
              <a:ext uri="{FF2B5EF4-FFF2-40B4-BE49-F238E27FC236}">
                <a16:creationId xmlns:a16="http://schemas.microsoft.com/office/drawing/2014/main" id="{100BC159-BDA3-43E0-B9B7-85ABD1A77EB3}"/>
              </a:ext>
            </a:extLst>
          </p:cNvPr>
          <p:cNvSpPr/>
          <p:nvPr/>
        </p:nvSpPr>
        <p:spPr>
          <a:xfrm>
            <a:off x="1549920" y="2787290"/>
            <a:ext cx="3360420" cy="3028950"/>
          </a:xfrm>
          <a:prstGeom prst="ellipse">
            <a:avLst/>
          </a:prstGeom>
          <a:solidFill>
            <a:schemeClr val="bg1"/>
          </a:solidFill>
          <a:ln w="184150">
            <a:solidFill>
              <a:srgbClr val="406F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textruta 9">
            <a:extLst>
              <a:ext uri="{FF2B5EF4-FFF2-40B4-BE49-F238E27FC236}">
                <a16:creationId xmlns:a16="http://schemas.microsoft.com/office/drawing/2014/main" id="{18CF567C-166C-4116-8103-E868F6833273}"/>
              </a:ext>
            </a:extLst>
          </p:cNvPr>
          <p:cNvSpPr txBox="1"/>
          <p:nvPr/>
        </p:nvSpPr>
        <p:spPr>
          <a:xfrm>
            <a:off x="414571" y="679579"/>
            <a:ext cx="2856894" cy="1815882"/>
          </a:xfrm>
          <a:prstGeom prst="rect">
            <a:avLst/>
          </a:prstGeom>
          <a:noFill/>
        </p:spPr>
        <p:txBody>
          <a:bodyPr wrap="square" rtlCol="0">
            <a:spAutoFit/>
          </a:bodyPr>
          <a:lstStyle/>
          <a:p>
            <a:pPr algn="ctr"/>
            <a:r>
              <a:rPr lang="sv-SE" sz="1400" dirty="0">
                <a:solidFill>
                  <a:schemeClr val="accent3"/>
                </a:solidFill>
                <a:latin typeface="Apercu" panose="02000506030000020004" pitchFamily="50" charset="0"/>
              </a:rPr>
              <a:t>Barn har rätt att uttrycka </a:t>
            </a:r>
          </a:p>
          <a:p>
            <a:pPr algn="ctr"/>
            <a:r>
              <a:rPr lang="sv-SE" sz="1400" dirty="0">
                <a:solidFill>
                  <a:schemeClr val="accent3"/>
                </a:solidFill>
                <a:latin typeface="Apercu" panose="02000506030000020004" pitchFamily="50" charset="0"/>
              </a:rPr>
              <a:t>sina åsikter i alla frågor som rör dem. Vuxna ska lyssna och ta hänsyn till barns åsikter. När en myndighet eller domstol hanterar eller beslutar i en fråga som rör barn ska barnet få möjlighet att </a:t>
            </a:r>
          </a:p>
          <a:p>
            <a:pPr algn="ctr"/>
            <a:r>
              <a:rPr lang="sv-SE" sz="1400" dirty="0">
                <a:solidFill>
                  <a:schemeClr val="accent3"/>
                </a:solidFill>
                <a:latin typeface="Apercu" panose="02000506030000020004" pitchFamily="50" charset="0"/>
              </a:rPr>
              <a:t>komma till tals.”</a:t>
            </a:r>
          </a:p>
        </p:txBody>
      </p:sp>
      <p:sp>
        <p:nvSpPr>
          <p:cNvPr id="11" name="textruta 10">
            <a:extLst>
              <a:ext uri="{FF2B5EF4-FFF2-40B4-BE49-F238E27FC236}">
                <a16:creationId xmlns:a16="http://schemas.microsoft.com/office/drawing/2014/main" id="{18F9A27B-6F03-44FF-8992-57E81BC1C0E7}"/>
              </a:ext>
            </a:extLst>
          </p:cNvPr>
          <p:cNvSpPr txBox="1"/>
          <p:nvPr/>
        </p:nvSpPr>
        <p:spPr>
          <a:xfrm>
            <a:off x="1798049" y="3295718"/>
            <a:ext cx="2864161" cy="2339102"/>
          </a:xfrm>
          <a:prstGeom prst="rect">
            <a:avLst/>
          </a:prstGeom>
          <a:noFill/>
        </p:spPr>
        <p:txBody>
          <a:bodyPr wrap="square" rtlCol="0">
            <a:spAutoFit/>
          </a:bodyPr>
          <a:lstStyle/>
          <a:p>
            <a:pPr algn="ctr"/>
            <a:r>
              <a:rPr lang="sv-SE" altLang="sv-SE" sz="1200" i="1" kern="0" dirty="0">
                <a:solidFill>
                  <a:srgbClr val="00B050"/>
                </a:solidFill>
                <a:latin typeface="Apercu" panose="02000506030000020004" pitchFamily="50" charset="0"/>
                <a:ea typeface="Calibri" pitchFamily="34" charset="0"/>
                <a:cs typeface="Times New Roman" pitchFamily="18" charset="0"/>
              </a:rPr>
              <a:t>”Jag har skilda föräldrar och </a:t>
            </a:r>
          </a:p>
          <a:p>
            <a:pPr algn="ctr"/>
            <a:r>
              <a:rPr lang="sv-SE" altLang="sv-SE" sz="1200" i="1" kern="0" dirty="0">
                <a:solidFill>
                  <a:srgbClr val="00B050"/>
                </a:solidFill>
                <a:latin typeface="Apercu" panose="02000506030000020004" pitchFamily="50" charset="0"/>
                <a:ea typeface="Calibri" pitchFamily="34" charset="0"/>
                <a:cs typeface="Times New Roman" pitchFamily="18" charset="0"/>
              </a:rPr>
              <a:t>vill så gärna bo hos min pappa. Mamma har ensam vårdnad om mig och hon säger att jag måste bo hos henne men jag mår mycket bättre hos pappa. Jag vill inte bo hos mamma!! Har min pappa några rättigheter fast han inte har vårdnaden om mig? Har jag några rättigheter? Jag har försökt leta på nätet men det är svårt att hitta något.”</a:t>
            </a:r>
          </a:p>
          <a:p>
            <a:pPr algn="ctr"/>
            <a:r>
              <a:rPr lang="sv-SE" altLang="sv-SE" sz="1200" i="1" kern="0" dirty="0">
                <a:solidFill>
                  <a:srgbClr val="00B050"/>
                </a:solidFill>
                <a:latin typeface="Apercu" panose="02000506030000020004" pitchFamily="50" charset="0"/>
                <a:ea typeface="Calibri" pitchFamily="34" charset="0"/>
                <a:cs typeface="Times New Roman" pitchFamily="18" charset="0"/>
              </a:rPr>
              <a:t>- Tjej 13 år</a:t>
            </a:r>
          </a:p>
          <a:p>
            <a:pPr lvl="0" algn="ctr" defTabSz="685800">
              <a:defRPr/>
            </a:pPr>
            <a:endParaRPr lang="sv-SE" sz="1400" dirty="0"/>
          </a:p>
        </p:txBody>
      </p:sp>
      <p:sp>
        <p:nvSpPr>
          <p:cNvPr id="2" name="textruta 1">
            <a:extLst>
              <a:ext uri="{FF2B5EF4-FFF2-40B4-BE49-F238E27FC236}">
                <a16:creationId xmlns:a16="http://schemas.microsoft.com/office/drawing/2014/main" id="{FD28C5E5-188A-4BE4-8917-1D98748F4FB2}"/>
              </a:ext>
            </a:extLst>
          </p:cNvPr>
          <p:cNvSpPr txBox="1"/>
          <p:nvPr/>
        </p:nvSpPr>
        <p:spPr>
          <a:xfrm>
            <a:off x="4572000" y="1315406"/>
            <a:ext cx="3927037" cy="830997"/>
          </a:xfrm>
          <a:prstGeom prst="rect">
            <a:avLst/>
          </a:prstGeom>
          <a:noFill/>
        </p:spPr>
        <p:txBody>
          <a:bodyPr wrap="none" rtlCol="0">
            <a:spAutoFit/>
          </a:bodyPr>
          <a:lstStyle/>
          <a:p>
            <a:r>
              <a:rPr lang="sv-SE" sz="2400" baseline="0" dirty="0">
                <a:solidFill>
                  <a:srgbClr val="00809E"/>
                </a:solidFill>
                <a:latin typeface="Bris Gobold Extra2" panose="02000500000000000000" pitchFamily="2" charset="0"/>
              </a:rPr>
              <a:t>Artikel </a:t>
            </a:r>
            <a:r>
              <a:rPr lang="sv-SE" sz="2400" dirty="0">
                <a:solidFill>
                  <a:srgbClr val="00809E"/>
                </a:solidFill>
                <a:latin typeface="Bris Gobold Extra2" panose="02000500000000000000" pitchFamily="2" charset="0"/>
              </a:rPr>
              <a:t>12 Åsiktsfrihet och </a:t>
            </a:r>
          </a:p>
          <a:p>
            <a:r>
              <a:rPr lang="sv-SE" sz="2400" dirty="0">
                <a:solidFill>
                  <a:srgbClr val="00809E"/>
                </a:solidFill>
                <a:latin typeface="Bris Gobold Extra2" panose="02000500000000000000" pitchFamily="2" charset="0"/>
              </a:rPr>
              <a:t>rätten att bli hörd</a:t>
            </a:r>
            <a:endParaRPr lang="sv-SE" sz="2400" baseline="0" dirty="0">
              <a:solidFill>
                <a:srgbClr val="00809E"/>
              </a:solidFill>
              <a:latin typeface="Bris Gobold Extra2" panose="02000500000000000000" pitchFamily="2" charset="0"/>
            </a:endParaRPr>
          </a:p>
        </p:txBody>
      </p:sp>
      <p:sp>
        <p:nvSpPr>
          <p:cNvPr id="3" name="textruta 2">
            <a:extLst>
              <a:ext uri="{FF2B5EF4-FFF2-40B4-BE49-F238E27FC236}">
                <a16:creationId xmlns:a16="http://schemas.microsoft.com/office/drawing/2014/main" id="{E0C22438-5C4F-40A1-B238-85562C867E78}"/>
              </a:ext>
            </a:extLst>
          </p:cNvPr>
          <p:cNvSpPr txBox="1"/>
          <p:nvPr/>
        </p:nvSpPr>
        <p:spPr>
          <a:xfrm>
            <a:off x="5417070" y="3822005"/>
            <a:ext cx="2492895" cy="1569660"/>
          </a:xfrm>
          <a:prstGeom prst="rect">
            <a:avLst/>
          </a:prstGeom>
          <a:noFill/>
        </p:spPr>
        <p:txBody>
          <a:bodyPr wrap="square" rtlCol="0">
            <a:spAutoFit/>
          </a:bodyPr>
          <a:lstStyle/>
          <a:p>
            <a:pPr algn="ctr"/>
            <a:r>
              <a:rPr lang="sv-SE" sz="1200" b="1" dirty="0">
                <a:solidFill>
                  <a:schemeClr val="accent3"/>
                </a:solidFill>
                <a:latin typeface="Apercu" panose="02000506030000020004" pitchFamily="50" charset="0"/>
              </a:rPr>
              <a:t>Att tänka på</a:t>
            </a:r>
          </a:p>
          <a:p>
            <a:pPr lvl="0" algn="ctr"/>
            <a:r>
              <a:rPr lang="sv-SE" sz="1200" dirty="0">
                <a:solidFill>
                  <a:schemeClr val="accent3"/>
                </a:solidFill>
                <a:latin typeface="Apercu" panose="02000506030000020004" pitchFamily="50" charset="0"/>
              </a:rPr>
              <a:t>Utgå från att barn kan och vill påverka sitt liv</a:t>
            </a:r>
          </a:p>
          <a:p>
            <a:pPr lvl="0" algn="ctr"/>
            <a:r>
              <a:rPr lang="sv-SE" sz="1200" dirty="0">
                <a:solidFill>
                  <a:schemeClr val="accent3"/>
                </a:solidFill>
                <a:latin typeface="Apercu" panose="02000506030000020004" pitchFamily="50" charset="0"/>
              </a:rPr>
              <a:t>Barnets åsikter ska få utrymme att påverka de beslut som fattas</a:t>
            </a:r>
          </a:p>
          <a:p>
            <a:pPr lvl="0" algn="ctr"/>
            <a:r>
              <a:rPr lang="sv-SE" sz="1200" dirty="0">
                <a:solidFill>
                  <a:schemeClr val="accent3"/>
                </a:solidFill>
                <a:latin typeface="Apercu" panose="02000506030000020004" pitchFamily="50" charset="0"/>
              </a:rPr>
              <a:t>Delaktigheten anpassas efter ålder och mognad</a:t>
            </a:r>
          </a:p>
          <a:p>
            <a:pPr lvl="0" algn="ctr"/>
            <a:r>
              <a:rPr lang="sv-SE" sz="1200" dirty="0">
                <a:solidFill>
                  <a:schemeClr val="accent3"/>
                </a:solidFill>
                <a:latin typeface="Apercu" panose="02000506030000020004" pitchFamily="50" charset="0"/>
              </a:rPr>
              <a:t>Deltagande utan diskriminering</a:t>
            </a:r>
          </a:p>
        </p:txBody>
      </p:sp>
    </p:spTree>
    <p:extLst>
      <p:ext uri="{BB962C8B-B14F-4D97-AF65-F5344CB8AC3E}">
        <p14:creationId xmlns:p14="http://schemas.microsoft.com/office/powerpoint/2010/main" val="11787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D039140B-072D-4668-B092-4556897E470D}"/>
              </a:ext>
            </a:extLst>
          </p:cNvPr>
          <p:cNvSpPr txBox="1"/>
          <p:nvPr/>
        </p:nvSpPr>
        <p:spPr>
          <a:xfrm>
            <a:off x="4948441" y="1227682"/>
            <a:ext cx="3819115" cy="707886"/>
          </a:xfrm>
          <a:prstGeom prst="rect">
            <a:avLst/>
          </a:prstGeom>
          <a:noFill/>
        </p:spPr>
        <p:txBody>
          <a:bodyPr wrap="square" rtlCol="0">
            <a:spAutoFit/>
          </a:bodyPr>
          <a:lstStyle/>
          <a:p>
            <a:r>
              <a:rPr lang="sv-SE" sz="2000" dirty="0">
                <a:solidFill>
                  <a:schemeClr val="accent3"/>
                </a:solidFill>
                <a:latin typeface="Apercu" panose="02000506030000020004" pitchFamily="50" charset="0"/>
              </a:rPr>
              <a:t>Vad har jag sagt?</a:t>
            </a:r>
          </a:p>
          <a:p>
            <a:r>
              <a:rPr lang="sv-SE" sz="2000" dirty="0">
                <a:solidFill>
                  <a:schemeClr val="accent3"/>
                </a:solidFill>
                <a:latin typeface="Apercu" panose="02000506030000020004" pitchFamily="50" charset="0"/>
              </a:rPr>
              <a:t>Vad tänker ni om det jag sagt?</a:t>
            </a:r>
          </a:p>
        </p:txBody>
      </p:sp>
      <p:sp>
        <p:nvSpPr>
          <p:cNvPr id="5" name="textruta 4">
            <a:extLst>
              <a:ext uri="{FF2B5EF4-FFF2-40B4-BE49-F238E27FC236}">
                <a16:creationId xmlns:a16="http://schemas.microsoft.com/office/drawing/2014/main" id="{0A0A226B-7940-40D3-A37D-257A28F913B1}"/>
              </a:ext>
            </a:extLst>
          </p:cNvPr>
          <p:cNvSpPr txBox="1"/>
          <p:nvPr/>
        </p:nvSpPr>
        <p:spPr>
          <a:xfrm>
            <a:off x="-2" y="0"/>
            <a:ext cx="4572000" cy="3060000"/>
          </a:xfrm>
          <a:prstGeom prst="rect">
            <a:avLst/>
          </a:prstGeom>
          <a:solidFill>
            <a:srgbClr val="A25190"/>
          </a:solidFill>
        </p:spPr>
        <p:txBody>
          <a:bodyPr wrap="square" rtlCol="0">
            <a:noAutofit/>
          </a:bodyPr>
          <a:lstStyle/>
          <a:p>
            <a:endParaRPr lang="sv-SE" baseline="0" dirty="0"/>
          </a:p>
        </p:txBody>
      </p:sp>
      <p:sp>
        <p:nvSpPr>
          <p:cNvPr id="6" name="textruta 5">
            <a:extLst>
              <a:ext uri="{FF2B5EF4-FFF2-40B4-BE49-F238E27FC236}">
                <a16:creationId xmlns:a16="http://schemas.microsoft.com/office/drawing/2014/main" id="{99299AAD-1A9F-482F-B72A-DECCB5F2842E}"/>
              </a:ext>
            </a:extLst>
          </p:cNvPr>
          <p:cNvSpPr txBox="1"/>
          <p:nvPr/>
        </p:nvSpPr>
        <p:spPr>
          <a:xfrm>
            <a:off x="4572000" y="3040138"/>
            <a:ext cx="4572000" cy="3060000"/>
          </a:xfrm>
          <a:prstGeom prst="rect">
            <a:avLst/>
          </a:prstGeom>
          <a:solidFill>
            <a:srgbClr val="02705F"/>
          </a:solidFill>
        </p:spPr>
        <p:txBody>
          <a:bodyPr wrap="square" rtlCol="0">
            <a:noAutofit/>
          </a:bodyPr>
          <a:lstStyle/>
          <a:p>
            <a:endParaRPr lang="sv-SE" baseline="0" dirty="0"/>
          </a:p>
        </p:txBody>
      </p:sp>
      <p:sp>
        <p:nvSpPr>
          <p:cNvPr id="8" name="textruta 7">
            <a:extLst>
              <a:ext uri="{FF2B5EF4-FFF2-40B4-BE49-F238E27FC236}">
                <a16:creationId xmlns:a16="http://schemas.microsoft.com/office/drawing/2014/main" id="{D6059086-5E3F-4B9C-BA68-6B12B83464BA}"/>
              </a:ext>
            </a:extLst>
          </p:cNvPr>
          <p:cNvSpPr txBox="1"/>
          <p:nvPr/>
        </p:nvSpPr>
        <p:spPr>
          <a:xfrm>
            <a:off x="783823" y="1299167"/>
            <a:ext cx="3004349" cy="461665"/>
          </a:xfrm>
          <a:prstGeom prst="rect">
            <a:avLst/>
          </a:prstGeom>
          <a:noFill/>
        </p:spPr>
        <p:txBody>
          <a:bodyPr wrap="none" rtlCol="0">
            <a:spAutoFit/>
          </a:bodyPr>
          <a:lstStyle/>
          <a:p>
            <a:r>
              <a:rPr lang="sv-SE" sz="2400" baseline="0" dirty="0">
                <a:solidFill>
                  <a:schemeClr val="bg1"/>
                </a:solidFill>
                <a:latin typeface="Bris Gobold Extra2" panose="02000500000000000000" pitchFamily="2" charset="0"/>
              </a:rPr>
              <a:t>Fundera tillsammans</a:t>
            </a:r>
          </a:p>
        </p:txBody>
      </p:sp>
      <p:sp>
        <p:nvSpPr>
          <p:cNvPr id="10" name="textruta 9">
            <a:extLst>
              <a:ext uri="{FF2B5EF4-FFF2-40B4-BE49-F238E27FC236}">
                <a16:creationId xmlns:a16="http://schemas.microsoft.com/office/drawing/2014/main" id="{27E6F3C1-EBD8-4F2F-8E72-AA16090D0E4C}"/>
              </a:ext>
            </a:extLst>
          </p:cNvPr>
          <p:cNvSpPr txBox="1"/>
          <p:nvPr/>
        </p:nvSpPr>
        <p:spPr>
          <a:xfrm>
            <a:off x="154496" y="3626931"/>
            <a:ext cx="4572000" cy="2122569"/>
          </a:xfrm>
          <a:prstGeom prst="rect">
            <a:avLst/>
          </a:prstGeom>
          <a:noFill/>
        </p:spPr>
        <p:txBody>
          <a:bodyPr wrap="square" rtlCol="0">
            <a:spAutoFit/>
          </a:bodyPr>
          <a:lstStyle/>
          <a:p>
            <a:pPr>
              <a:lnSpc>
                <a:spcPct val="150000"/>
              </a:lnSpc>
            </a:pPr>
            <a:r>
              <a:rPr lang="sv-SE" dirty="0">
                <a:solidFill>
                  <a:schemeClr val="accent3"/>
                </a:solidFill>
                <a:latin typeface="Apercu" panose="02000506030000020004" pitchFamily="50" charset="0"/>
              </a:rPr>
              <a:t>Artikel 2 Skydd mot diskriminering </a:t>
            </a:r>
          </a:p>
          <a:p>
            <a:pPr>
              <a:lnSpc>
                <a:spcPct val="150000"/>
              </a:lnSpc>
            </a:pPr>
            <a:r>
              <a:rPr lang="sv-SE" dirty="0">
                <a:solidFill>
                  <a:schemeClr val="accent3"/>
                </a:solidFill>
                <a:latin typeface="Apercu" panose="02000506030000020004" pitchFamily="50" charset="0"/>
              </a:rPr>
              <a:t>Artikel 3 Barnets bästa</a:t>
            </a:r>
          </a:p>
          <a:p>
            <a:pPr>
              <a:lnSpc>
                <a:spcPct val="150000"/>
              </a:lnSpc>
            </a:pPr>
            <a:r>
              <a:rPr lang="sv-SE" dirty="0">
                <a:solidFill>
                  <a:schemeClr val="accent3"/>
                </a:solidFill>
                <a:latin typeface="Apercu" panose="02000506030000020004" pitchFamily="50" charset="0"/>
              </a:rPr>
              <a:t>Artikel 6 Rätt till liv och utveckling</a:t>
            </a:r>
          </a:p>
          <a:p>
            <a:pPr>
              <a:lnSpc>
                <a:spcPct val="150000"/>
              </a:lnSpc>
            </a:pPr>
            <a:r>
              <a:rPr lang="sv-SE" dirty="0">
                <a:solidFill>
                  <a:schemeClr val="accent3"/>
                </a:solidFill>
                <a:latin typeface="Apercu" panose="02000506030000020004" pitchFamily="50" charset="0"/>
              </a:rPr>
              <a:t>Artikel 12 Åsiktsfrihet och rätten att bli hörd</a:t>
            </a:r>
          </a:p>
        </p:txBody>
      </p:sp>
      <p:sp>
        <p:nvSpPr>
          <p:cNvPr id="2" name="Pratbubbla: oval 1">
            <a:extLst>
              <a:ext uri="{FF2B5EF4-FFF2-40B4-BE49-F238E27FC236}">
                <a16:creationId xmlns:a16="http://schemas.microsoft.com/office/drawing/2014/main" id="{36B5524C-CFDE-4300-96BE-F4892C9E65D9}"/>
              </a:ext>
            </a:extLst>
          </p:cNvPr>
          <p:cNvSpPr/>
          <p:nvPr/>
        </p:nvSpPr>
        <p:spPr>
          <a:xfrm>
            <a:off x="5943599" y="3806275"/>
            <a:ext cx="1828800" cy="1527726"/>
          </a:xfrm>
          <a:prstGeom prst="wedgeEllipseCallout">
            <a:avLst/>
          </a:prstGeom>
          <a:noFill/>
          <a:ln w="136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12872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C75C822-9B74-49C5-B097-424885AB39E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0" y="0"/>
            <a:ext cx="9144000" cy="6105832"/>
          </a:xfrm>
          <a:prstGeom prst="rect">
            <a:avLst/>
          </a:prstGeom>
        </p:spPr>
      </p:pic>
      <p:sp>
        <p:nvSpPr>
          <p:cNvPr id="8" name="textruta 7">
            <a:extLst>
              <a:ext uri="{FF2B5EF4-FFF2-40B4-BE49-F238E27FC236}">
                <a16:creationId xmlns:a16="http://schemas.microsoft.com/office/drawing/2014/main" id="{59D0C55C-562F-4B01-8263-186AAD1D5C66}"/>
              </a:ext>
            </a:extLst>
          </p:cNvPr>
          <p:cNvSpPr txBox="1"/>
          <p:nvPr/>
        </p:nvSpPr>
        <p:spPr>
          <a:xfrm>
            <a:off x="3927566" y="752168"/>
            <a:ext cx="4453976" cy="707886"/>
          </a:xfrm>
          <a:prstGeom prst="rect">
            <a:avLst/>
          </a:prstGeom>
          <a:noFill/>
        </p:spPr>
        <p:txBody>
          <a:bodyPr wrap="none" rtlCol="0">
            <a:spAutoFit/>
          </a:bodyPr>
          <a:lstStyle/>
          <a:p>
            <a:r>
              <a:rPr lang="sv-SE" sz="4000" baseline="0" dirty="0">
                <a:solidFill>
                  <a:schemeClr val="bg1"/>
                </a:solidFill>
                <a:latin typeface="Bris Gobold Extra2" panose="02000500000000000000" pitchFamily="2" charset="0"/>
              </a:rPr>
              <a:t>Hur ser vi på barn?</a:t>
            </a:r>
          </a:p>
        </p:txBody>
      </p:sp>
    </p:spTree>
    <p:extLst>
      <p:ext uri="{BB962C8B-B14F-4D97-AF65-F5344CB8AC3E}">
        <p14:creationId xmlns:p14="http://schemas.microsoft.com/office/powerpoint/2010/main" val="2417719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0" dirty="0">
                <a:latin typeface="Bris Gobold Extra2" panose="02000500000000000000" pitchFamily="2" charset="0"/>
              </a:rPr>
              <a:t>Barnsyn – Perspektiv</a:t>
            </a:r>
          </a:p>
        </p:txBody>
      </p:sp>
      <p:sp>
        <p:nvSpPr>
          <p:cNvPr id="3" name="Platshållare för innehåll 2"/>
          <p:cNvSpPr>
            <a:spLocks noGrp="1"/>
          </p:cNvSpPr>
          <p:nvPr>
            <p:ph idx="1"/>
          </p:nvPr>
        </p:nvSpPr>
        <p:spPr/>
        <p:txBody>
          <a:bodyPr/>
          <a:lstStyle/>
          <a:p>
            <a:pPr marL="0" lvl="0" indent="0">
              <a:buNone/>
            </a:pPr>
            <a:endParaRPr lang="sv-SE" dirty="0"/>
          </a:p>
          <a:p>
            <a:pPr marL="0" lvl="0" indent="0">
              <a:buNone/>
            </a:pPr>
            <a:r>
              <a:rPr lang="sv-SE" b="1" dirty="0">
                <a:latin typeface="Bris Gobold" panose="02000500000000000000" pitchFamily="2" charset="0"/>
              </a:rPr>
              <a:t>Barnperspektiv</a:t>
            </a:r>
          </a:p>
          <a:p>
            <a:pPr marL="0" lvl="0" indent="0">
              <a:buNone/>
            </a:pPr>
            <a:r>
              <a:rPr lang="sv-SE" dirty="0">
                <a:latin typeface="Bris Gobold" panose="02000500000000000000" pitchFamily="2" charset="0"/>
              </a:rPr>
              <a:t>Vuxnas barnperspektiv </a:t>
            </a:r>
          </a:p>
          <a:p>
            <a:pPr marL="0" lvl="0" indent="0">
              <a:buNone/>
            </a:pPr>
            <a:endParaRPr lang="sv-SE" dirty="0">
              <a:latin typeface="Bris Gobold" panose="02000500000000000000" pitchFamily="2" charset="0"/>
            </a:endParaRPr>
          </a:p>
          <a:p>
            <a:pPr marL="0" lvl="0" indent="0">
              <a:buNone/>
            </a:pPr>
            <a:r>
              <a:rPr lang="sv-SE" b="1" dirty="0">
                <a:latin typeface="Bris Gobold" panose="02000500000000000000" pitchFamily="2" charset="0"/>
              </a:rPr>
              <a:t>Barnets perspektiv</a:t>
            </a:r>
          </a:p>
          <a:p>
            <a:pPr marL="0" lvl="0" indent="0">
              <a:buNone/>
            </a:pPr>
            <a:r>
              <a:rPr lang="sv-SE" dirty="0">
                <a:latin typeface="Bris Gobold" panose="02000500000000000000" pitchFamily="2" charset="0"/>
              </a:rPr>
              <a:t>Det enskilda barnets egna perspektiv </a:t>
            </a:r>
          </a:p>
          <a:p>
            <a:pPr marL="0" lvl="0" indent="0">
              <a:buNone/>
            </a:pPr>
            <a:endParaRPr lang="sv-SE" dirty="0">
              <a:latin typeface="Bris Gobold" panose="02000500000000000000" pitchFamily="2" charset="0"/>
            </a:endParaRPr>
          </a:p>
          <a:p>
            <a:pPr marL="0" lvl="0" indent="0">
              <a:buNone/>
            </a:pPr>
            <a:r>
              <a:rPr lang="sv-SE" b="1" dirty="0">
                <a:latin typeface="Bris Gobold" panose="02000500000000000000" pitchFamily="2" charset="0"/>
              </a:rPr>
              <a:t>Barnrättsperspektiv</a:t>
            </a:r>
          </a:p>
          <a:p>
            <a:pPr marL="0" lvl="0" indent="0">
              <a:buNone/>
            </a:pPr>
            <a:r>
              <a:rPr lang="sv-SE" dirty="0">
                <a:latin typeface="Bris Gobold" panose="02000500000000000000" pitchFamily="2" charset="0"/>
              </a:rPr>
              <a:t>Synen på barnet som rättighetsbärare. Förutsätter de två första. </a:t>
            </a:r>
          </a:p>
          <a:p>
            <a:pPr marL="257175" indent="-257175">
              <a:buAutoNum type="arabicParenR"/>
            </a:pPr>
            <a:endParaRPr lang="sv-SE" dirty="0"/>
          </a:p>
        </p:txBody>
      </p:sp>
    </p:spTree>
    <p:extLst>
      <p:ext uri="{BB962C8B-B14F-4D97-AF65-F5344CB8AC3E}">
        <p14:creationId xmlns:p14="http://schemas.microsoft.com/office/powerpoint/2010/main" val="3618512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855F4F-B27D-48EA-B801-670A9CD918DB}"/>
              </a:ext>
            </a:extLst>
          </p:cNvPr>
          <p:cNvSpPr>
            <a:spLocks noGrp="1"/>
          </p:cNvSpPr>
          <p:nvPr>
            <p:ph type="title"/>
          </p:nvPr>
        </p:nvSpPr>
        <p:spPr>
          <a:xfrm>
            <a:off x="1" y="1820480"/>
            <a:ext cx="9144000" cy="3030060"/>
          </a:xfrm>
        </p:spPr>
        <p:txBody>
          <a:bodyPr/>
          <a:lstStyle/>
          <a:p>
            <a:br>
              <a:rPr lang="sv-SE" sz="5400" dirty="0"/>
            </a:br>
            <a:br>
              <a:rPr lang="sv-SE" sz="5400" dirty="0"/>
            </a:br>
            <a:r>
              <a:rPr lang="sv-SE" sz="5400" dirty="0"/>
              <a:t>Fråga!</a:t>
            </a:r>
            <a:br>
              <a:rPr lang="sv-SE" sz="5400" dirty="0"/>
            </a:br>
            <a:br>
              <a:rPr lang="sv-SE" sz="5400" dirty="0"/>
            </a:br>
            <a:br>
              <a:rPr lang="sv-SE" sz="5400" dirty="0"/>
            </a:br>
            <a:r>
              <a:rPr lang="sv-SE" sz="5400" dirty="0"/>
              <a:t>Lyssna!</a:t>
            </a:r>
            <a:br>
              <a:rPr lang="sv-SE" sz="5400" dirty="0"/>
            </a:br>
            <a:br>
              <a:rPr lang="sv-SE" sz="5400" dirty="0"/>
            </a:br>
            <a:br>
              <a:rPr lang="sv-SE" sz="5400" dirty="0"/>
            </a:br>
            <a:r>
              <a:rPr lang="sv-SE" sz="5400" dirty="0"/>
              <a:t>Agera!</a:t>
            </a:r>
          </a:p>
        </p:txBody>
      </p:sp>
    </p:spTree>
    <p:extLst>
      <p:ext uri="{BB962C8B-B14F-4D97-AF65-F5344CB8AC3E}">
        <p14:creationId xmlns:p14="http://schemas.microsoft.com/office/powerpoint/2010/main" val="3021160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1579966"/>
      </p:ext>
    </p:extLst>
  </p:cSld>
  <p:clrMapOvr>
    <a:masterClrMapping/>
  </p:clrMapOvr>
</p:sld>
</file>

<file path=ppt/theme/theme1.xml><?xml version="1.0" encoding="utf-8"?>
<a:theme xmlns:a="http://schemas.openxmlformats.org/drawingml/2006/main" name="BRIS">
  <a:themeElements>
    <a:clrScheme name="Bris">
      <a:dk1>
        <a:sysClr val="windowText" lastClr="000000"/>
      </a:dk1>
      <a:lt1>
        <a:sysClr val="window" lastClr="FFFFFF"/>
      </a:lt1>
      <a:dk2>
        <a:srgbClr val="000000"/>
      </a:dk2>
      <a:lt2>
        <a:srgbClr val="FFFFFF"/>
      </a:lt2>
      <a:accent1>
        <a:srgbClr val="5DB65F"/>
      </a:accent1>
      <a:accent2>
        <a:srgbClr val="ED8F9B"/>
      </a:accent2>
      <a:accent3>
        <a:srgbClr val="406F93"/>
      </a:accent3>
      <a:accent4>
        <a:srgbClr val="FFCF41"/>
      </a:accent4>
      <a:accent5>
        <a:srgbClr val="FF5500"/>
      </a:accent5>
      <a:accent6>
        <a:srgbClr val="C7C7C7"/>
      </a:accent6>
      <a:hlink>
        <a:srgbClr val="000000"/>
      </a:hlink>
      <a:folHlink>
        <a:srgbClr val="000000"/>
      </a:folHlink>
    </a:clrScheme>
    <a:fontScheme name="BR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baseline="0" dirty="0" smtClean="0"/>
        </a:defPPr>
      </a:lstStyle>
    </a:txDef>
  </a:objectDefaults>
  <a:extraClrSchemeLst/>
  <a:extLst>
    <a:ext uri="{05A4C25C-085E-4340-85A3-A5531E510DB2}">
      <thm15:themeFamily xmlns:thm15="http://schemas.microsoft.com/office/thememl/2012/main" name="BRIS.potx" id="{D3A1B7C6-042E-471C-ADD2-253F0422C0B9}" vid="{B7692726-0DFE-4220-9FC0-0C8B45A1DA9B}"/>
    </a:ext>
  </a:extLst>
</a:theme>
</file>

<file path=ppt/theme/theme2.xml><?xml version="1.0" encoding="utf-8"?>
<a:theme xmlns:a="http://schemas.openxmlformats.org/drawingml/2006/main" name="Blå ">
  <a:themeElements>
    <a:clrScheme name="Bris">
      <a:dk1>
        <a:sysClr val="windowText" lastClr="000000"/>
      </a:dk1>
      <a:lt1>
        <a:sysClr val="window" lastClr="FFFFFF"/>
      </a:lt1>
      <a:dk2>
        <a:srgbClr val="000000"/>
      </a:dk2>
      <a:lt2>
        <a:srgbClr val="FFFFFF"/>
      </a:lt2>
      <a:accent1>
        <a:srgbClr val="5DB65F"/>
      </a:accent1>
      <a:accent2>
        <a:srgbClr val="ED8F9B"/>
      </a:accent2>
      <a:accent3>
        <a:srgbClr val="406F93"/>
      </a:accent3>
      <a:accent4>
        <a:srgbClr val="FFCF41"/>
      </a:accent4>
      <a:accent5>
        <a:srgbClr val="FF5500"/>
      </a:accent5>
      <a:accent6>
        <a:srgbClr val="C7C7C7"/>
      </a:accent6>
      <a:hlink>
        <a:srgbClr val="000000"/>
      </a:hlink>
      <a:folHlink>
        <a:srgbClr val="000000"/>
      </a:folHlink>
    </a:clrScheme>
    <a:fontScheme name="BR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baseline="0" dirty="0" smtClean="0"/>
        </a:defPPr>
      </a:lstStyle>
    </a:txDef>
  </a:objectDefaults>
  <a:extraClrSchemeLst/>
  <a:extLst>
    <a:ext uri="{05A4C25C-085E-4340-85A3-A5531E510DB2}">
      <thm15:themeFamily xmlns:thm15="http://schemas.microsoft.com/office/thememl/2012/main" name="BRIS.potx" id="{D3A1B7C6-042E-471C-ADD2-253F0422C0B9}" vid="{415EB7F6-31F9-4AF7-8066-DC483ECB0975}"/>
    </a:ext>
  </a:extLst>
</a:theme>
</file>

<file path=ppt/theme/theme3.xml><?xml version="1.0" encoding="utf-8"?>
<a:theme xmlns:a="http://schemas.openxmlformats.org/drawingml/2006/main" name="Rosa">
  <a:themeElements>
    <a:clrScheme name="Bris">
      <a:dk1>
        <a:sysClr val="windowText" lastClr="000000"/>
      </a:dk1>
      <a:lt1>
        <a:sysClr val="window" lastClr="FFFFFF"/>
      </a:lt1>
      <a:dk2>
        <a:srgbClr val="000000"/>
      </a:dk2>
      <a:lt2>
        <a:srgbClr val="FFFFFF"/>
      </a:lt2>
      <a:accent1>
        <a:srgbClr val="5DB65F"/>
      </a:accent1>
      <a:accent2>
        <a:srgbClr val="ED8F9B"/>
      </a:accent2>
      <a:accent3>
        <a:srgbClr val="406F93"/>
      </a:accent3>
      <a:accent4>
        <a:srgbClr val="FFCF41"/>
      </a:accent4>
      <a:accent5>
        <a:srgbClr val="FF5500"/>
      </a:accent5>
      <a:accent6>
        <a:srgbClr val="C7C7C7"/>
      </a:accent6>
      <a:hlink>
        <a:srgbClr val="000000"/>
      </a:hlink>
      <a:folHlink>
        <a:srgbClr val="000000"/>
      </a:folHlink>
    </a:clrScheme>
    <a:fontScheme name="BR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baseline="0" dirty="0" smtClean="0"/>
        </a:defPPr>
      </a:lstStyle>
    </a:txDef>
  </a:objectDefaults>
  <a:extraClrSchemeLst/>
  <a:extLst>
    <a:ext uri="{05A4C25C-085E-4340-85A3-A5531E510DB2}">
      <thm15:themeFamily xmlns:thm15="http://schemas.microsoft.com/office/thememl/2012/main" name="BRIS.potx" id="{D3A1B7C6-042E-471C-ADD2-253F0422C0B9}" vid="{35101657-A57F-4A2F-A5C2-5938D13AD38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BRIS</Template>
  <TotalTime>20390</TotalTime>
  <Words>861</Words>
  <Application>Microsoft Office PowerPoint</Application>
  <PresentationFormat>Bildspel på skärmen (4:3)</PresentationFormat>
  <Paragraphs>123</Paragraphs>
  <Slides>19</Slides>
  <Notes>19</Notes>
  <HiddenSlides>0</HiddenSlides>
  <MMClips>0</MMClips>
  <ScaleCrop>false</ScaleCrop>
  <HeadingPairs>
    <vt:vector size="6" baseType="variant">
      <vt:variant>
        <vt:lpstr>Använt teckensnitt</vt:lpstr>
      </vt:variant>
      <vt:variant>
        <vt:i4>6</vt:i4>
      </vt:variant>
      <vt:variant>
        <vt:lpstr>Tema</vt:lpstr>
      </vt:variant>
      <vt:variant>
        <vt:i4>3</vt:i4>
      </vt:variant>
      <vt:variant>
        <vt:lpstr>Bildrubriker</vt:lpstr>
      </vt:variant>
      <vt:variant>
        <vt:i4>19</vt:i4>
      </vt:variant>
    </vt:vector>
  </HeadingPairs>
  <TitlesOfParts>
    <vt:vector size="28" baseType="lpstr">
      <vt:lpstr>Apercu</vt:lpstr>
      <vt:lpstr>Arial</vt:lpstr>
      <vt:lpstr>Bris Gobold</vt:lpstr>
      <vt:lpstr>Bris Gobold Bold</vt:lpstr>
      <vt:lpstr>Bris Gobold Extra2</vt:lpstr>
      <vt:lpstr>Calibri</vt:lpstr>
      <vt:lpstr>BRIS</vt:lpstr>
      <vt:lpstr>Blå </vt:lpstr>
      <vt:lpstr>Rosa</vt:lpstr>
      <vt:lpstr>PowerPoint-presentation</vt:lpstr>
      <vt:lpstr>Utbildningens upplägg</vt:lpstr>
      <vt:lpstr>1971 </vt:lpstr>
      <vt:lpstr>Om Barnens Rätt I Samhället</vt:lpstr>
      <vt:lpstr>Vad kontaktar Barn bris om?</vt:lpstr>
      <vt:lpstr>PowerPoint-presentation</vt:lpstr>
      <vt:lpstr>PowerPoint-presentation</vt:lpstr>
      <vt:lpstr>Det här är Barnkonventionen</vt:lpstr>
      <vt:lpstr>PowerPoint-presentation</vt:lpstr>
      <vt:lpstr>Vad är grundprinciperna?</vt:lpstr>
      <vt:lpstr>PowerPoint-presentation</vt:lpstr>
      <vt:lpstr>PowerPoint-presentation</vt:lpstr>
      <vt:lpstr>PowerPoint-presentation</vt:lpstr>
      <vt:lpstr>PowerPoint-presentation</vt:lpstr>
      <vt:lpstr>PowerPoint-presentation</vt:lpstr>
      <vt:lpstr>PowerPoint-presentation</vt:lpstr>
      <vt:lpstr>Barnsyn – Perspektiv</vt:lpstr>
      <vt:lpstr>  Fråga!   Lyssna!   Agera!</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Johnny Nordström</dc:creator>
  <cp:lastModifiedBy>Alka Khanna</cp:lastModifiedBy>
  <cp:revision>881</cp:revision>
  <cp:lastPrinted>2019-09-24T09:29:51Z</cp:lastPrinted>
  <dcterms:created xsi:type="dcterms:W3CDTF">2015-02-16T09:34:39Z</dcterms:created>
  <dcterms:modified xsi:type="dcterms:W3CDTF">2019-09-27T14:34:03Z</dcterms:modified>
</cp:coreProperties>
</file>