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6b232efa3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6b232efa3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6b19e501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6b19e501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82ef3c012d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82ef3c012d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6b19e501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6b19e501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82ef3c012d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82ef3c012d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84191481a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84191481a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0b324911f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0b324911f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84191481af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84191481af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0b324911f4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0b324911f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0b7a6c361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0b7a6c361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0bd4c824a0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0bd4c824a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f7774f4dcd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f7774f4dcd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f7774f4dcd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f7774f4dcd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0b324911f4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0b324911f4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0b324911f4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0b324911f4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45925" y="129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0" name="Google Shape;20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61225" y="98675"/>
            <a:ext cx="1259925" cy="84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2625" y="823913"/>
            <a:ext cx="5238750" cy="349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0"/>
            <a:ext cx="8520600" cy="30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Föräldramöte 2024-10-16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sz="2400"/>
              <a:t>Laget</a:t>
            </a:r>
            <a:endParaRPr sz="2400"/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sz="2400"/>
              <a:t>Vår säsong - träningar, cuper, seriespel</a:t>
            </a:r>
            <a:endParaRPr sz="2400"/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sz="2400"/>
              <a:t>Hur gör vi?</a:t>
            </a:r>
            <a:endParaRPr sz="2400"/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sz="2400"/>
              <a:t>Försäljningar mm</a:t>
            </a:r>
            <a:endParaRPr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245925" y="129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Skoghalls IBK ungdomspolicy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/>
              <a:t>Verksamhetsidé</a:t>
            </a:r>
            <a:endParaRPr b="1" sz="24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Skoghalls Innebandy ska vara en förening med både bredd- och elitverksamhet. Föreningen ska från sin breddverksamhet fostra egna talanger till elitverksamhet.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Inom Skoghalls Innebandy vill vi ge alla som deltar i klubbens aktiviteter en rolig, kamratlig och utvecklande idrottsgemenskap.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Vi vill på alla nivåer bedriva verksamhet så att våra aktiva deltagare utvecklas positivt socialt, mentalt, fysiskt och sportsligt.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245925" y="129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Vårt lag</a:t>
            </a:r>
            <a:endParaRPr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95100" y="863550"/>
            <a:ext cx="9048900" cy="417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GB" sz="2100"/>
              <a:t>25st spelare</a:t>
            </a:r>
            <a:endParaRPr sz="2100"/>
          </a:p>
          <a:p>
            <a:pPr indent="-36195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-GB" sz="2100"/>
              <a:t>3st födda 2008 (får ej delta i DM), 16st 2009 och 7st 2010</a:t>
            </a:r>
            <a:endParaRPr sz="2100"/>
          </a:p>
          <a:p>
            <a:pPr indent="-3619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GB" sz="2100"/>
              <a:t>11 st ledare</a:t>
            </a:r>
            <a:endParaRPr sz="2100"/>
          </a:p>
          <a:p>
            <a:pPr indent="0" lvl="0" marL="457200" rtl="0" algn="l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lnSpc>
                <a:spcPct val="2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245925" y="129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Ansvariga</a:t>
            </a:r>
            <a:endParaRPr/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202325" y="1050700"/>
            <a:ext cx="3668400" cy="138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Andreas Häggeborn</a:t>
            </a:r>
            <a:r>
              <a:rPr lang="en-GB" sz="1600"/>
              <a:t> - tränare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600"/>
              <a:t>Krister Gustafsson</a:t>
            </a:r>
            <a:r>
              <a:rPr lang="en-GB" sz="1600"/>
              <a:t> - tränare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600"/>
              <a:t>Anders Magnusson - lagledare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202325" y="2764200"/>
            <a:ext cx="4093500" cy="186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Daniel Ericsson - hjälptränare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600"/>
              <a:t>Per Kilander - hjälptränare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600"/>
              <a:t>Marcus Hardin - hjälptränare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4539125" y="2764200"/>
            <a:ext cx="4093500" cy="22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Elin Adamsson - hjälptränare + material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600"/>
              <a:t>Peter Edberg - hjälptränare + kassör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/>
              <a:t>Maria Adolfsson - individuell utveckling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/>
              <a:t>Lina Thomsson - material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600"/>
              <a:t>Therese Zetterström - kassör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245925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Vår säsong</a:t>
            </a:r>
            <a:endParaRPr/>
          </a:p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245925" y="572700"/>
            <a:ext cx="8520600" cy="423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/>
              <a:t>T</a:t>
            </a:r>
            <a:r>
              <a:rPr b="1" lang="en-GB" sz="1400"/>
              <a:t>räning </a:t>
            </a:r>
            <a:endParaRPr b="1" sz="1400"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400"/>
              <a:t>Egna träningar måndag och onsdag - skaffa SportAdmin, svara själva på kallelser</a:t>
            </a:r>
            <a:endParaRPr sz="1400"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400"/>
              <a:t>Klara för uppvärmning 30min innan träning! Fylld flaska, knutna skor och rätt inställning</a:t>
            </a:r>
            <a:endParaRPr sz="1400"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GB" sz="1400"/>
              <a:t>Matcher</a:t>
            </a:r>
            <a:endParaRPr b="1" sz="1400"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400"/>
              <a:t>Röd serie 2 och 3 - 16 + 17 matcher</a:t>
            </a:r>
            <a:endParaRPr sz="1400"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400"/>
              <a:t>Kallar minst 13 spelare till match så alla får minst en match per vecka. Man kan få spela dubbla matcher</a:t>
            </a:r>
            <a:endParaRPr sz="1400"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GB" sz="1400"/>
              <a:t>Cuper</a:t>
            </a:r>
            <a:endParaRPr b="1" sz="1400"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400"/>
              <a:t>En cup jullovet</a:t>
            </a:r>
            <a:endParaRPr sz="1400"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400"/>
              <a:t>Minst en avslutningscup</a:t>
            </a:r>
            <a:endParaRPr sz="1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2022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Vår säsong</a:t>
            </a:r>
            <a:endParaRPr/>
          </a:p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202200" y="728275"/>
            <a:ext cx="8739600" cy="423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/>
              <a:t>30:e augusti - 1:a september - lagbyggarhelg Karlskoga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300"/>
              <a:t>8 september - träningsdag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300"/>
              <a:t>14 september - derbydagen. Match mot Karlstad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300"/>
              <a:t>21 september - Billerud cup. Grums, Hertzöga + ett lag till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300"/>
              <a:t>28 september - hemmacup. Åmål, Lillån och Skattkärr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300"/>
              <a:t>4-5 oktober - </a:t>
            </a:r>
            <a:r>
              <a:rPr lang="en-GB" sz="1300"/>
              <a:t>seriepremiär röd serie 3 Åmotfors borta, röd serie 2 Skattkärr hemma.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300"/>
              <a:t>DM och Lilla VM - deltar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300"/>
              <a:t>Jullovet - Cupspel 1 eller 2 lag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300"/>
              <a:t>April - Avslutningscup 1 eller 2 lag</a:t>
            </a:r>
            <a:endParaRPr sz="1300"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1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title"/>
          </p:nvPr>
        </p:nvSpPr>
        <p:spPr>
          <a:xfrm>
            <a:off x="245925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Vår säsong</a:t>
            </a:r>
            <a:endParaRPr/>
          </a:p>
        </p:txBody>
      </p:sp>
      <p:sp>
        <p:nvSpPr>
          <p:cNvPr id="99" name="Google Shape;99;p20"/>
          <p:cNvSpPr txBox="1"/>
          <p:nvPr>
            <p:ph idx="1" type="body"/>
          </p:nvPr>
        </p:nvSpPr>
        <p:spPr>
          <a:xfrm>
            <a:off x="245925" y="572700"/>
            <a:ext cx="8520600" cy="423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/>
              <a:t>Matchupplägg</a:t>
            </a:r>
            <a:endParaRPr b="1" sz="1400"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400"/>
              <a:t>Alltid samling Hammarö Arena. Laget presenteras en timme innan match. Går ut och går direkt för att prata ihop sig med de man spelar med</a:t>
            </a:r>
            <a:endParaRPr sz="1400"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400"/>
              <a:t>Målsättning två backpar + tre kedjor. Det gör att forwards behöver spela tre matcher, backar två för lika mycket speltid.</a:t>
            </a:r>
            <a:endParaRPr sz="1400"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400"/>
              <a:t>Resultat underordnat utveckling och prestation. Försöker ta ut lag efter motstånd för jämna matcher.</a:t>
            </a:r>
            <a:endParaRPr sz="1400"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400"/>
              <a:t>Spelide är man-man försvar med helplanspress. Det är en jobbig taktik och den kommer troligen inte ge lika bra resultat som att sjunka hem - men vi vill utveckla spelarna</a:t>
            </a:r>
            <a:endParaRPr sz="1400"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400"/>
              <a:t>Med boll vill vi spela snabba, enkla passningar. L-uppspel direkt för spelvändning, annars gå över till “point” (ensam back i mitten)</a:t>
            </a:r>
            <a:endParaRPr sz="1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245925" y="129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Vår säsong - Hur gör vi?</a:t>
            </a:r>
            <a:endParaRPr/>
          </a:p>
        </p:txBody>
      </p:sp>
      <p:sp>
        <p:nvSpPr>
          <p:cNvPr id="105" name="Google Shape;105;p21"/>
          <p:cNvSpPr txBox="1"/>
          <p:nvPr>
            <p:ph idx="1" type="body"/>
          </p:nvPr>
        </p:nvSpPr>
        <p:spPr>
          <a:xfrm>
            <a:off x="126425" y="702000"/>
            <a:ext cx="8520600" cy="423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Spelarråd där vi har fyra spelare som också är lagkaptener</a:t>
            </a:r>
            <a:endParaRPr sz="1400"/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Snapchatgrupp där vi (nästan) bara skickar information om innebandy</a:t>
            </a:r>
            <a:endParaRPr sz="1400"/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Svarar på kallelser i god tid. Har man inte svarat på matchkallelse innan deadline är det inte säkert man får spela</a:t>
            </a:r>
            <a:endParaRPr sz="1400"/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Som man tränar spelar man. Vi gör övningar med bra fokus och koncentration, kommer när det är avblåst osv av respekt till varandra</a:t>
            </a:r>
            <a:endParaRPr sz="1400"/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Vid insläppt mål - hur gör vi för att få rätt energinivå?</a:t>
            </a:r>
            <a:endParaRPr sz="1400"/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Fokus på att vara positiva mot varandra och egna prestationen - inte resultat</a:t>
            </a:r>
            <a:endParaRPr sz="1400"/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Domslut och situationer som går emot oss ska hanteras genom att göra bättre i nästa situation - annars förlorar vi två gånger på situationen</a:t>
            </a:r>
            <a:endParaRPr sz="1400"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1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/>
          <p:nvPr>
            <p:ph type="title"/>
          </p:nvPr>
        </p:nvSpPr>
        <p:spPr>
          <a:xfrm>
            <a:off x="245925" y="129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Åtaganden</a:t>
            </a:r>
            <a:endParaRPr/>
          </a:p>
        </p:txBody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311700" y="911700"/>
            <a:ext cx="8520600" cy="423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GB" sz="1700"/>
              <a:t>Försäljning både åt föreningen samt åt laget</a:t>
            </a:r>
            <a:endParaRPr sz="1700"/>
          </a:p>
          <a:p>
            <a:pPr indent="-3365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GB" sz="1700"/>
              <a:t>Minsta nivå av förtjänst ska uppnås vid försäljning. Annars betalar man in mellanskillnad direkt eller vid nästa cup.</a:t>
            </a:r>
            <a:endParaRPr sz="1700"/>
          </a:p>
          <a:p>
            <a:pPr indent="-3365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GB" sz="1700"/>
              <a:t>Försäljning över bestämd förtjänstnivå delas 50/50 till laget/spelare.</a:t>
            </a:r>
            <a:endParaRPr sz="1700"/>
          </a:p>
          <a:p>
            <a:pPr indent="0" lvl="0" marL="0" rtl="0" algn="l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700"/>
              <a:t>Planerade försäljningar i år är kakor (igång), guldhäften (igång), bingolotter samt eventuellt ytterligare en försäljning åt laget (papper?)</a:t>
            </a:r>
            <a:endParaRPr sz="1700"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1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245925" y="129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Åtaganden</a:t>
            </a:r>
            <a:endParaRPr/>
          </a:p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>
            <a:off x="311700" y="911700"/>
            <a:ext cx="8520600" cy="423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GB" sz="1700"/>
              <a:t>Kiosk- och arrangemangsansvar</a:t>
            </a:r>
            <a:endParaRPr sz="1700"/>
          </a:p>
          <a:p>
            <a:pPr indent="-3365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GB" sz="1700"/>
              <a:t>Sekretariat - inget schema, haffar föräldrar på plats</a:t>
            </a:r>
            <a:endParaRPr sz="1700"/>
          </a:p>
          <a:p>
            <a:pPr indent="-3365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GB" sz="1700"/>
              <a:t>Ansvar för matchställ. Det är utkvitterat och måste återlämnas, annars kan man bli betalningsskyldig</a:t>
            </a:r>
            <a:endParaRPr sz="1700"/>
          </a:p>
          <a:p>
            <a:pPr indent="0" lvl="0" marL="0" rtl="0" algn="l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700"/>
              <a:t>Lina är kontaktperson för kiosk samt material</a:t>
            </a:r>
            <a:endParaRPr sz="1700"/>
          </a:p>
          <a:p>
            <a:pPr indent="0" lvl="0" marL="0" rtl="0" algn="l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1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>
            <a:off x="245925" y="129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Åtaganden</a:t>
            </a:r>
            <a:endParaRPr/>
          </a:p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>
            <a:off x="311700" y="911700"/>
            <a:ext cx="8520600" cy="423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GB" sz="1700"/>
              <a:t>Ta del av information. Hemsida, FB-grupp samt SportAdmin</a:t>
            </a:r>
            <a:endParaRPr sz="1700"/>
          </a:p>
          <a:p>
            <a:pPr indent="-3365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GB" sz="1700"/>
              <a:t>Vuxna runt laget (inklusive föräldrar) agerar som representanter för föreningen. Vi vill ha ett trevligt klimat när vi spelar</a:t>
            </a:r>
            <a:endParaRPr sz="1700"/>
          </a:p>
          <a:p>
            <a:pPr indent="-3365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GB" sz="1700"/>
              <a:t>Värmlands innebandyförbund lanserar föräldrakoll imorgon!</a:t>
            </a:r>
            <a:endParaRPr sz="1700"/>
          </a:p>
          <a:p>
            <a:pPr indent="-3365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-GB" sz="1700"/>
              <a:t>Svara på kallelser, hjälp barnen. Tröttsamt att behöva upprepa information, fråga efter svar mm</a:t>
            </a:r>
            <a:endParaRPr sz="1700"/>
          </a:p>
          <a:p>
            <a:pPr indent="0" lvl="0" marL="0" rtl="0" algn="l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1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5"/>
          <p:cNvSpPr txBox="1"/>
          <p:nvPr>
            <p:ph type="title"/>
          </p:nvPr>
        </p:nvSpPr>
        <p:spPr>
          <a:xfrm>
            <a:off x="245925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SportAdmin - Förhandsrapportering</a:t>
            </a:r>
            <a:endParaRPr/>
          </a:p>
        </p:txBody>
      </p:sp>
      <p:pic>
        <p:nvPicPr>
          <p:cNvPr id="129" name="Google Shape;129;p25"/>
          <p:cNvPicPr preferRelativeResize="0"/>
          <p:nvPr/>
        </p:nvPicPr>
        <p:blipFill rotWithShape="1">
          <a:blip r:embed="rId3">
            <a:alphaModFix/>
          </a:blip>
          <a:srcRect b="45681" l="0" r="0" t="0"/>
          <a:stretch/>
        </p:blipFill>
        <p:spPr>
          <a:xfrm>
            <a:off x="245925" y="919725"/>
            <a:ext cx="1788600" cy="3857626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5"/>
          <p:cNvSpPr txBox="1"/>
          <p:nvPr/>
        </p:nvSpPr>
        <p:spPr>
          <a:xfrm>
            <a:off x="2105225" y="2543400"/>
            <a:ext cx="1220400" cy="4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</a:rPr>
              <a:t>Visa alla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31" name="Google Shape;131;p25"/>
          <p:cNvSpPr/>
          <p:nvPr/>
        </p:nvSpPr>
        <p:spPr>
          <a:xfrm>
            <a:off x="1439454" y="1905350"/>
            <a:ext cx="807300" cy="572700"/>
          </a:xfrm>
          <a:prstGeom prst="ellipse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71600" y="715538"/>
            <a:ext cx="2609082" cy="426599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5"/>
          <p:cNvSpPr txBox="1"/>
          <p:nvPr/>
        </p:nvSpPr>
        <p:spPr>
          <a:xfrm>
            <a:off x="7117775" y="2859250"/>
            <a:ext cx="1788600" cy="4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</a:rPr>
              <a:t>Välj den du inte kan deltaga i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6"/>
          <p:cNvSpPr txBox="1"/>
          <p:nvPr>
            <p:ph type="title"/>
          </p:nvPr>
        </p:nvSpPr>
        <p:spPr>
          <a:xfrm>
            <a:off x="245925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SportAdmin - Förhandsrapportering</a:t>
            </a:r>
            <a:endParaRPr/>
          </a:p>
        </p:txBody>
      </p:sp>
      <p:sp>
        <p:nvSpPr>
          <p:cNvPr id="139" name="Google Shape;139;p26"/>
          <p:cNvSpPr txBox="1"/>
          <p:nvPr/>
        </p:nvSpPr>
        <p:spPr>
          <a:xfrm>
            <a:off x="2225100" y="4492125"/>
            <a:ext cx="1329600" cy="4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</a:rPr>
              <a:t>Klicka “Nej”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40" name="Google Shape;14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604" y="735825"/>
            <a:ext cx="1974215" cy="4265999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6"/>
          <p:cNvSpPr/>
          <p:nvPr/>
        </p:nvSpPr>
        <p:spPr>
          <a:xfrm>
            <a:off x="1297929" y="4429125"/>
            <a:ext cx="807300" cy="572700"/>
          </a:xfrm>
          <a:prstGeom prst="ellipse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2" name="Google Shape;14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55850" y="627025"/>
            <a:ext cx="1898955" cy="426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6"/>
          <p:cNvSpPr txBox="1"/>
          <p:nvPr/>
        </p:nvSpPr>
        <p:spPr>
          <a:xfrm>
            <a:off x="6041975" y="2650325"/>
            <a:ext cx="2361900" cy="8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</a:rPr>
              <a:t>Aktivitet utgråad i kalender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7"/>
          <p:cNvSpPr txBox="1"/>
          <p:nvPr>
            <p:ph type="title"/>
          </p:nvPr>
        </p:nvSpPr>
        <p:spPr>
          <a:xfrm>
            <a:off x="245925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SportAdmin - Samåkning</a:t>
            </a:r>
            <a:endParaRPr/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3">
            <a:alphaModFix/>
          </a:blip>
          <a:srcRect b="39671" l="0" r="0" t="0"/>
          <a:stretch/>
        </p:blipFill>
        <p:spPr>
          <a:xfrm>
            <a:off x="5005075" y="895275"/>
            <a:ext cx="3202749" cy="429183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0" name="Google Shape;150;p27"/>
          <p:cNvGrpSpPr/>
          <p:nvPr/>
        </p:nvGrpSpPr>
        <p:grpSpPr>
          <a:xfrm>
            <a:off x="245925" y="1030175"/>
            <a:ext cx="4106178" cy="4213775"/>
            <a:chOff x="245925" y="725050"/>
            <a:chExt cx="4106178" cy="4213775"/>
          </a:xfrm>
        </p:grpSpPr>
        <p:pic>
          <p:nvPicPr>
            <p:cNvPr id="151" name="Google Shape;151;p27"/>
            <p:cNvPicPr preferRelativeResize="0"/>
            <p:nvPr/>
          </p:nvPicPr>
          <p:blipFill rotWithShape="1">
            <a:blip r:embed="rId4">
              <a:alphaModFix/>
            </a:blip>
            <a:srcRect b="53799" l="0" r="0" t="0"/>
            <a:stretch/>
          </p:blipFill>
          <p:spPr>
            <a:xfrm>
              <a:off x="245925" y="725050"/>
              <a:ext cx="4106178" cy="4213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27"/>
            <p:cNvSpPr/>
            <p:nvPr/>
          </p:nvSpPr>
          <p:spPr>
            <a:xfrm>
              <a:off x="1330625" y="4051775"/>
              <a:ext cx="2049600" cy="681900"/>
            </a:xfrm>
            <a:prstGeom prst="ellipse">
              <a:avLst/>
            </a:prstGeom>
            <a:noFill/>
            <a:ln cap="flat" cmpd="sng" w="762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type="title"/>
          </p:nvPr>
        </p:nvSpPr>
        <p:spPr>
          <a:xfrm>
            <a:off x="245925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SportAdmin - Samåkning</a:t>
            </a:r>
            <a:endParaRPr/>
          </a:p>
        </p:txBody>
      </p:sp>
      <p:pic>
        <p:nvPicPr>
          <p:cNvPr id="158" name="Google Shape;158;p28"/>
          <p:cNvPicPr preferRelativeResize="0"/>
          <p:nvPr/>
        </p:nvPicPr>
        <p:blipFill rotWithShape="1">
          <a:blip r:embed="rId3">
            <a:alphaModFix/>
          </a:blip>
          <a:srcRect b="45814" l="0" r="0" t="0"/>
          <a:stretch/>
        </p:blipFill>
        <p:spPr>
          <a:xfrm>
            <a:off x="4347525" y="795500"/>
            <a:ext cx="3435100" cy="4134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8"/>
          <p:cNvPicPr preferRelativeResize="0"/>
          <p:nvPr/>
        </p:nvPicPr>
        <p:blipFill rotWithShape="1">
          <a:blip r:embed="rId4">
            <a:alphaModFix/>
          </a:blip>
          <a:srcRect b="32966" l="0" r="0" t="0"/>
          <a:stretch/>
        </p:blipFill>
        <p:spPr>
          <a:xfrm>
            <a:off x="515525" y="795500"/>
            <a:ext cx="2832296" cy="4217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