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6858000" cx="12192000"/>
  <p:notesSz cx="6858000" cy="9144000"/>
  <p:embeddedFontLst>
    <p:embeddedFont>
      <p:font typeface="Century Gothic"/>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23" roundtripDataSignature="AMtx7miR5FbLmz7FHVy7Nxas1XQfPaU/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enturyGothic-bold.fntdata"/><Relationship Id="rId11" Type="http://schemas.openxmlformats.org/officeDocument/2006/relationships/slide" Target="slides/slide6.xml"/><Relationship Id="rId22" Type="http://schemas.openxmlformats.org/officeDocument/2006/relationships/font" Target="fonts/CenturyGothic-boldItalic.fntdata"/><Relationship Id="rId10" Type="http://schemas.openxmlformats.org/officeDocument/2006/relationships/slide" Target="slides/slide5.xml"/><Relationship Id="rId21" Type="http://schemas.openxmlformats.org/officeDocument/2006/relationships/font" Target="fonts/CenturyGothic-italic.fntdata"/><Relationship Id="rId13" Type="http://schemas.openxmlformats.org/officeDocument/2006/relationships/slide" Target="slides/slide8.xml"/><Relationship Id="rId12" Type="http://schemas.openxmlformats.org/officeDocument/2006/relationships/slide" Target="slides/slide7.xml"/><Relationship Id="rId23"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CenturyGothic-regular.fntdata"/><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7" name="Google Shape;24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sv-SE"/>
              <a:t>Presentera er som huvudledare och berätta om er själva lite kort och även lite om er gymnastikbakgrund</a:t>
            </a:r>
            <a:endParaRPr/>
          </a:p>
          <a:p>
            <a:pPr indent="0" lvl="0" marL="457200" rtl="0" algn="l">
              <a:lnSpc>
                <a:spcPct val="100000"/>
              </a:lnSpc>
              <a:spcBef>
                <a:spcPts val="0"/>
              </a:spcBef>
              <a:spcAft>
                <a:spcPts val="0"/>
              </a:spcAft>
              <a:buSzPts val="1100"/>
              <a:buNone/>
            </a:pPr>
            <a:r>
              <a:t/>
            </a:r>
            <a:endParaRPr/>
          </a:p>
        </p:txBody>
      </p:sp>
      <p:sp>
        <p:nvSpPr>
          <p:cNvPr id="253" name="Google Shape;25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e8e8cb1469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sv-SE"/>
              <a:t>Regionlag betalar enbart startavgiten á 100:- per gymnast per tävling</a:t>
            </a:r>
            <a:endParaRPr/>
          </a:p>
          <a:p>
            <a:pPr indent="-298450" lvl="0" marL="457200" rtl="0" algn="l">
              <a:lnSpc>
                <a:spcPct val="100000"/>
              </a:lnSpc>
              <a:spcBef>
                <a:spcPts val="0"/>
              </a:spcBef>
              <a:spcAft>
                <a:spcPts val="0"/>
              </a:spcAft>
              <a:buSzPts val="1100"/>
              <a:buChar char="-"/>
            </a:pPr>
            <a:r>
              <a:rPr lang="sv-SE"/>
              <a:t>Rikslag betalar startavgift samt faktiskt kostnad för resa, kost och boende</a:t>
            </a:r>
            <a:endParaRPr/>
          </a:p>
          <a:p>
            <a:pPr indent="0" lvl="0" marL="0" rtl="0" algn="l">
              <a:lnSpc>
                <a:spcPct val="100000"/>
              </a:lnSpc>
              <a:spcBef>
                <a:spcPts val="0"/>
              </a:spcBef>
              <a:spcAft>
                <a:spcPts val="0"/>
              </a:spcAft>
              <a:buSzPts val="1100"/>
              <a:buNone/>
            </a:pPr>
            <a:r>
              <a:t/>
            </a:r>
            <a:endParaRPr/>
          </a:p>
          <a:p>
            <a:pPr indent="-298450" lvl="0" marL="457200" rtl="0" algn="l">
              <a:lnSpc>
                <a:spcPct val="100000"/>
              </a:lnSpc>
              <a:spcBef>
                <a:spcPts val="0"/>
              </a:spcBef>
              <a:spcAft>
                <a:spcPts val="0"/>
              </a:spcAft>
              <a:buSzPts val="1100"/>
              <a:buChar char="-"/>
            </a:pPr>
            <a:r>
              <a:rPr lang="sv-SE"/>
              <a:t>Berätta hur ni vill att man ska meddela om man inte kommer = Appen</a:t>
            </a:r>
            <a:endParaRPr/>
          </a:p>
          <a:p>
            <a:pPr indent="-298450" lvl="0" marL="457200" rtl="0" algn="l">
              <a:lnSpc>
                <a:spcPct val="100000"/>
              </a:lnSpc>
              <a:spcBef>
                <a:spcPts val="0"/>
              </a:spcBef>
              <a:spcAft>
                <a:spcPts val="0"/>
              </a:spcAft>
              <a:buSzPts val="1100"/>
              <a:buChar char="-"/>
            </a:pPr>
            <a:r>
              <a:rPr lang="sv-SE"/>
              <a:t>Om man är borta en längre tid pga skada eller resa behöver ni ledare veta detta</a:t>
            </a:r>
            <a:endParaRPr/>
          </a:p>
          <a:p>
            <a:pPr indent="-298450" lvl="0" marL="457200" rtl="0" algn="l">
              <a:lnSpc>
                <a:spcPct val="100000"/>
              </a:lnSpc>
              <a:spcBef>
                <a:spcPts val="0"/>
              </a:spcBef>
              <a:spcAft>
                <a:spcPts val="0"/>
              </a:spcAft>
              <a:buSzPts val="1100"/>
              <a:buChar char="-"/>
            </a:pPr>
            <a:r>
              <a:rPr lang="sv-SE"/>
              <a:t>Om man ändå ska vara med på träningen är det viktigt att man har en träningsplan så man inte stör övriga gymnaster med att “hänga” på träning utan gör det man ska enligt plan.</a:t>
            </a:r>
            <a:endParaRPr/>
          </a:p>
        </p:txBody>
      </p:sp>
      <p:sp>
        <p:nvSpPr>
          <p:cNvPr id="259" name="Google Shape;259;g2e8e8cb1469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5" name="Google Shape;26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1" name="Google Shape;27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7" name="Google Shape;277;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3" name="Google Shape;28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9" name="Google Shape;28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f5c795974e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5" name="Google Shape;295;g2f5c795974e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2e967b53078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1" name="Google Shape;301;g2e967b53078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e967b53078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7" name="Google Shape;307;g2e967b53078_0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2e967b53078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3" name="Google Shape;313;g2e967b53078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1" name="Google Shape;32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bild" showMasterSp="0" type="title">
  <p:cSld name="TITLE">
    <p:spTree>
      <p:nvGrpSpPr>
        <p:cNvPr id="22" name="Shape 22"/>
        <p:cNvGrpSpPr/>
        <p:nvPr/>
      </p:nvGrpSpPr>
      <p:grpSpPr>
        <a:xfrm>
          <a:off x="0" y="0"/>
          <a:ext cx="0" cy="0"/>
          <a:chOff x="0" y="0"/>
          <a:chExt cx="0" cy="0"/>
        </a:xfrm>
      </p:grpSpPr>
      <p:grpSp>
        <p:nvGrpSpPr>
          <p:cNvPr id="23" name="Google Shape;23;p19"/>
          <p:cNvGrpSpPr/>
          <p:nvPr/>
        </p:nvGrpSpPr>
        <p:grpSpPr>
          <a:xfrm>
            <a:off x="0" y="0"/>
            <a:ext cx="12192000" cy="6858000"/>
            <a:chOff x="0" y="0"/>
            <a:chExt cx="12192000" cy="6858000"/>
          </a:xfrm>
        </p:grpSpPr>
        <p:sp>
          <p:nvSpPr>
            <p:cNvPr id="24" name="Google Shape;24;p1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 name="Google Shape;25;p19"/>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6" name="Google Shape;26;p19"/>
          <p:cNvSpPr txBox="1"/>
          <p:nvPr>
            <p:ph type="ctrTitle"/>
          </p:nvPr>
        </p:nvSpPr>
        <p:spPr>
          <a:xfrm>
            <a:off x="1154955" y="2099733"/>
            <a:ext cx="8825658" cy="267764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5400"/>
              <a:buFont typeface="Century Gothic"/>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9"/>
          <p:cNvSpPr txBox="1"/>
          <p:nvPr>
            <p:ph idx="1" type="subTitle"/>
          </p:nvPr>
        </p:nvSpPr>
        <p:spPr>
          <a:xfrm>
            <a:off x="1154955" y="4777380"/>
            <a:ext cx="8825658" cy="86142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1000"/>
              </a:spcBef>
              <a:spcAft>
                <a:spcPts val="0"/>
              </a:spcAft>
              <a:buSzPts val="1440"/>
              <a:buNone/>
              <a:defRPr cap="none">
                <a:solidFill>
                  <a:srgbClr val="EE52A4"/>
                </a:solidFill>
              </a:defRPr>
            </a:lvl1pPr>
            <a:lvl2pPr lvl="1" algn="ctr">
              <a:lnSpc>
                <a:spcPct val="100000"/>
              </a:lnSpc>
              <a:spcBef>
                <a:spcPts val="1000"/>
              </a:spcBef>
              <a:spcAft>
                <a:spcPts val="0"/>
              </a:spcAft>
              <a:buSzPts val="1280"/>
              <a:buNone/>
              <a:defRPr>
                <a:solidFill>
                  <a:srgbClr val="888888"/>
                </a:solidFill>
              </a:defRPr>
            </a:lvl2pPr>
            <a:lvl3pPr lvl="2" algn="ctr">
              <a:lnSpc>
                <a:spcPct val="100000"/>
              </a:lnSpc>
              <a:spcBef>
                <a:spcPts val="1000"/>
              </a:spcBef>
              <a:spcAft>
                <a:spcPts val="0"/>
              </a:spcAft>
              <a:buSzPts val="1120"/>
              <a:buNone/>
              <a:defRPr>
                <a:solidFill>
                  <a:srgbClr val="888888"/>
                </a:solidFill>
              </a:defRPr>
            </a:lvl3pPr>
            <a:lvl4pPr lvl="3" algn="ctr">
              <a:lnSpc>
                <a:spcPct val="100000"/>
              </a:lnSpc>
              <a:spcBef>
                <a:spcPts val="1000"/>
              </a:spcBef>
              <a:spcAft>
                <a:spcPts val="0"/>
              </a:spcAft>
              <a:buSzPts val="960"/>
              <a:buNone/>
              <a:defRPr>
                <a:solidFill>
                  <a:srgbClr val="888888"/>
                </a:solidFill>
              </a:defRPr>
            </a:lvl4pPr>
            <a:lvl5pPr lvl="4" algn="ctr">
              <a:lnSpc>
                <a:spcPct val="100000"/>
              </a:lnSpc>
              <a:spcBef>
                <a:spcPts val="1000"/>
              </a:spcBef>
              <a:spcAft>
                <a:spcPts val="0"/>
              </a:spcAft>
              <a:buSzPts val="960"/>
              <a:buNone/>
              <a:defRPr>
                <a:solidFill>
                  <a:srgbClr val="888888"/>
                </a:solidFill>
              </a:defRPr>
            </a:lvl5pPr>
            <a:lvl6pPr lvl="5" algn="ctr">
              <a:lnSpc>
                <a:spcPct val="100000"/>
              </a:lnSpc>
              <a:spcBef>
                <a:spcPts val="1000"/>
              </a:spcBef>
              <a:spcAft>
                <a:spcPts val="0"/>
              </a:spcAft>
              <a:buSzPts val="960"/>
              <a:buNone/>
              <a:defRPr>
                <a:solidFill>
                  <a:srgbClr val="888888"/>
                </a:solidFill>
              </a:defRPr>
            </a:lvl6pPr>
            <a:lvl7pPr lvl="6" algn="ctr">
              <a:lnSpc>
                <a:spcPct val="100000"/>
              </a:lnSpc>
              <a:spcBef>
                <a:spcPts val="1000"/>
              </a:spcBef>
              <a:spcAft>
                <a:spcPts val="0"/>
              </a:spcAft>
              <a:buSzPts val="960"/>
              <a:buNone/>
              <a:defRPr>
                <a:solidFill>
                  <a:srgbClr val="888888"/>
                </a:solidFill>
              </a:defRPr>
            </a:lvl7pPr>
            <a:lvl8pPr lvl="7" algn="ctr">
              <a:lnSpc>
                <a:spcPct val="100000"/>
              </a:lnSpc>
              <a:spcBef>
                <a:spcPts val="1000"/>
              </a:spcBef>
              <a:spcAft>
                <a:spcPts val="0"/>
              </a:spcAft>
              <a:buSzPts val="960"/>
              <a:buNone/>
              <a:defRPr>
                <a:solidFill>
                  <a:srgbClr val="888888"/>
                </a:solidFill>
              </a:defRPr>
            </a:lvl8pPr>
            <a:lvl9pPr lvl="8" algn="ctr">
              <a:lnSpc>
                <a:spcPct val="100000"/>
              </a:lnSpc>
              <a:spcBef>
                <a:spcPts val="1000"/>
              </a:spcBef>
              <a:spcAft>
                <a:spcPts val="0"/>
              </a:spcAft>
              <a:buSzPts val="960"/>
              <a:buNone/>
              <a:defRPr>
                <a:solidFill>
                  <a:srgbClr val="888888"/>
                </a:solidFill>
              </a:defRPr>
            </a:lvl9pPr>
          </a:lstStyle>
          <a:p/>
        </p:txBody>
      </p:sp>
      <p:sp>
        <p:nvSpPr>
          <p:cNvPr id="28" name="Google Shape;28;p19"/>
          <p:cNvSpPr txBox="1"/>
          <p:nvPr>
            <p:ph idx="10" type="dt"/>
          </p:nvPr>
        </p:nvSpPr>
        <p:spPr>
          <a:xfrm rot="5400000">
            <a:off x="10158984" y="1792224"/>
            <a:ext cx="990599" cy="304799"/>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9"/>
          <p:cNvSpPr txBox="1"/>
          <p:nvPr>
            <p:ph idx="11" type="ftr"/>
          </p:nvPr>
        </p:nvSpPr>
        <p:spPr>
          <a:xfrm rot="5400000">
            <a:off x="8951976" y="3227832"/>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b="0"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 name="Google Shape;31;p1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32" name="Shape 32"/>
        <p:cNvGrpSpPr/>
        <p:nvPr/>
      </p:nvGrpSpPr>
      <p:grpSpPr>
        <a:xfrm>
          <a:off x="0" y="0"/>
          <a:ext cx="0" cy="0"/>
          <a:chOff x="0" y="0"/>
          <a:chExt cx="0" cy="0"/>
        </a:xfrm>
      </p:grpSpPr>
      <p:sp>
        <p:nvSpPr>
          <p:cNvPr id="33" name="Google Shape;33;p20"/>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0"/>
          <p:cNvSpPr txBox="1"/>
          <p:nvPr>
            <p:ph idx="1" type="body"/>
          </p:nvPr>
        </p:nvSpPr>
        <p:spPr>
          <a:xfrm>
            <a:off x="1154954" y="2603500"/>
            <a:ext cx="8825659" cy="34163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35" name="Google Shape;35;p20"/>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0"/>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showMasterSp="0" type="blank">
  <p:cSld name="BLANK">
    <p:spTree>
      <p:nvGrpSpPr>
        <p:cNvPr id="38" name="Shape 38"/>
        <p:cNvGrpSpPr/>
        <p:nvPr/>
      </p:nvGrpSpPr>
      <p:grpSpPr>
        <a:xfrm>
          <a:off x="0" y="0"/>
          <a:ext cx="0" cy="0"/>
          <a:chOff x="0" y="0"/>
          <a:chExt cx="0" cy="0"/>
        </a:xfrm>
      </p:grpSpPr>
      <p:sp>
        <p:nvSpPr>
          <p:cNvPr id="39" name="Google Shape;39;p21"/>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21"/>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1"/>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2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nittsrubrik" showMasterSp="0" type="secHead">
  <p:cSld name="SECTION_HEADER">
    <p:spTree>
      <p:nvGrpSpPr>
        <p:cNvPr id="43" name="Shape 43"/>
        <p:cNvGrpSpPr/>
        <p:nvPr/>
      </p:nvGrpSpPr>
      <p:grpSpPr>
        <a:xfrm>
          <a:off x="0" y="0"/>
          <a:ext cx="0" cy="0"/>
          <a:chOff x="0" y="0"/>
          <a:chExt cx="0" cy="0"/>
        </a:xfrm>
      </p:grpSpPr>
      <p:grpSp>
        <p:nvGrpSpPr>
          <p:cNvPr id="44" name="Google Shape;44;p22"/>
          <p:cNvGrpSpPr/>
          <p:nvPr/>
        </p:nvGrpSpPr>
        <p:grpSpPr>
          <a:xfrm>
            <a:off x="0" y="0"/>
            <a:ext cx="12192000" cy="6858000"/>
            <a:chOff x="0" y="0"/>
            <a:chExt cx="12192000" cy="6858000"/>
          </a:xfrm>
        </p:grpSpPr>
        <p:sp>
          <p:nvSpPr>
            <p:cNvPr id="45" name="Google Shape;45;p22"/>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22"/>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22"/>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22"/>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22"/>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 name="Google Shape;50;p22"/>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22"/>
            <p:cNvSpPr/>
            <p:nvPr/>
          </p:nvSpPr>
          <p:spPr>
            <a:xfrm>
              <a:off x="7289800" y="402165"/>
              <a:ext cx="44788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22"/>
            <p:cNvSpPr/>
            <p:nvPr/>
          </p:nvSpPr>
          <p:spPr>
            <a:xfrm rot="-5400000">
              <a:off x="3787244"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53" name="Google Shape;53;p22"/>
            <p:cNvSpPr/>
            <p:nvPr/>
          </p:nvSpPr>
          <p:spPr>
            <a:xfrm rot="-5677511">
              <a:off x="4698352"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22"/>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55" name="Google Shape;55;p22"/>
          <p:cNvSpPr txBox="1"/>
          <p:nvPr>
            <p:ph type="title"/>
          </p:nvPr>
        </p:nvSpPr>
        <p:spPr>
          <a:xfrm>
            <a:off x="1154954" y="2677645"/>
            <a:ext cx="4351025" cy="228382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2"/>
          <p:cNvSpPr txBox="1"/>
          <p:nvPr>
            <p:ph idx="1" type="body"/>
          </p:nvPr>
        </p:nvSpPr>
        <p:spPr>
          <a:xfrm>
            <a:off x="6895559" y="2677644"/>
            <a:ext cx="3757545" cy="2283824"/>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57" name="Google Shape;57;p22"/>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22"/>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2"/>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2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type="twoObj">
  <p:cSld name="TWO_OBJECTS">
    <p:spTree>
      <p:nvGrpSpPr>
        <p:cNvPr id="61" name="Shape 61"/>
        <p:cNvGrpSpPr/>
        <p:nvPr/>
      </p:nvGrpSpPr>
      <p:grpSpPr>
        <a:xfrm>
          <a:off x="0" y="0"/>
          <a:ext cx="0" cy="0"/>
          <a:chOff x="0" y="0"/>
          <a:chExt cx="0" cy="0"/>
        </a:xfrm>
      </p:grpSpPr>
      <p:sp>
        <p:nvSpPr>
          <p:cNvPr id="62" name="Google Shape;62;p23"/>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3"/>
          <p:cNvSpPr txBox="1"/>
          <p:nvPr>
            <p:ph idx="1" type="body"/>
          </p:nvPr>
        </p:nvSpPr>
        <p:spPr>
          <a:xfrm>
            <a:off x="1154954" y="2603500"/>
            <a:ext cx="4825158" cy="3416301"/>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4" name="Google Shape;64;p23"/>
          <p:cNvSpPr txBox="1"/>
          <p:nvPr>
            <p:ph idx="2" type="body"/>
          </p:nvPr>
        </p:nvSpPr>
        <p:spPr>
          <a:xfrm>
            <a:off x="6208712" y="2603500"/>
            <a:ext cx="4825159" cy="34163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65" name="Google Shape;65;p23"/>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3"/>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68" name="Shape 68"/>
        <p:cNvGrpSpPr/>
        <p:nvPr/>
      </p:nvGrpSpPr>
      <p:grpSpPr>
        <a:xfrm>
          <a:off x="0" y="0"/>
          <a:ext cx="0" cy="0"/>
          <a:chOff x="0" y="0"/>
          <a:chExt cx="0" cy="0"/>
        </a:xfrm>
      </p:grpSpPr>
      <p:sp>
        <p:nvSpPr>
          <p:cNvPr id="69" name="Google Shape;69;p24"/>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4"/>
          <p:cNvSpPr txBox="1"/>
          <p:nvPr>
            <p:ph idx="1" type="body"/>
          </p:nvPr>
        </p:nvSpPr>
        <p:spPr>
          <a:xfrm>
            <a:off x="1154954" y="2603500"/>
            <a:ext cx="4825157"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71" name="Google Shape;71;p24"/>
          <p:cNvSpPr txBox="1"/>
          <p:nvPr>
            <p:ph idx="2" type="body"/>
          </p:nvPr>
        </p:nvSpPr>
        <p:spPr>
          <a:xfrm>
            <a:off x="1154954" y="3179762"/>
            <a:ext cx="4825158" cy="2840039"/>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72" name="Google Shape;72;p24"/>
          <p:cNvSpPr txBox="1"/>
          <p:nvPr>
            <p:ph idx="3" type="body"/>
          </p:nvPr>
        </p:nvSpPr>
        <p:spPr>
          <a:xfrm>
            <a:off x="6208712" y="2603500"/>
            <a:ext cx="4825159"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chemeClr val="accent1"/>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73" name="Google Shape;73;p24"/>
          <p:cNvSpPr txBox="1"/>
          <p:nvPr>
            <p:ph idx="4" type="body"/>
          </p:nvPr>
        </p:nvSpPr>
        <p:spPr>
          <a:xfrm>
            <a:off x="6208712" y="3179762"/>
            <a:ext cx="4825159" cy="2840039"/>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sz="1800"/>
            </a:lvl1pPr>
            <a:lvl2pPr indent="-309880" lvl="1" marL="914400" algn="l">
              <a:lnSpc>
                <a:spcPct val="100000"/>
              </a:lnSpc>
              <a:spcBef>
                <a:spcPts val="1000"/>
              </a:spcBef>
              <a:spcAft>
                <a:spcPts val="0"/>
              </a:spcAft>
              <a:buSzPts val="1280"/>
              <a:buChar char="►"/>
              <a:defRPr sz="1600"/>
            </a:lvl2pPr>
            <a:lvl3pPr indent="-299719" lvl="2" marL="1371600" algn="l">
              <a:lnSpc>
                <a:spcPct val="100000"/>
              </a:lnSpc>
              <a:spcBef>
                <a:spcPts val="1000"/>
              </a:spcBef>
              <a:spcAft>
                <a:spcPts val="0"/>
              </a:spcAft>
              <a:buSzPts val="1120"/>
              <a:buChar char="►"/>
              <a:defRPr sz="1400"/>
            </a:lvl3pPr>
            <a:lvl4pPr indent="-289560" lvl="3" marL="1828800" algn="l">
              <a:lnSpc>
                <a:spcPct val="100000"/>
              </a:lnSpc>
              <a:spcBef>
                <a:spcPts val="1000"/>
              </a:spcBef>
              <a:spcAft>
                <a:spcPts val="0"/>
              </a:spcAft>
              <a:buSzPts val="960"/>
              <a:buChar char="►"/>
              <a:defRPr sz="1200"/>
            </a:lvl4pPr>
            <a:lvl5pPr indent="-289560" lvl="4" marL="2286000" algn="l">
              <a:lnSpc>
                <a:spcPct val="100000"/>
              </a:lnSpc>
              <a:spcBef>
                <a:spcPts val="1000"/>
              </a:spcBef>
              <a:spcAft>
                <a:spcPts val="0"/>
              </a:spcAft>
              <a:buSzPts val="960"/>
              <a:buChar char="►"/>
              <a:defRPr sz="1200"/>
            </a:lvl5pPr>
            <a:lvl6pPr indent="-289560" lvl="5" marL="2743200" algn="l">
              <a:lnSpc>
                <a:spcPct val="100000"/>
              </a:lnSpc>
              <a:spcBef>
                <a:spcPts val="1000"/>
              </a:spcBef>
              <a:spcAft>
                <a:spcPts val="0"/>
              </a:spcAft>
              <a:buSzPts val="960"/>
              <a:buChar char="►"/>
              <a:defRPr sz="1200"/>
            </a:lvl6pPr>
            <a:lvl7pPr indent="-289560" lvl="6" marL="3200400" algn="l">
              <a:lnSpc>
                <a:spcPct val="100000"/>
              </a:lnSpc>
              <a:spcBef>
                <a:spcPts val="1000"/>
              </a:spcBef>
              <a:spcAft>
                <a:spcPts val="0"/>
              </a:spcAft>
              <a:buSzPts val="960"/>
              <a:buChar char="►"/>
              <a:defRPr sz="1200"/>
            </a:lvl7pPr>
            <a:lvl8pPr indent="-289559" lvl="7" marL="3657600" algn="l">
              <a:lnSpc>
                <a:spcPct val="100000"/>
              </a:lnSpc>
              <a:spcBef>
                <a:spcPts val="1000"/>
              </a:spcBef>
              <a:spcAft>
                <a:spcPts val="0"/>
              </a:spcAft>
              <a:buSzPts val="960"/>
              <a:buChar char="►"/>
              <a:defRPr sz="1200"/>
            </a:lvl8pPr>
            <a:lvl9pPr indent="-289559" lvl="8" marL="4114800" algn="l">
              <a:lnSpc>
                <a:spcPct val="100000"/>
              </a:lnSpc>
              <a:spcBef>
                <a:spcPts val="1000"/>
              </a:spcBef>
              <a:spcAft>
                <a:spcPts val="0"/>
              </a:spcAft>
              <a:buSzPts val="960"/>
              <a:buChar char="►"/>
              <a:defRPr sz="1200"/>
            </a:lvl9pPr>
          </a:lstStyle>
          <a:p/>
        </p:txBody>
      </p:sp>
      <p:sp>
        <p:nvSpPr>
          <p:cNvPr id="74" name="Google Shape;74;p24"/>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4"/>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ast rubrik" type="titleOnly">
  <p:cSld name="TITLE_ONLY">
    <p:spTree>
      <p:nvGrpSpPr>
        <p:cNvPr id="77" name="Shape 77"/>
        <p:cNvGrpSpPr/>
        <p:nvPr/>
      </p:nvGrpSpPr>
      <p:grpSpPr>
        <a:xfrm>
          <a:off x="0" y="0"/>
          <a:ext cx="0" cy="0"/>
          <a:chOff x="0" y="0"/>
          <a:chExt cx="0" cy="0"/>
        </a:xfrm>
      </p:grpSpPr>
      <p:sp>
        <p:nvSpPr>
          <p:cNvPr id="78" name="Google Shape;78;p25"/>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5"/>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5"/>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med bildtext" showMasterSp="0" type="objTx">
  <p:cSld name="OBJECT_WITH_CAPTION_TEXT">
    <p:spTree>
      <p:nvGrpSpPr>
        <p:cNvPr id="82" name="Shape 82"/>
        <p:cNvGrpSpPr/>
        <p:nvPr/>
      </p:nvGrpSpPr>
      <p:grpSpPr>
        <a:xfrm>
          <a:off x="0" y="0"/>
          <a:ext cx="0" cy="0"/>
          <a:chOff x="0" y="0"/>
          <a:chExt cx="0" cy="0"/>
        </a:xfrm>
      </p:grpSpPr>
      <p:grpSp>
        <p:nvGrpSpPr>
          <p:cNvPr id="83" name="Google Shape;83;p26"/>
          <p:cNvGrpSpPr/>
          <p:nvPr/>
        </p:nvGrpSpPr>
        <p:grpSpPr>
          <a:xfrm>
            <a:off x="0" y="0"/>
            <a:ext cx="12192000" cy="6858000"/>
            <a:chOff x="0" y="0"/>
            <a:chExt cx="12192000" cy="6858000"/>
          </a:xfrm>
        </p:grpSpPr>
        <p:sp>
          <p:nvSpPr>
            <p:cNvPr id="84" name="Google Shape;84;p26"/>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26"/>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26"/>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26"/>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26"/>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26"/>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26"/>
            <p:cNvSpPr/>
            <p:nvPr/>
          </p:nvSpPr>
          <p:spPr>
            <a:xfrm>
              <a:off x="5713412" y="402165"/>
              <a:ext cx="6055253"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6"/>
            <p:cNvSpPr/>
            <p:nvPr/>
          </p:nvSpPr>
          <p:spPr>
            <a:xfrm rot="-5677511">
              <a:off x="3140485"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26"/>
            <p:cNvSpPr/>
            <p:nvPr/>
          </p:nvSpPr>
          <p:spPr>
            <a:xfrm rot="-5400000">
              <a:off x="2229377"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93" name="Google Shape;93;p26"/>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94" name="Google Shape;94;p26"/>
          <p:cNvSpPr txBox="1"/>
          <p:nvPr>
            <p:ph type="title"/>
          </p:nvPr>
        </p:nvSpPr>
        <p:spPr>
          <a:xfrm>
            <a:off x="1154955" y="1295400"/>
            <a:ext cx="2793158" cy="1600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p26"/>
          <p:cNvSpPr txBox="1"/>
          <p:nvPr>
            <p:ph idx="1" type="body"/>
          </p:nvPr>
        </p:nvSpPr>
        <p:spPr>
          <a:xfrm>
            <a:off x="5781146" y="1447800"/>
            <a:ext cx="5190066" cy="4572000"/>
          </a:xfrm>
          <a:prstGeom prst="rect">
            <a:avLst/>
          </a:prstGeom>
          <a:noFill/>
          <a:ln>
            <a:noFill/>
          </a:ln>
        </p:spPr>
        <p:txBody>
          <a:bodyPr anchorCtr="0" anchor="ctr"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96" name="Google Shape;96;p26"/>
          <p:cNvSpPr txBox="1"/>
          <p:nvPr>
            <p:ph idx="2" type="body"/>
          </p:nvPr>
        </p:nvSpPr>
        <p:spPr>
          <a:xfrm>
            <a:off x="1154954" y="3129280"/>
            <a:ext cx="2793158" cy="2895599"/>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97" name="Google Shape;97;p26"/>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26"/>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26"/>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26"/>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ed bildtext" showMasterSp="0" type="picTx">
  <p:cSld name="PICTURE_WITH_CAPTION_TEXT">
    <p:spTree>
      <p:nvGrpSpPr>
        <p:cNvPr id="101" name="Shape 101"/>
        <p:cNvGrpSpPr/>
        <p:nvPr/>
      </p:nvGrpSpPr>
      <p:grpSpPr>
        <a:xfrm>
          <a:off x="0" y="0"/>
          <a:ext cx="0" cy="0"/>
          <a:chOff x="0" y="0"/>
          <a:chExt cx="0" cy="0"/>
        </a:xfrm>
      </p:grpSpPr>
      <p:grpSp>
        <p:nvGrpSpPr>
          <p:cNvPr id="102" name="Google Shape;102;p27"/>
          <p:cNvGrpSpPr/>
          <p:nvPr/>
        </p:nvGrpSpPr>
        <p:grpSpPr>
          <a:xfrm>
            <a:off x="0" y="0"/>
            <a:ext cx="12192000" cy="6858000"/>
            <a:chOff x="0" y="0"/>
            <a:chExt cx="12192000" cy="6858000"/>
          </a:xfrm>
        </p:grpSpPr>
        <p:sp>
          <p:nvSpPr>
            <p:cNvPr id="103" name="Google Shape;103;p27"/>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27"/>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27"/>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27"/>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27"/>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27"/>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27"/>
            <p:cNvSpPr/>
            <p:nvPr/>
          </p:nvSpPr>
          <p:spPr>
            <a:xfrm>
              <a:off x="6172200" y="402165"/>
              <a:ext cx="5596465"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27"/>
            <p:cNvSpPr/>
            <p:nvPr/>
          </p:nvSpPr>
          <p:spPr>
            <a:xfrm rot="-5677511">
              <a:off x="4203594" y="1826078"/>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27"/>
            <p:cNvSpPr/>
            <p:nvPr/>
          </p:nvSpPr>
          <p:spPr>
            <a:xfrm rot="-5400000">
              <a:off x="32954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12" name="Google Shape;112;p27"/>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13" name="Google Shape;113;p27"/>
          <p:cNvSpPr txBox="1"/>
          <p:nvPr>
            <p:ph type="title"/>
          </p:nvPr>
        </p:nvSpPr>
        <p:spPr>
          <a:xfrm>
            <a:off x="1154955" y="1693333"/>
            <a:ext cx="3865134" cy="1735667"/>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2"/>
              </a:buClr>
              <a:buSzPts val="3600"/>
              <a:buFont typeface="Century Gothic"/>
              <a:buNone/>
              <a:defRPr b="0"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27"/>
          <p:cNvSpPr/>
          <p:nvPr>
            <p:ph idx="2" type="pic"/>
          </p:nvPr>
        </p:nvSpPr>
        <p:spPr>
          <a:xfrm>
            <a:off x="6547870" y="1143000"/>
            <a:ext cx="3227193" cy="4572000"/>
          </a:xfrm>
          <a:prstGeom prst="roundRect">
            <a:avLst>
              <a:gd fmla="val 1858" name="adj"/>
            </a:avLst>
          </a:prstGeom>
          <a:noFill/>
          <a:ln>
            <a:noFill/>
          </a:ln>
          <a:effectLst>
            <a:outerShdw blurRad="50800" rotWithShape="0" algn="tl" dir="5400000" dist="50800">
              <a:srgbClr val="000000">
                <a:alpha val="42352"/>
              </a:srgbClr>
            </a:outerShdw>
          </a:effectLst>
        </p:spPr>
      </p:sp>
      <p:sp>
        <p:nvSpPr>
          <p:cNvPr id="115" name="Google Shape;115;p27"/>
          <p:cNvSpPr txBox="1"/>
          <p:nvPr>
            <p:ph idx="1" type="body"/>
          </p:nvPr>
        </p:nvSpPr>
        <p:spPr>
          <a:xfrm>
            <a:off x="1154954" y="3657600"/>
            <a:ext cx="3859212" cy="13716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16" name="Google Shape;116;p27"/>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27"/>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27"/>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27"/>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abild med bildtext">
  <p:cSld name="Panoramabild med bildtext">
    <p:spTree>
      <p:nvGrpSpPr>
        <p:cNvPr id="120" name="Shape 120"/>
        <p:cNvGrpSpPr/>
        <p:nvPr/>
      </p:nvGrpSpPr>
      <p:grpSpPr>
        <a:xfrm>
          <a:off x="0" y="0"/>
          <a:ext cx="0" cy="0"/>
          <a:chOff x="0" y="0"/>
          <a:chExt cx="0" cy="0"/>
        </a:xfrm>
      </p:grpSpPr>
      <p:grpSp>
        <p:nvGrpSpPr>
          <p:cNvPr id="121" name="Google Shape;121;p28"/>
          <p:cNvGrpSpPr/>
          <p:nvPr/>
        </p:nvGrpSpPr>
        <p:grpSpPr>
          <a:xfrm>
            <a:off x="0" y="0"/>
            <a:ext cx="12192000" cy="6858000"/>
            <a:chOff x="0" y="0"/>
            <a:chExt cx="12192000" cy="6858000"/>
          </a:xfrm>
        </p:grpSpPr>
        <p:sp>
          <p:nvSpPr>
            <p:cNvPr id="122" name="Google Shape;122;p28"/>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8"/>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28"/>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28"/>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28"/>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28"/>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28"/>
            <p:cNvSpPr/>
            <p:nvPr/>
          </p:nvSpPr>
          <p:spPr>
            <a:xfrm rot="10371525">
              <a:off x="263767" y="443825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28"/>
            <p:cNvSpPr/>
            <p:nvPr/>
          </p:nvSpPr>
          <p:spPr>
            <a:xfrm rot="10800000">
              <a:off x="459506" y="321130"/>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30" name="Google Shape;130;p28"/>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31" name="Google Shape;131;p28"/>
          <p:cNvSpPr txBox="1"/>
          <p:nvPr>
            <p:ph type="title"/>
          </p:nvPr>
        </p:nvSpPr>
        <p:spPr>
          <a:xfrm>
            <a:off x="1154954" y="4969927"/>
            <a:ext cx="8825659"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2"/>
              </a:buClr>
              <a:buSzPts val="2400"/>
              <a:buFont typeface="Century Gothic"/>
              <a:buNone/>
              <a:defRPr b="0"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28"/>
          <p:cNvSpPr/>
          <p:nvPr>
            <p:ph idx="2" type="pic"/>
          </p:nvPr>
        </p:nvSpPr>
        <p:spPr>
          <a:xfrm>
            <a:off x="1154954" y="685800"/>
            <a:ext cx="8825659" cy="3429000"/>
          </a:xfrm>
          <a:prstGeom prst="roundRect">
            <a:avLst>
              <a:gd fmla="val 1858" name="adj"/>
            </a:avLst>
          </a:prstGeom>
          <a:noFill/>
          <a:ln>
            <a:noFill/>
          </a:ln>
          <a:effectLst>
            <a:outerShdw blurRad="50800" rotWithShape="0" algn="tl" dir="5400000" dist="50800">
              <a:srgbClr val="000000">
                <a:alpha val="42352"/>
              </a:srgbClr>
            </a:outerShdw>
          </a:effectLst>
        </p:spPr>
      </p:sp>
      <p:sp>
        <p:nvSpPr>
          <p:cNvPr id="133" name="Google Shape;133;p28"/>
          <p:cNvSpPr txBox="1"/>
          <p:nvPr>
            <p:ph idx="1" type="body"/>
          </p:nvPr>
        </p:nvSpPr>
        <p:spPr>
          <a:xfrm>
            <a:off x="1154954" y="5536665"/>
            <a:ext cx="8825658" cy="49371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960"/>
              <a:buNone/>
              <a:defRPr sz="1200">
                <a:solidFill>
                  <a:srgbClr val="EE52A4"/>
                </a:solidFill>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34" name="Google Shape;134;p28"/>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28"/>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28"/>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2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och bildtext" showMasterSp="0">
  <p:cSld name="Titel och bildtext">
    <p:spTree>
      <p:nvGrpSpPr>
        <p:cNvPr id="138" name="Shape 138"/>
        <p:cNvGrpSpPr/>
        <p:nvPr/>
      </p:nvGrpSpPr>
      <p:grpSpPr>
        <a:xfrm>
          <a:off x="0" y="0"/>
          <a:ext cx="0" cy="0"/>
          <a:chOff x="0" y="0"/>
          <a:chExt cx="0" cy="0"/>
        </a:xfrm>
      </p:grpSpPr>
      <p:grpSp>
        <p:nvGrpSpPr>
          <p:cNvPr id="139" name="Google Shape;139;p29"/>
          <p:cNvGrpSpPr/>
          <p:nvPr/>
        </p:nvGrpSpPr>
        <p:grpSpPr>
          <a:xfrm>
            <a:off x="0" y="0"/>
            <a:ext cx="12192000" cy="6858000"/>
            <a:chOff x="0" y="0"/>
            <a:chExt cx="12192000" cy="6858000"/>
          </a:xfrm>
        </p:grpSpPr>
        <p:sp>
          <p:nvSpPr>
            <p:cNvPr id="140" name="Google Shape;140;p2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29"/>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29"/>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29"/>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29"/>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29"/>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29"/>
            <p:cNvSpPr/>
            <p:nvPr/>
          </p:nvSpPr>
          <p:spPr>
            <a:xfrm rot="-589932">
              <a:off x="8490951" y="2714874"/>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29"/>
            <p:cNvSpPr/>
            <p:nvPr/>
          </p:nvSpPr>
          <p:spPr>
            <a:xfrm>
              <a:off x="455612" y="2801319"/>
              <a:ext cx="11277600" cy="3602637"/>
            </a:xfrm>
            <a:custGeom>
              <a:rect b="b" l="l" r="r" t="t"/>
              <a:pathLst>
                <a:path extrusionOk="0" h="7946" w="10000">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lt1"/>
            </a:solidFill>
            <a:ln>
              <a:noFill/>
            </a:ln>
          </p:spPr>
        </p:sp>
        <p:sp>
          <p:nvSpPr>
            <p:cNvPr id="148" name="Google Shape;148;p29"/>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49" name="Google Shape;149;p29"/>
          <p:cNvSpPr txBox="1"/>
          <p:nvPr>
            <p:ph type="title"/>
          </p:nvPr>
        </p:nvSpPr>
        <p:spPr>
          <a:xfrm>
            <a:off x="1148798" y="1063417"/>
            <a:ext cx="8831816" cy="1372986"/>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29"/>
          <p:cNvSpPr txBox="1"/>
          <p:nvPr>
            <p:ph idx="1" type="body"/>
          </p:nvPr>
        </p:nvSpPr>
        <p:spPr>
          <a:xfrm>
            <a:off x="1154954" y="3543300"/>
            <a:ext cx="8825659" cy="2476500"/>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440"/>
              <a:buNone/>
              <a:defRPr sz="18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51" name="Google Shape;151;p29"/>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29"/>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29"/>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29"/>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tat med beskrivning" showMasterSp="0">
  <p:cSld name="Citat med beskrivning">
    <p:spTree>
      <p:nvGrpSpPr>
        <p:cNvPr id="155" name="Shape 155"/>
        <p:cNvGrpSpPr/>
        <p:nvPr/>
      </p:nvGrpSpPr>
      <p:grpSpPr>
        <a:xfrm>
          <a:off x="0" y="0"/>
          <a:ext cx="0" cy="0"/>
          <a:chOff x="0" y="0"/>
          <a:chExt cx="0" cy="0"/>
        </a:xfrm>
      </p:grpSpPr>
      <p:grpSp>
        <p:nvGrpSpPr>
          <p:cNvPr id="156" name="Google Shape;156;p30"/>
          <p:cNvGrpSpPr/>
          <p:nvPr/>
        </p:nvGrpSpPr>
        <p:grpSpPr>
          <a:xfrm>
            <a:off x="0" y="0"/>
            <a:ext cx="12192000" cy="6858000"/>
            <a:chOff x="0" y="0"/>
            <a:chExt cx="12192000" cy="6858000"/>
          </a:xfrm>
        </p:grpSpPr>
        <p:sp>
          <p:nvSpPr>
            <p:cNvPr id="157" name="Google Shape;157;p30"/>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30"/>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30"/>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30"/>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30"/>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30"/>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30"/>
            <p:cNvSpPr/>
            <p:nvPr/>
          </p:nvSpPr>
          <p:spPr>
            <a:xfrm rot="-589932">
              <a:off x="8490951" y="41851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30"/>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65" name="Google Shape;165;p30"/>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6" name="Google Shape;166;p30"/>
          <p:cNvSpPr txBox="1"/>
          <p:nvPr/>
        </p:nvSpPr>
        <p:spPr>
          <a:xfrm>
            <a:off x="881566" y="607336"/>
            <a:ext cx="801912" cy="156966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9600"/>
              <a:buFont typeface="Arial"/>
              <a:buNone/>
            </a:pPr>
            <a:r>
              <a:rPr b="0" i="0" lang="sv-SE" sz="96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67" name="Google Shape;167;p30"/>
          <p:cNvSpPr txBox="1"/>
          <p:nvPr/>
        </p:nvSpPr>
        <p:spPr>
          <a:xfrm>
            <a:off x="9884458" y="2613787"/>
            <a:ext cx="652763" cy="156966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9600"/>
              <a:buFont typeface="Arial"/>
              <a:buNone/>
            </a:pPr>
            <a:r>
              <a:rPr b="0" i="0" lang="sv-SE" sz="9600" u="none" cap="none" strike="noStrike">
                <a:solidFill>
                  <a:srgbClr val="EE52A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sp>
        <p:nvSpPr>
          <p:cNvPr id="168" name="Google Shape;168;p30"/>
          <p:cNvSpPr txBox="1"/>
          <p:nvPr>
            <p:ph type="title"/>
          </p:nvPr>
        </p:nvSpPr>
        <p:spPr>
          <a:xfrm>
            <a:off x="1581878" y="982134"/>
            <a:ext cx="8453906" cy="269663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30"/>
          <p:cNvSpPr txBox="1"/>
          <p:nvPr>
            <p:ph idx="1" type="body"/>
          </p:nvPr>
        </p:nvSpPr>
        <p:spPr>
          <a:xfrm>
            <a:off x="1945945" y="3678766"/>
            <a:ext cx="7731219" cy="342174"/>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b="0" i="0" sz="1400" cap="small">
                <a:solidFill>
                  <a:srgbClr val="EE52A4"/>
                </a:solidFill>
                <a:latin typeface="Century Gothic"/>
                <a:ea typeface="Century Gothic"/>
                <a:cs typeface="Century Gothic"/>
                <a:sym typeface="Century Gothic"/>
              </a:defRPr>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70" name="Google Shape;170;p30"/>
          <p:cNvSpPr txBox="1"/>
          <p:nvPr>
            <p:ph idx="2" type="body"/>
          </p:nvPr>
        </p:nvSpPr>
        <p:spPr>
          <a:xfrm>
            <a:off x="1154954" y="5029199"/>
            <a:ext cx="9244897" cy="997857"/>
          </a:xfrm>
          <a:prstGeom prst="rect">
            <a:avLst/>
          </a:prstGeom>
          <a:noFill/>
          <a:ln>
            <a:noFill/>
          </a:ln>
        </p:spPr>
        <p:txBody>
          <a:bodyPr anchorCtr="0" anchor="ctr"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71" name="Google Shape;171;p30"/>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30"/>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30"/>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30"/>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nkort" showMasterSp="0">
  <p:cSld name="Namnkort">
    <p:spTree>
      <p:nvGrpSpPr>
        <p:cNvPr id="175" name="Shape 175"/>
        <p:cNvGrpSpPr/>
        <p:nvPr/>
      </p:nvGrpSpPr>
      <p:grpSpPr>
        <a:xfrm>
          <a:off x="0" y="0"/>
          <a:ext cx="0" cy="0"/>
          <a:chOff x="0" y="0"/>
          <a:chExt cx="0" cy="0"/>
        </a:xfrm>
      </p:grpSpPr>
      <p:grpSp>
        <p:nvGrpSpPr>
          <p:cNvPr id="176" name="Google Shape;176;p31"/>
          <p:cNvGrpSpPr/>
          <p:nvPr/>
        </p:nvGrpSpPr>
        <p:grpSpPr>
          <a:xfrm>
            <a:off x="0" y="0"/>
            <a:ext cx="12192000" cy="6858000"/>
            <a:chOff x="0" y="0"/>
            <a:chExt cx="12192000" cy="6858000"/>
          </a:xfrm>
        </p:grpSpPr>
        <p:sp>
          <p:nvSpPr>
            <p:cNvPr id="177" name="Google Shape;177;p31"/>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31"/>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31"/>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31"/>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31"/>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31"/>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31"/>
            <p:cNvSpPr/>
            <p:nvPr/>
          </p:nvSpPr>
          <p:spPr>
            <a:xfrm rot="-589932">
              <a:off x="8490951" y="4193583"/>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31"/>
            <p:cNvSpPr/>
            <p:nvPr/>
          </p:nvSpPr>
          <p:spPr>
            <a:xfrm>
              <a:off x="455612" y="4241801"/>
              <a:ext cx="11277600" cy="2337161"/>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85" name="Google Shape;185;p31"/>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86" name="Google Shape;186;p31"/>
          <p:cNvSpPr txBox="1"/>
          <p:nvPr>
            <p:ph type="title"/>
          </p:nvPr>
        </p:nvSpPr>
        <p:spPr>
          <a:xfrm>
            <a:off x="1154954" y="2370667"/>
            <a:ext cx="8825660" cy="1822514"/>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4000"/>
              <a:buFont typeface="Century Gothic"/>
              <a:buNone/>
              <a:defRPr b="0"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31"/>
          <p:cNvSpPr txBox="1"/>
          <p:nvPr>
            <p:ph idx="1" type="body"/>
          </p:nvPr>
        </p:nvSpPr>
        <p:spPr>
          <a:xfrm>
            <a:off x="1154954" y="5024967"/>
            <a:ext cx="8825659" cy="860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600"/>
              <a:buNone/>
              <a:defRPr sz="2000" cap="none">
                <a:solidFill>
                  <a:srgbClr val="EE52A4"/>
                </a:solidFill>
              </a:defRPr>
            </a:lvl1pPr>
            <a:lvl2pPr indent="-228600" lvl="1" marL="914400" algn="l">
              <a:lnSpc>
                <a:spcPct val="100000"/>
              </a:lnSpc>
              <a:spcBef>
                <a:spcPts val="1000"/>
              </a:spcBef>
              <a:spcAft>
                <a:spcPts val="0"/>
              </a:spcAft>
              <a:buSzPts val="1440"/>
              <a:buNone/>
              <a:defRPr sz="1800">
                <a:solidFill>
                  <a:srgbClr val="888888"/>
                </a:solidFill>
              </a:defRPr>
            </a:lvl2pPr>
            <a:lvl3pPr indent="-228600" lvl="2" marL="1371600" algn="l">
              <a:lnSpc>
                <a:spcPct val="100000"/>
              </a:lnSpc>
              <a:spcBef>
                <a:spcPts val="1000"/>
              </a:spcBef>
              <a:spcAft>
                <a:spcPts val="0"/>
              </a:spcAft>
              <a:buSzPts val="1280"/>
              <a:buNone/>
              <a:defRPr sz="1600">
                <a:solidFill>
                  <a:srgbClr val="888888"/>
                </a:solidFill>
              </a:defRPr>
            </a:lvl3pPr>
            <a:lvl4pPr indent="-228600" lvl="3" marL="1828800" algn="l">
              <a:lnSpc>
                <a:spcPct val="100000"/>
              </a:lnSpc>
              <a:spcBef>
                <a:spcPts val="1000"/>
              </a:spcBef>
              <a:spcAft>
                <a:spcPts val="0"/>
              </a:spcAft>
              <a:buSzPts val="1120"/>
              <a:buNone/>
              <a:defRPr sz="1400">
                <a:solidFill>
                  <a:srgbClr val="888888"/>
                </a:solidFill>
              </a:defRPr>
            </a:lvl4pPr>
            <a:lvl5pPr indent="-228600" lvl="4" marL="2286000" algn="l">
              <a:lnSpc>
                <a:spcPct val="100000"/>
              </a:lnSpc>
              <a:spcBef>
                <a:spcPts val="1000"/>
              </a:spcBef>
              <a:spcAft>
                <a:spcPts val="0"/>
              </a:spcAft>
              <a:buSzPts val="1120"/>
              <a:buNone/>
              <a:defRPr sz="1400">
                <a:solidFill>
                  <a:srgbClr val="888888"/>
                </a:solidFill>
              </a:defRPr>
            </a:lvl5pPr>
            <a:lvl6pPr indent="-228600" lvl="5" marL="2743200" algn="l">
              <a:lnSpc>
                <a:spcPct val="100000"/>
              </a:lnSpc>
              <a:spcBef>
                <a:spcPts val="1000"/>
              </a:spcBef>
              <a:spcAft>
                <a:spcPts val="0"/>
              </a:spcAft>
              <a:buSzPts val="1120"/>
              <a:buNone/>
              <a:defRPr sz="1400">
                <a:solidFill>
                  <a:srgbClr val="888888"/>
                </a:solidFill>
              </a:defRPr>
            </a:lvl6pPr>
            <a:lvl7pPr indent="-228600" lvl="6" marL="3200400" algn="l">
              <a:lnSpc>
                <a:spcPct val="100000"/>
              </a:lnSpc>
              <a:spcBef>
                <a:spcPts val="1000"/>
              </a:spcBef>
              <a:spcAft>
                <a:spcPts val="0"/>
              </a:spcAft>
              <a:buSzPts val="1120"/>
              <a:buNone/>
              <a:defRPr sz="1400">
                <a:solidFill>
                  <a:srgbClr val="888888"/>
                </a:solidFill>
              </a:defRPr>
            </a:lvl7pPr>
            <a:lvl8pPr indent="-228600" lvl="7" marL="3657600" algn="l">
              <a:lnSpc>
                <a:spcPct val="100000"/>
              </a:lnSpc>
              <a:spcBef>
                <a:spcPts val="1000"/>
              </a:spcBef>
              <a:spcAft>
                <a:spcPts val="0"/>
              </a:spcAft>
              <a:buSzPts val="1120"/>
              <a:buNone/>
              <a:defRPr sz="1400">
                <a:solidFill>
                  <a:srgbClr val="888888"/>
                </a:solidFill>
              </a:defRPr>
            </a:lvl8pPr>
            <a:lvl9pPr indent="-228600" lvl="8" marL="4114800" algn="l">
              <a:lnSpc>
                <a:spcPct val="100000"/>
              </a:lnSpc>
              <a:spcBef>
                <a:spcPts val="1000"/>
              </a:spcBef>
              <a:spcAft>
                <a:spcPts val="0"/>
              </a:spcAft>
              <a:buSzPts val="1120"/>
              <a:buNone/>
              <a:defRPr sz="1400">
                <a:solidFill>
                  <a:srgbClr val="888888"/>
                </a:solidFill>
              </a:defRPr>
            </a:lvl9pPr>
          </a:lstStyle>
          <a:p/>
        </p:txBody>
      </p:sp>
      <p:sp>
        <p:nvSpPr>
          <p:cNvPr id="188" name="Google Shape;188;p31"/>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31"/>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31"/>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31"/>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kolumner">
  <p:cSld name="3 kolumner">
    <p:spTree>
      <p:nvGrpSpPr>
        <p:cNvPr id="192" name="Shape 192"/>
        <p:cNvGrpSpPr/>
        <p:nvPr/>
      </p:nvGrpSpPr>
      <p:grpSpPr>
        <a:xfrm>
          <a:off x="0" y="0"/>
          <a:ext cx="0" cy="0"/>
          <a:chOff x="0" y="0"/>
          <a:chExt cx="0" cy="0"/>
        </a:xfrm>
      </p:grpSpPr>
      <p:sp>
        <p:nvSpPr>
          <p:cNvPr id="193" name="Google Shape;193;p32"/>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32"/>
          <p:cNvSpPr txBox="1"/>
          <p:nvPr>
            <p:ph idx="1" type="body"/>
          </p:nvPr>
        </p:nvSpPr>
        <p:spPr>
          <a:xfrm>
            <a:off x="1154954" y="2603502"/>
            <a:ext cx="314187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5" name="Google Shape;195;p32"/>
          <p:cNvSpPr txBox="1"/>
          <p:nvPr>
            <p:ph idx="2" type="body"/>
          </p:nvPr>
        </p:nvSpPr>
        <p:spPr>
          <a:xfrm>
            <a:off x="1154953" y="3179764"/>
            <a:ext cx="3141879" cy="284729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96" name="Google Shape;196;p32"/>
          <p:cNvSpPr txBox="1"/>
          <p:nvPr>
            <p:ph idx="3" type="body"/>
          </p:nvPr>
        </p:nvSpPr>
        <p:spPr>
          <a:xfrm>
            <a:off x="4512721" y="2603500"/>
            <a:ext cx="3147009"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7" name="Google Shape;197;p32"/>
          <p:cNvSpPr txBox="1"/>
          <p:nvPr>
            <p:ph idx="4" type="body"/>
          </p:nvPr>
        </p:nvSpPr>
        <p:spPr>
          <a:xfrm>
            <a:off x="4512721" y="3179763"/>
            <a:ext cx="3147009" cy="284729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198" name="Google Shape;198;p32"/>
          <p:cNvSpPr txBox="1"/>
          <p:nvPr>
            <p:ph idx="5" type="body"/>
          </p:nvPr>
        </p:nvSpPr>
        <p:spPr>
          <a:xfrm>
            <a:off x="7888135" y="2603501"/>
            <a:ext cx="3145730"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199" name="Google Shape;199;p32"/>
          <p:cNvSpPr txBox="1"/>
          <p:nvPr>
            <p:ph idx="6" type="body"/>
          </p:nvPr>
        </p:nvSpPr>
        <p:spPr>
          <a:xfrm>
            <a:off x="7888329" y="3179762"/>
            <a:ext cx="3145536" cy="284729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00" name="Google Shape;200;p32"/>
          <p:cNvCxnSpPr/>
          <p:nvPr/>
        </p:nvCxnSpPr>
        <p:spPr>
          <a:xfrm>
            <a:off x="440397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01" name="Google Shape;201;p32"/>
          <p:cNvCxnSpPr/>
          <p:nvPr/>
        </p:nvCxnSpPr>
        <p:spPr>
          <a:xfrm>
            <a:off x="777240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02" name="Google Shape;202;p32"/>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32"/>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4" name="Google Shape;204;p32"/>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ildkolumner">
  <p:cSld name="3 bildkolumner">
    <p:spTree>
      <p:nvGrpSpPr>
        <p:cNvPr id="205" name="Shape 205"/>
        <p:cNvGrpSpPr/>
        <p:nvPr/>
      </p:nvGrpSpPr>
      <p:grpSpPr>
        <a:xfrm>
          <a:off x="0" y="0"/>
          <a:ext cx="0" cy="0"/>
          <a:chOff x="0" y="0"/>
          <a:chExt cx="0" cy="0"/>
        </a:xfrm>
      </p:grpSpPr>
      <p:sp>
        <p:nvSpPr>
          <p:cNvPr id="206" name="Google Shape;206;p33"/>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3600"/>
              <a:buFont typeface="Century Gothic"/>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p33"/>
          <p:cNvSpPr txBox="1"/>
          <p:nvPr>
            <p:ph idx="1" type="body"/>
          </p:nvPr>
        </p:nvSpPr>
        <p:spPr>
          <a:xfrm>
            <a:off x="1154954" y="4532844"/>
            <a:ext cx="3050438"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08" name="Google Shape;208;p33"/>
          <p:cNvSpPr/>
          <p:nvPr>
            <p:ph idx="2" type="pic"/>
          </p:nvPr>
        </p:nvSpPr>
        <p:spPr>
          <a:xfrm>
            <a:off x="1334553" y="2603500"/>
            <a:ext cx="2691242"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09" name="Google Shape;209;p33"/>
          <p:cNvSpPr txBox="1"/>
          <p:nvPr>
            <p:ph idx="3" type="body"/>
          </p:nvPr>
        </p:nvSpPr>
        <p:spPr>
          <a:xfrm>
            <a:off x="1154954" y="5109106"/>
            <a:ext cx="3050438" cy="91795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10" name="Google Shape;210;p33"/>
          <p:cNvSpPr txBox="1"/>
          <p:nvPr>
            <p:ph idx="4" type="body"/>
          </p:nvPr>
        </p:nvSpPr>
        <p:spPr>
          <a:xfrm>
            <a:off x="4568865" y="4532844"/>
            <a:ext cx="3050438" cy="576263"/>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1" name="Google Shape;211;p33"/>
          <p:cNvSpPr/>
          <p:nvPr>
            <p:ph idx="5" type="pic"/>
          </p:nvPr>
        </p:nvSpPr>
        <p:spPr>
          <a:xfrm>
            <a:off x="4748462" y="2603500"/>
            <a:ext cx="2691243"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12" name="Google Shape;212;p33"/>
          <p:cNvSpPr txBox="1"/>
          <p:nvPr>
            <p:ph idx="6" type="body"/>
          </p:nvPr>
        </p:nvSpPr>
        <p:spPr>
          <a:xfrm>
            <a:off x="4570172" y="5109105"/>
            <a:ext cx="3050438" cy="91795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sp>
        <p:nvSpPr>
          <p:cNvPr id="213" name="Google Shape;213;p33"/>
          <p:cNvSpPr txBox="1"/>
          <p:nvPr>
            <p:ph idx="7" type="body"/>
          </p:nvPr>
        </p:nvSpPr>
        <p:spPr>
          <a:xfrm>
            <a:off x="7982775" y="4532845"/>
            <a:ext cx="3051095" cy="5762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1000"/>
              </a:spcBef>
              <a:spcAft>
                <a:spcPts val="0"/>
              </a:spcAft>
              <a:buSzPts val="1920"/>
              <a:buNone/>
              <a:defRPr b="0" sz="2400">
                <a:solidFill>
                  <a:srgbClr val="EE52A4"/>
                </a:solidFill>
              </a:defRPr>
            </a:lvl1pPr>
            <a:lvl2pPr indent="-228600" lvl="1" marL="914400" algn="l">
              <a:lnSpc>
                <a:spcPct val="100000"/>
              </a:lnSpc>
              <a:spcBef>
                <a:spcPts val="1000"/>
              </a:spcBef>
              <a:spcAft>
                <a:spcPts val="0"/>
              </a:spcAft>
              <a:buSzPts val="1600"/>
              <a:buNone/>
              <a:defRPr b="1" sz="2000"/>
            </a:lvl2pPr>
            <a:lvl3pPr indent="-228600" lvl="2" marL="1371600" algn="l">
              <a:lnSpc>
                <a:spcPct val="100000"/>
              </a:lnSpc>
              <a:spcBef>
                <a:spcPts val="1000"/>
              </a:spcBef>
              <a:spcAft>
                <a:spcPts val="0"/>
              </a:spcAft>
              <a:buSzPts val="1440"/>
              <a:buNone/>
              <a:defRPr b="1" sz="1800"/>
            </a:lvl3pPr>
            <a:lvl4pPr indent="-228600" lvl="3" marL="1828800" algn="l">
              <a:lnSpc>
                <a:spcPct val="100000"/>
              </a:lnSpc>
              <a:spcBef>
                <a:spcPts val="1000"/>
              </a:spcBef>
              <a:spcAft>
                <a:spcPts val="0"/>
              </a:spcAft>
              <a:buSzPts val="1280"/>
              <a:buNone/>
              <a:defRPr b="1" sz="1600"/>
            </a:lvl4pPr>
            <a:lvl5pPr indent="-228600" lvl="4" marL="2286000" algn="l">
              <a:lnSpc>
                <a:spcPct val="100000"/>
              </a:lnSpc>
              <a:spcBef>
                <a:spcPts val="1000"/>
              </a:spcBef>
              <a:spcAft>
                <a:spcPts val="0"/>
              </a:spcAft>
              <a:buSzPts val="1280"/>
              <a:buNone/>
              <a:defRPr b="1" sz="1600"/>
            </a:lvl5pPr>
            <a:lvl6pPr indent="-228600" lvl="5" marL="2743200" algn="l">
              <a:lnSpc>
                <a:spcPct val="100000"/>
              </a:lnSpc>
              <a:spcBef>
                <a:spcPts val="1000"/>
              </a:spcBef>
              <a:spcAft>
                <a:spcPts val="0"/>
              </a:spcAft>
              <a:buSzPts val="1280"/>
              <a:buNone/>
              <a:defRPr b="1" sz="1600"/>
            </a:lvl6pPr>
            <a:lvl7pPr indent="-228600" lvl="6" marL="3200400" algn="l">
              <a:lnSpc>
                <a:spcPct val="100000"/>
              </a:lnSpc>
              <a:spcBef>
                <a:spcPts val="1000"/>
              </a:spcBef>
              <a:spcAft>
                <a:spcPts val="0"/>
              </a:spcAft>
              <a:buSzPts val="1280"/>
              <a:buNone/>
              <a:defRPr b="1" sz="1600"/>
            </a:lvl7pPr>
            <a:lvl8pPr indent="-228600" lvl="7" marL="3657600" algn="l">
              <a:lnSpc>
                <a:spcPct val="100000"/>
              </a:lnSpc>
              <a:spcBef>
                <a:spcPts val="1000"/>
              </a:spcBef>
              <a:spcAft>
                <a:spcPts val="0"/>
              </a:spcAft>
              <a:buSzPts val="1280"/>
              <a:buNone/>
              <a:defRPr b="1" sz="1600"/>
            </a:lvl8pPr>
            <a:lvl9pPr indent="-228600" lvl="8" marL="4114800" algn="l">
              <a:lnSpc>
                <a:spcPct val="100000"/>
              </a:lnSpc>
              <a:spcBef>
                <a:spcPts val="1000"/>
              </a:spcBef>
              <a:spcAft>
                <a:spcPts val="0"/>
              </a:spcAft>
              <a:buSzPts val="1280"/>
              <a:buNone/>
              <a:defRPr b="1" sz="1600"/>
            </a:lvl9pPr>
          </a:lstStyle>
          <a:p/>
        </p:txBody>
      </p:sp>
      <p:sp>
        <p:nvSpPr>
          <p:cNvPr id="214" name="Google Shape;214;p33"/>
          <p:cNvSpPr/>
          <p:nvPr>
            <p:ph idx="8" type="pic"/>
          </p:nvPr>
        </p:nvSpPr>
        <p:spPr>
          <a:xfrm>
            <a:off x="8163031" y="2603500"/>
            <a:ext cx="2691242" cy="1591510"/>
          </a:xfrm>
          <a:prstGeom prst="roundRect">
            <a:avLst>
              <a:gd fmla="val 1858" name="adj"/>
            </a:avLst>
          </a:prstGeom>
          <a:noFill/>
          <a:ln>
            <a:noFill/>
          </a:ln>
          <a:effectLst>
            <a:outerShdw blurRad="50800" rotWithShape="0" algn="tl" dir="5400000" dist="50800">
              <a:srgbClr val="000000">
                <a:alpha val="42352"/>
              </a:srgbClr>
            </a:outerShdw>
          </a:effectLst>
        </p:spPr>
      </p:sp>
      <p:sp>
        <p:nvSpPr>
          <p:cNvPr id="215" name="Google Shape;215;p33"/>
          <p:cNvSpPr txBox="1"/>
          <p:nvPr>
            <p:ph idx="9" type="body"/>
          </p:nvPr>
        </p:nvSpPr>
        <p:spPr>
          <a:xfrm>
            <a:off x="7982775" y="5109104"/>
            <a:ext cx="3051096" cy="91795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20"/>
              <a:buNone/>
              <a:defRPr sz="1400"/>
            </a:lvl1pPr>
            <a:lvl2pPr indent="-228600" lvl="1" marL="914400" algn="l">
              <a:lnSpc>
                <a:spcPct val="100000"/>
              </a:lnSpc>
              <a:spcBef>
                <a:spcPts val="1000"/>
              </a:spcBef>
              <a:spcAft>
                <a:spcPts val="0"/>
              </a:spcAft>
              <a:buSzPts val="960"/>
              <a:buNone/>
              <a:defRPr sz="1200"/>
            </a:lvl2pPr>
            <a:lvl3pPr indent="-228600" lvl="2" marL="1371600" algn="l">
              <a:lnSpc>
                <a:spcPct val="100000"/>
              </a:lnSpc>
              <a:spcBef>
                <a:spcPts val="1000"/>
              </a:spcBef>
              <a:spcAft>
                <a:spcPts val="0"/>
              </a:spcAft>
              <a:buSzPts val="800"/>
              <a:buNone/>
              <a:defRPr sz="1000"/>
            </a:lvl3pPr>
            <a:lvl4pPr indent="-228600" lvl="3" marL="1828800" algn="l">
              <a:lnSpc>
                <a:spcPct val="100000"/>
              </a:lnSpc>
              <a:spcBef>
                <a:spcPts val="1000"/>
              </a:spcBef>
              <a:spcAft>
                <a:spcPts val="0"/>
              </a:spcAft>
              <a:buSzPts val="720"/>
              <a:buNone/>
              <a:defRPr sz="900"/>
            </a:lvl4pPr>
            <a:lvl5pPr indent="-228600" lvl="4" marL="2286000" algn="l">
              <a:lnSpc>
                <a:spcPct val="100000"/>
              </a:lnSpc>
              <a:spcBef>
                <a:spcPts val="1000"/>
              </a:spcBef>
              <a:spcAft>
                <a:spcPts val="0"/>
              </a:spcAft>
              <a:buSzPts val="720"/>
              <a:buNone/>
              <a:defRPr sz="900"/>
            </a:lvl5pPr>
            <a:lvl6pPr indent="-228600" lvl="5" marL="2743200" algn="l">
              <a:lnSpc>
                <a:spcPct val="100000"/>
              </a:lnSpc>
              <a:spcBef>
                <a:spcPts val="1000"/>
              </a:spcBef>
              <a:spcAft>
                <a:spcPts val="0"/>
              </a:spcAft>
              <a:buSzPts val="720"/>
              <a:buNone/>
              <a:defRPr sz="900"/>
            </a:lvl6pPr>
            <a:lvl7pPr indent="-228600" lvl="6" marL="3200400" algn="l">
              <a:lnSpc>
                <a:spcPct val="100000"/>
              </a:lnSpc>
              <a:spcBef>
                <a:spcPts val="1000"/>
              </a:spcBef>
              <a:spcAft>
                <a:spcPts val="0"/>
              </a:spcAft>
              <a:buSzPts val="720"/>
              <a:buNone/>
              <a:defRPr sz="900"/>
            </a:lvl7pPr>
            <a:lvl8pPr indent="-228600" lvl="7" marL="3657600" algn="l">
              <a:lnSpc>
                <a:spcPct val="100000"/>
              </a:lnSpc>
              <a:spcBef>
                <a:spcPts val="1000"/>
              </a:spcBef>
              <a:spcAft>
                <a:spcPts val="0"/>
              </a:spcAft>
              <a:buSzPts val="720"/>
              <a:buNone/>
              <a:defRPr sz="900"/>
            </a:lvl8pPr>
            <a:lvl9pPr indent="-228600" lvl="8" marL="4114800" algn="l">
              <a:lnSpc>
                <a:spcPct val="100000"/>
              </a:lnSpc>
              <a:spcBef>
                <a:spcPts val="1000"/>
              </a:spcBef>
              <a:spcAft>
                <a:spcPts val="0"/>
              </a:spcAft>
              <a:buSzPts val="720"/>
              <a:buNone/>
              <a:defRPr sz="900"/>
            </a:lvl9pPr>
          </a:lstStyle>
          <a:p/>
        </p:txBody>
      </p:sp>
      <p:cxnSp>
        <p:nvCxnSpPr>
          <p:cNvPr id="216" name="Google Shape;216;p33"/>
          <p:cNvCxnSpPr/>
          <p:nvPr/>
        </p:nvCxnSpPr>
        <p:spPr>
          <a:xfrm>
            <a:off x="4405831"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17" name="Google Shape;217;p33"/>
          <p:cNvCxnSpPr/>
          <p:nvPr/>
        </p:nvCxnSpPr>
        <p:spPr>
          <a:xfrm>
            <a:off x="7797802" y="2569633"/>
            <a:ext cx="0" cy="3492499"/>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18" name="Google Shape;218;p33"/>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p33"/>
          <p:cNvSpPr txBox="1"/>
          <p:nvPr>
            <p:ph idx="11" type="ftr"/>
          </p:nvPr>
        </p:nvSpPr>
        <p:spPr>
          <a:xfrm>
            <a:off x="561111" y="6391838"/>
            <a:ext cx="3644282"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33"/>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lodrät text" type="vertTx">
  <p:cSld name="VERTICAL_TEXT">
    <p:spTree>
      <p:nvGrpSpPr>
        <p:cNvPr id="221" name="Shape 221"/>
        <p:cNvGrpSpPr/>
        <p:nvPr/>
      </p:nvGrpSpPr>
      <p:grpSpPr>
        <a:xfrm>
          <a:off x="0" y="0"/>
          <a:ext cx="0" cy="0"/>
          <a:chOff x="0" y="0"/>
          <a:chExt cx="0" cy="0"/>
        </a:xfrm>
      </p:grpSpPr>
      <p:sp>
        <p:nvSpPr>
          <p:cNvPr id="222" name="Google Shape;222;p34"/>
          <p:cNvSpPr txBox="1"/>
          <p:nvPr>
            <p:ph type="title"/>
          </p:nvPr>
        </p:nvSpPr>
        <p:spPr>
          <a:xfrm>
            <a:off x="1154954" y="973668"/>
            <a:ext cx="8825659" cy="706964"/>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3" name="Google Shape;223;p34"/>
          <p:cNvSpPr txBox="1"/>
          <p:nvPr>
            <p:ph idx="1" type="body"/>
          </p:nvPr>
        </p:nvSpPr>
        <p:spPr>
          <a:xfrm rot="5400000">
            <a:off x="3859634" y="-101180"/>
            <a:ext cx="3416300" cy="8825659"/>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24" name="Google Shape;224;p34"/>
          <p:cNvSpPr txBox="1"/>
          <p:nvPr>
            <p:ph idx="10" type="dt"/>
          </p:nvPr>
        </p:nvSpPr>
        <p:spPr>
          <a:xfrm>
            <a:off x="10695439" y="6391838"/>
            <a:ext cx="990599"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34"/>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p34"/>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ät rubrik och text" showMasterSp="0" type="vertTitleAndTx">
  <p:cSld name="VERTICAL_TITLE_AND_VERTICAL_TEXT">
    <p:spTree>
      <p:nvGrpSpPr>
        <p:cNvPr id="227" name="Shape 227"/>
        <p:cNvGrpSpPr/>
        <p:nvPr/>
      </p:nvGrpSpPr>
      <p:grpSpPr>
        <a:xfrm>
          <a:off x="0" y="0"/>
          <a:ext cx="0" cy="0"/>
          <a:chOff x="0" y="0"/>
          <a:chExt cx="0" cy="0"/>
        </a:xfrm>
      </p:grpSpPr>
      <p:grpSp>
        <p:nvGrpSpPr>
          <p:cNvPr id="228" name="Google Shape;228;p35"/>
          <p:cNvGrpSpPr/>
          <p:nvPr/>
        </p:nvGrpSpPr>
        <p:grpSpPr>
          <a:xfrm>
            <a:off x="0" y="0"/>
            <a:ext cx="12192000" cy="6858000"/>
            <a:chOff x="0" y="0"/>
            <a:chExt cx="12192000" cy="6858000"/>
          </a:xfrm>
        </p:grpSpPr>
        <p:sp>
          <p:nvSpPr>
            <p:cNvPr id="229" name="Google Shape;229;p35"/>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35"/>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35"/>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 name="Google Shape;232;p35"/>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35"/>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35"/>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35"/>
            <p:cNvSpPr/>
            <p:nvPr/>
          </p:nvSpPr>
          <p:spPr>
            <a:xfrm>
              <a:off x="414867" y="402165"/>
              <a:ext cx="6510866" cy="605367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35"/>
            <p:cNvSpPr/>
            <p:nvPr/>
          </p:nvSpPr>
          <p:spPr>
            <a:xfrm rot="5101749">
              <a:off x="6294738" y="457773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35"/>
            <p:cNvSpPr/>
            <p:nvPr/>
          </p:nvSpPr>
          <p:spPr>
            <a:xfrm rot="5400000">
              <a:off x="4449232" y="2801721"/>
              <a:ext cx="6053670" cy="1254558"/>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38" name="Google Shape;238;p35"/>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39" name="Google Shape;239;p35"/>
          <p:cNvSpPr txBox="1"/>
          <p:nvPr>
            <p:ph type="title"/>
          </p:nvPr>
        </p:nvSpPr>
        <p:spPr>
          <a:xfrm rot="5400000">
            <a:off x="6915922" y="2947779"/>
            <a:ext cx="4748590" cy="140996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0" name="Google Shape;240;p35"/>
          <p:cNvSpPr txBox="1"/>
          <p:nvPr>
            <p:ph idx="1" type="body"/>
          </p:nvPr>
        </p:nvSpPr>
        <p:spPr>
          <a:xfrm rot="5400000">
            <a:off x="1908671" y="524749"/>
            <a:ext cx="4748590" cy="6256025"/>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SzPts val="1440"/>
              <a:buChar char="►"/>
              <a:defRPr/>
            </a:lvl1pPr>
            <a:lvl2pPr indent="-320040" lvl="1" marL="914400" algn="l">
              <a:lnSpc>
                <a:spcPct val="100000"/>
              </a:lnSpc>
              <a:spcBef>
                <a:spcPts val="1000"/>
              </a:spcBef>
              <a:spcAft>
                <a:spcPts val="0"/>
              </a:spcAft>
              <a:buSzPts val="1440"/>
              <a:buChar char="►"/>
              <a:defRPr/>
            </a:lvl2pPr>
            <a:lvl3pPr indent="-320039" lvl="2" marL="1371600" algn="l">
              <a:lnSpc>
                <a:spcPct val="100000"/>
              </a:lnSpc>
              <a:spcBef>
                <a:spcPts val="1000"/>
              </a:spcBef>
              <a:spcAft>
                <a:spcPts val="0"/>
              </a:spcAft>
              <a:buSzPts val="1440"/>
              <a:buChar char="►"/>
              <a:defRPr/>
            </a:lvl3pPr>
            <a:lvl4pPr indent="-320039" lvl="3" marL="1828800" algn="l">
              <a:lnSpc>
                <a:spcPct val="100000"/>
              </a:lnSpc>
              <a:spcBef>
                <a:spcPts val="1000"/>
              </a:spcBef>
              <a:spcAft>
                <a:spcPts val="0"/>
              </a:spcAft>
              <a:buSzPts val="1440"/>
              <a:buChar char="►"/>
              <a:defRPr/>
            </a:lvl4pPr>
            <a:lvl5pPr indent="-320039" lvl="4" marL="2286000" algn="l">
              <a:lnSpc>
                <a:spcPct val="100000"/>
              </a:lnSpc>
              <a:spcBef>
                <a:spcPts val="1000"/>
              </a:spcBef>
              <a:spcAft>
                <a:spcPts val="0"/>
              </a:spcAft>
              <a:buSzPts val="1440"/>
              <a:buChar char="►"/>
              <a:defRPr/>
            </a:lvl5pPr>
            <a:lvl6pPr indent="-320039" lvl="5" marL="2743200" algn="l">
              <a:lnSpc>
                <a:spcPct val="100000"/>
              </a:lnSpc>
              <a:spcBef>
                <a:spcPts val="1000"/>
              </a:spcBef>
              <a:spcAft>
                <a:spcPts val="0"/>
              </a:spcAft>
              <a:buSzPts val="1440"/>
              <a:buChar char="►"/>
              <a:defRPr/>
            </a:lvl6pPr>
            <a:lvl7pPr indent="-320039" lvl="6" marL="3200400" algn="l">
              <a:lnSpc>
                <a:spcPct val="100000"/>
              </a:lnSpc>
              <a:spcBef>
                <a:spcPts val="1000"/>
              </a:spcBef>
              <a:spcAft>
                <a:spcPts val="0"/>
              </a:spcAft>
              <a:buSzPts val="1440"/>
              <a:buChar char="►"/>
              <a:defRPr/>
            </a:lvl7pPr>
            <a:lvl8pPr indent="-320040" lvl="7" marL="3657600" algn="l">
              <a:lnSpc>
                <a:spcPct val="100000"/>
              </a:lnSpc>
              <a:spcBef>
                <a:spcPts val="1000"/>
              </a:spcBef>
              <a:spcAft>
                <a:spcPts val="0"/>
              </a:spcAft>
              <a:buSzPts val="1440"/>
              <a:buChar char="►"/>
              <a:defRPr/>
            </a:lvl8pPr>
            <a:lvl9pPr indent="-320040" lvl="8" marL="4114800" algn="l">
              <a:lnSpc>
                <a:spcPct val="100000"/>
              </a:lnSpc>
              <a:spcBef>
                <a:spcPts val="1000"/>
              </a:spcBef>
              <a:spcAft>
                <a:spcPts val="0"/>
              </a:spcAft>
              <a:buSzPts val="1440"/>
              <a:buChar char="►"/>
              <a:defRPr/>
            </a:lvl9pPr>
          </a:lstStyle>
          <a:p/>
        </p:txBody>
      </p:sp>
      <p:sp>
        <p:nvSpPr>
          <p:cNvPr id="241" name="Google Shape;241;p35"/>
          <p:cNvSpPr txBox="1"/>
          <p:nvPr>
            <p:ph idx="10" type="dt"/>
          </p:nvPr>
        </p:nvSpPr>
        <p:spPr>
          <a:xfrm>
            <a:off x="10653104" y="6391838"/>
            <a:ext cx="992135" cy="304799"/>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2" name="Google Shape;242;p35"/>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3" name="Google Shape;243;p35"/>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35"/>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grpSp>
        <p:nvGrpSpPr>
          <p:cNvPr id="6" name="Google Shape;6;p18"/>
          <p:cNvGrpSpPr/>
          <p:nvPr/>
        </p:nvGrpSpPr>
        <p:grpSpPr>
          <a:xfrm>
            <a:off x="0" y="0"/>
            <a:ext cx="12192000" cy="6858000"/>
            <a:chOff x="0" y="0"/>
            <a:chExt cx="12192000" cy="6858000"/>
          </a:xfrm>
        </p:grpSpPr>
        <p:sp>
          <p:nvSpPr>
            <p:cNvPr id="7" name="Google Shape;7;p18"/>
            <p:cNvSpPr/>
            <p:nvPr/>
          </p:nvSpPr>
          <p:spPr>
            <a:xfrm>
              <a:off x="0" y="0"/>
              <a:ext cx="12192000" cy="6858000"/>
            </a:xfrm>
            <a:prstGeom prst="rect">
              <a:avLst/>
            </a:prstGeom>
            <a:blipFill rotWithShape="1">
              <a:blip r:embed="rId1">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 name="Google Shape;8;p18"/>
            <p:cNvSpPr/>
            <p:nvPr/>
          </p:nvSpPr>
          <p:spPr>
            <a:xfrm>
              <a:off x="0" y="2667000"/>
              <a:ext cx="4191000" cy="4191000"/>
            </a:xfrm>
            <a:prstGeom prst="ellipse">
              <a:avLst/>
            </a:prstGeom>
            <a:gradFill>
              <a:gsLst>
                <a:gs pos="0">
                  <a:srgbClr val="9B6BF2">
                    <a:alpha val="10588"/>
                  </a:srgbClr>
                </a:gs>
                <a:gs pos="36000">
                  <a:srgbClr val="9B6BF2">
                    <a:alpha val="9411"/>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 name="Google Shape;9;p18"/>
            <p:cNvSpPr/>
            <p:nvPr/>
          </p:nvSpPr>
          <p:spPr>
            <a:xfrm>
              <a:off x="0" y="2895600"/>
              <a:ext cx="2362200" cy="2362200"/>
            </a:xfrm>
            <a:prstGeom prst="ellipse">
              <a:avLst/>
            </a:prstGeom>
            <a:gradFill>
              <a:gsLst>
                <a:gs pos="0">
                  <a:srgbClr val="9B6BF2">
                    <a:alpha val="7450"/>
                  </a:srgbClr>
                </a:gs>
                <a:gs pos="36000">
                  <a:srgbClr val="9B6BF2">
                    <a:alpha val="7450"/>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 name="Google Shape;10;p18"/>
            <p:cNvSpPr/>
            <p:nvPr/>
          </p:nvSpPr>
          <p:spPr>
            <a:xfrm>
              <a:off x="8609012" y="5867400"/>
              <a:ext cx="990600" cy="990600"/>
            </a:xfrm>
            <a:prstGeom prst="ellipse">
              <a:avLst/>
            </a:prstGeom>
            <a:gradFill>
              <a:gsLst>
                <a:gs pos="0">
                  <a:srgbClr val="9B6BF2">
                    <a:alpha val="13333"/>
                  </a:srgbClr>
                </a:gs>
                <a:gs pos="36000">
                  <a:srgbClr val="9B6BF2">
                    <a:alpha val="6274"/>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18"/>
            <p:cNvSpPr/>
            <p:nvPr/>
          </p:nvSpPr>
          <p:spPr>
            <a:xfrm>
              <a:off x="8609012" y="1676400"/>
              <a:ext cx="2819400" cy="2819400"/>
            </a:xfrm>
            <a:prstGeom prst="ellipse">
              <a:avLst/>
            </a:prstGeom>
            <a:gradFill>
              <a:gsLst>
                <a:gs pos="0">
                  <a:srgbClr val="9B6BF2">
                    <a:alpha val="6274"/>
                  </a:srgbClr>
                </a:gs>
                <a:gs pos="36000">
                  <a:srgbClr val="9B6BF2">
                    <a:alpha val="5490"/>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18"/>
            <p:cNvSpPr/>
            <p:nvPr/>
          </p:nvSpPr>
          <p:spPr>
            <a:xfrm>
              <a:off x="7999412" y="8464"/>
              <a:ext cx="1600200" cy="1600200"/>
            </a:xfrm>
            <a:prstGeom prst="ellipse">
              <a:avLst/>
            </a:prstGeom>
            <a:gradFill>
              <a:gsLst>
                <a:gs pos="0">
                  <a:srgbClr val="9B6BF2">
                    <a:alpha val="13333"/>
                  </a:srgbClr>
                </a:gs>
                <a:gs pos="36000">
                  <a:srgbClr val="9B6BF2">
                    <a:alpha val="6274"/>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8"/>
            <p:cNvSpPr/>
            <p:nvPr/>
          </p:nvSpPr>
          <p:spPr>
            <a:xfrm rot="-589932">
              <a:off x="8490951" y="1797517"/>
              <a:ext cx="3299407" cy="440924"/>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18"/>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15" name="Google Shape;15;p18"/>
            <p:cNvSpPr/>
            <p:nvPr/>
          </p:nvSpPr>
          <p:spPr>
            <a:xfrm>
              <a:off x="0" y="1587"/>
              <a:ext cx="12192000"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6" name="Google Shape;16;p18"/>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lt2"/>
              </a:buClr>
              <a:buSzPts val="3600"/>
              <a:buFont typeface="Century Gothic"/>
              <a:buNone/>
              <a:defRPr b="0" i="0" sz="3600" u="none" cap="none" strike="noStrike">
                <a:solidFill>
                  <a:schemeClr val="lt2"/>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2"/>
                </a:solidFill>
                <a:latin typeface="Arial"/>
                <a:ea typeface="Arial"/>
                <a:cs typeface="Arial"/>
                <a:sym typeface="Arial"/>
              </a:defRPr>
            </a:lvl9pPr>
          </a:lstStyle>
          <a:p/>
        </p:txBody>
      </p:sp>
      <p:sp>
        <p:nvSpPr>
          <p:cNvPr id="17" name="Google Shape;17;p18"/>
          <p:cNvSpPr txBox="1"/>
          <p:nvPr>
            <p:ph idx="1" type="body"/>
          </p:nvPr>
        </p:nvSpPr>
        <p:spPr>
          <a:xfrm>
            <a:off x="1154954" y="2603500"/>
            <a:ext cx="8761413" cy="3416300"/>
          </a:xfrm>
          <a:prstGeom prst="rect">
            <a:avLst/>
          </a:prstGeom>
          <a:noFill/>
          <a:ln>
            <a:noFill/>
          </a:ln>
        </p:spPr>
        <p:txBody>
          <a:bodyPr anchorCtr="0" anchor="t" bIns="45700" lIns="91425" spcFirstLastPara="1" rIns="91425" wrap="square" tIns="45700">
            <a:normAutofit/>
          </a:bodyPr>
          <a:lstStyle>
            <a:lvl1pPr indent="-320040" lvl="0" marL="457200" marR="0" rtl="0" algn="l">
              <a:lnSpc>
                <a:spcPct val="100000"/>
              </a:lnSpc>
              <a:spcBef>
                <a:spcPts val="1000"/>
              </a:spcBef>
              <a:spcAft>
                <a:spcPts val="0"/>
              </a:spcAft>
              <a:buClr>
                <a:schemeClr val="accent1"/>
              </a:buClr>
              <a:buSzPts val="144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09880" lvl="1" marL="914400" marR="0" rtl="0" algn="l">
              <a:lnSpc>
                <a:spcPct val="100000"/>
              </a:lnSpc>
              <a:spcBef>
                <a:spcPts val="1000"/>
              </a:spcBef>
              <a:spcAft>
                <a:spcPts val="0"/>
              </a:spcAft>
              <a:buClr>
                <a:schemeClr val="accent1"/>
              </a:buClr>
              <a:buSzPts val="128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299719" lvl="2" marL="1371600" marR="0" rtl="0" algn="l">
              <a:lnSpc>
                <a:spcPct val="100000"/>
              </a:lnSpc>
              <a:spcBef>
                <a:spcPts val="1000"/>
              </a:spcBef>
              <a:spcAft>
                <a:spcPts val="0"/>
              </a:spcAft>
              <a:buClr>
                <a:schemeClr val="accent1"/>
              </a:buClr>
              <a:buSzPts val="112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289560" lvl="3" marL="1828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289560" lvl="4" marL="22860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289560" lvl="5" marL="27432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289560" lvl="6" marL="32004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289559" lvl="7" marL="36576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289559" lvl="8" marL="4114800" marR="0" rtl="0" algn="l">
              <a:lnSpc>
                <a:spcPct val="100000"/>
              </a:lnSpc>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18" name="Google Shape;18;p18"/>
          <p:cNvSpPr txBox="1"/>
          <p:nvPr>
            <p:ph idx="10" type="dt"/>
          </p:nvPr>
        </p:nvSpPr>
        <p:spPr>
          <a:xfrm>
            <a:off x="10653104" y="6391838"/>
            <a:ext cx="990599" cy="304799"/>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1" i="0" sz="10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9" name="Google Shape;19;p18"/>
          <p:cNvSpPr txBox="1"/>
          <p:nvPr>
            <p:ph idx="11" type="ftr"/>
          </p:nvPr>
        </p:nvSpPr>
        <p:spPr>
          <a:xfrm>
            <a:off x="561110" y="6391838"/>
            <a:ext cx="3859795" cy="304801"/>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1000" u="none" cap="none" strike="noStrike">
                <a:solidFill>
                  <a:schemeClr val="accent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20" name="Google Shape;20;p18"/>
          <p:cNvSpPr/>
          <p:nvPr/>
        </p:nvSpPr>
        <p:spPr>
          <a:xfrm>
            <a:off x="10437812" y="0"/>
            <a:ext cx="685800" cy="1143000"/>
          </a:xfrm>
          <a:prstGeom prst="rect">
            <a:avLst/>
          </a:prstGeom>
          <a:solidFill>
            <a:schemeClr val="accent1"/>
          </a:solidFill>
          <a:ln>
            <a:noFill/>
          </a:ln>
          <a:effectLst>
            <a:outerShdw blurRad="38100" rotWithShape="0" dir="5400000" dist="254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 name="Google Shape;21;p18"/>
          <p:cNvSpPr txBox="1"/>
          <p:nvPr>
            <p:ph idx="12" type="sldNum"/>
          </p:nvPr>
        </p:nvSpPr>
        <p:spPr>
          <a:xfrm>
            <a:off x="10352540" y="295729"/>
            <a:ext cx="838199" cy="767687"/>
          </a:xfrm>
          <a:prstGeom prst="rect">
            <a:avLst/>
          </a:prstGeom>
          <a:noFill/>
          <a:ln>
            <a:noFill/>
          </a:ln>
        </p:spPr>
        <p:txBody>
          <a:bodyPr anchorCtr="0" anchor="b"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1pPr>
            <a:lvl2pPr indent="0" lvl="1"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2pPr>
            <a:lvl3pPr indent="0" lvl="2"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3pPr>
            <a:lvl4pPr indent="0" lvl="3"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4pPr>
            <a:lvl5pPr indent="0" lvl="4"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5pPr>
            <a:lvl6pPr indent="0" lvl="5"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6pPr>
            <a:lvl7pPr indent="0" lvl="6"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7pPr>
            <a:lvl8pPr indent="0" lvl="7"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8pPr>
            <a:lvl9pPr indent="0" lvl="8" marL="0" marR="0" rtl="0" algn="ctr">
              <a:lnSpc>
                <a:spcPct val="100000"/>
              </a:lnSpc>
              <a:spcBef>
                <a:spcPts val="0"/>
              </a:spcBef>
              <a:spcAft>
                <a:spcPts val="0"/>
              </a:spcAft>
              <a:buClr>
                <a:srgbClr val="000000"/>
              </a:buClr>
              <a:buSzPts val="2800"/>
              <a:buFont typeface="Arial"/>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sv-SE"/>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docs.google.com/spreadsheets/d/1-dEBOgeCj11Rk3dfJdJAtmz-vNepsmVWYEois9xogVk/edit?gid=0#gid=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mailto:celine.thyren@gmail.com" TargetMode="External"/><Relationship Id="rId4" Type="http://schemas.openxmlformats.org/officeDocument/2006/relationships/hyperlink" Target="mailto:pontushahrgren@gmail.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jpg"/><Relationship Id="rId4" Type="http://schemas.openxmlformats.org/officeDocument/2006/relationships/image" Target="../media/image6.jpg"/><Relationship Id="rId5"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8" name="Shape 248"/>
        <p:cNvGrpSpPr/>
        <p:nvPr/>
      </p:nvGrpSpPr>
      <p:grpSpPr>
        <a:xfrm>
          <a:off x="0" y="0"/>
          <a:ext cx="0" cy="0"/>
          <a:chOff x="0" y="0"/>
          <a:chExt cx="0" cy="0"/>
        </a:xfrm>
      </p:grpSpPr>
      <p:sp>
        <p:nvSpPr>
          <p:cNvPr id="249" name="Google Shape;249;p1"/>
          <p:cNvSpPr txBox="1"/>
          <p:nvPr>
            <p:ph type="ctrTitle"/>
          </p:nvPr>
        </p:nvSpPr>
        <p:spPr>
          <a:xfrm>
            <a:off x="4563298" y="1613125"/>
            <a:ext cx="6851700" cy="3280200"/>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lt2"/>
              </a:buClr>
              <a:buSzPts val="3400"/>
              <a:buFont typeface="Century Gothic"/>
              <a:buNone/>
            </a:pPr>
            <a:r>
              <a:rPr b="1" lang="sv-SE" sz="3400"/>
              <a:t>Välkomna på föräldramöte</a:t>
            </a:r>
            <a:endParaRPr b="1" sz="3400"/>
          </a:p>
          <a:p>
            <a:pPr indent="0" lvl="0" marL="0" rtl="0" algn="ctr">
              <a:lnSpc>
                <a:spcPct val="100000"/>
              </a:lnSpc>
              <a:spcBef>
                <a:spcPts val="0"/>
              </a:spcBef>
              <a:spcAft>
                <a:spcPts val="0"/>
              </a:spcAft>
              <a:buClr>
                <a:schemeClr val="lt2"/>
              </a:buClr>
              <a:buSzPts val="3400"/>
              <a:buFont typeface="Century Gothic"/>
              <a:buNone/>
            </a:pPr>
            <a:r>
              <a:rPr b="1" lang="sv-SE" sz="3400"/>
              <a:t>Engelholmsgymnasterna</a:t>
            </a:r>
            <a:endParaRPr b="1" sz="3400"/>
          </a:p>
          <a:p>
            <a:pPr indent="0" lvl="0" marL="0" rtl="0" algn="ctr">
              <a:lnSpc>
                <a:spcPct val="100000"/>
              </a:lnSpc>
              <a:spcBef>
                <a:spcPts val="0"/>
              </a:spcBef>
              <a:spcAft>
                <a:spcPts val="0"/>
              </a:spcAft>
              <a:buClr>
                <a:schemeClr val="lt2"/>
              </a:buClr>
              <a:buSzPts val="3400"/>
              <a:buFont typeface="Century Gothic"/>
              <a:buNone/>
            </a:pPr>
            <a:r>
              <a:rPr b="1" lang="sv-SE" sz="3400"/>
              <a:t>HT 2024</a:t>
            </a:r>
            <a:endParaRPr b="1" sz="3400"/>
          </a:p>
          <a:p>
            <a:pPr indent="0" lvl="0" marL="0" rtl="0" algn="ctr">
              <a:lnSpc>
                <a:spcPct val="100000"/>
              </a:lnSpc>
              <a:spcBef>
                <a:spcPts val="0"/>
              </a:spcBef>
              <a:spcAft>
                <a:spcPts val="0"/>
              </a:spcAft>
              <a:buClr>
                <a:schemeClr val="lt2"/>
              </a:buClr>
              <a:buSzPts val="3400"/>
              <a:buFont typeface="Century Gothic"/>
              <a:buNone/>
            </a:pPr>
            <a:r>
              <a:t/>
            </a:r>
            <a:endParaRPr sz="3400"/>
          </a:p>
          <a:p>
            <a:pPr indent="0" lvl="0" marL="0" rtl="0" algn="ctr">
              <a:lnSpc>
                <a:spcPct val="100000"/>
              </a:lnSpc>
              <a:spcBef>
                <a:spcPts val="0"/>
              </a:spcBef>
              <a:spcAft>
                <a:spcPts val="0"/>
              </a:spcAft>
              <a:buClr>
                <a:schemeClr val="lt2"/>
              </a:buClr>
              <a:buSzPts val="3400"/>
              <a:buFont typeface="Century Gothic"/>
              <a:buNone/>
            </a:pPr>
            <a:r>
              <a:rPr lang="sv-SE" sz="2400"/>
              <a:t>Möte med föräldrar i Miniortruppen</a:t>
            </a:r>
            <a:endParaRPr sz="2400">
              <a:solidFill>
                <a:srgbClr val="FF0000"/>
              </a:solidFill>
            </a:endParaRPr>
          </a:p>
        </p:txBody>
      </p:sp>
      <p:pic>
        <p:nvPicPr>
          <p:cNvPr id="250" name="Google Shape;250;p1"/>
          <p:cNvPicPr preferRelativeResize="0"/>
          <p:nvPr/>
        </p:nvPicPr>
        <p:blipFill rotWithShape="1">
          <a:blip r:embed="rId3">
            <a:alphaModFix/>
          </a:blip>
          <a:srcRect b="0" l="0" r="0" t="0"/>
          <a:stretch/>
        </p:blipFill>
        <p:spPr>
          <a:xfrm>
            <a:off x="734225" y="1205475"/>
            <a:ext cx="4145200" cy="42944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INLEDNING</a:t>
            </a:r>
            <a:endParaRPr/>
          </a:p>
        </p:txBody>
      </p:sp>
      <p:sp>
        <p:nvSpPr>
          <p:cNvPr id="256" name="Google Shape;256;p2"/>
          <p:cNvSpPr txBox="1"/>
          <p:nvPr>
            <p:ph idx="1" type="body"/>
          </p:nvPr>
        </p:nvSpPr>
        <p:spPr>
          <a:xfrm>
            <a:off x="744125" y="2280500"/>
            <a:ext cx="9470100" cy="4577400"/>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0"/>
              </a:spcBef>
              <a:spcAft>
                <a:spcPts val="0"/>
              </a:spcAft>
              <a:buClr>
                <a:srgbClr val="9B6BF2"/>
              </a:buClr>
              <a:buSzPts val="1600"/>
              <a:buChar char="►"/>
            </a:pPr>
            <a:r>
              <a:rPr lang="sv-SE" sz="2000">
                <a:solidFill>
                  <a:schemeClr val="dk1"/>
                </a:solidFill>
              </a:rPr>
              <a:t>Vilka är vi huvudledare?</a:t>
            </a:r>
            <a:endParaRPr sz="2000">
              <a:solidFill>
                <a:schemeClr val="dk1"/>
              </a:solidFill>
            </a:endParaRPr>
          </a:p>
          <a:p>
            <a:pPr indent="0" lvl="0" marL="457200" rtl="0" algn="l">
              <a:lnSpc>
                <a:spcPct val="100000"/>
              </a:lnSpc>
              <a:spcBef>
                <a:spcPts val="1000"/>
              </a:spcBef>
              <a:spcAft>
                <a:spcPts val="0"/>
              </a:spcAft>
              <a:buNone/>
            </a:pPr>
            <a:r>
              <a:rPr lang="sv-SE">
                <a:solidFill>
                  <a:schemeClr val="dk1"/>
                </a:solidFill>
              </a:rPr>
              <a:t>Celine</a:t>
            </a:r>
            <a:r>
              <a:rPr lang="sv-SE">
                <a:solidFill>
                  <a:schemeClr val="dk1"/>
                </a:solidFill>
              </a:rPr>
              <a:t> Thyrén och Pontus Hahrgren</a:t>
            </a:r>
            <a:endParaRPr>
              <a:solidFill>
                <a:schemeClr val="dk1"/>
              </a:solidFill>
            </a:endParaRPr>
          </a:p>
          <a:p>
            <a:pPr indent="0" lvl="0" marL="457200" rtl="0" algn="l">
              <a:lnSpc>
                <a:spcPct val="100000"/>
              </a:lnSpc>
              <a:spcBef>
                <a:spcPts val="1000"/>
              </a:spcBef>
              <a:spcAft>
                <a:spcPts val="0"/>
              </a:spcAft>
              <a:buNone/>
            </a:pPr>
            <a:r>
              <a:rPr lang="sv-SE">
                <a:solidFill>
                  <a:schemeClr val="dk1"/>
                </a:solidFill>
              </a:rPr>
              <a:t>Kort presentation av oss</a:t>
            </a:r>
            <a:endParaRPr>
              <a:solidFill>
                <a:schemeClr val="dk1"/>
              </a:solidFill>
            </a:endParaRPr>
          </a:p>
          <a:p>
            <a:pPr indent="0" lvl="0" marL="0" rtl="0" algn="l">
              <a:lnSpc>
                <a:spcPct val="100000"/>
              </a:lnSpc>
              <a:spcBef>
                <a:spcPts val="1000"/>
              </a:spcBef>
              <a:spcAft>
                <a:spcPts val="0"/>
              </a:spcAft>
              <a:buSzPts val="1440"/>
              <a:buNone/>
            </a:pPr>
            <a:r>
              <a:t/>
            </a:r>
            <a:endParaRPr>
              <a:solidFill>
                <a:schemeClr val="dk1"/>
              </a:solidFill>
            </a:endParaRPr>
          </a:p>
          <a:p>
            <a:pPr indent="-342900" lvl="0" marL="342900" rtl="0" algn="l">
              <a:lnSpc>
                <a:spcPct val="100000"/>
              </a:lnSpc>
              <a:spcBef>
                <a:spcPts val="0"/>
              </a:spcBef>
              <a:spcAft>
                <a:spcPts val="0"/>
              </a:spcAft>
              <a:buClr>
                <a:srgbClr val="9B6BF2"/>
              </a:buClr>
              <a:buSzPts val="1600"/>
              <a:buChar char="►"/>
            </a:pPr>
            <a:r>
              <a:rPr lang="sv-SE" sz="2000">
                <a:solidFill>
                  <a:schemeClr val="dk1"/>
                </a:solidFill>
              </a:rPr>
              <a:t>Träningstider </a:t>
            </a:r>
            <a:endParaRPr sz="2000">
              <a:solidFill>
                <a:schemeClr val="dk1"/>
              </a:solidFill>
            </a:endParaRPr>
          </a:p>
          <a:p>
            <a:pPr indent="0" lvl="0" marL="457200" rtl="0" algn="l">
              <a:lnSpc>
                <a:spcPct val="100000"/>
              </a:lnSpc>
              <a:spcBef>
                <a:spcPts val="1000"/>
              </a:spcBef>
              <a:spcAft>
                <a:spcPts val="0"/>
              </a:spcAft>
              <a:buNone/>
            </a:pPr>
            <a:r>
              <a:rPr lang="sv-SE">
                <a:solidFill>
                  <a:schemeClr val="dk1"/>
                </a:solidFill>
              </a:rPr>
              <a:t>Tisdag 16:30-18:30 Redskap (Trupphall)</a:t>
            </a:r>
            <a:endParaRPr>
              <a:solidFill>
                <a:schemeClr val="dk1"/>
              </a:solidFill>
            </a:endParaRPr>
          </a:p>
          <a:p>
            <a:pPr indent="0" lvl="0" marL="457200" rtl="0" algn="l">
              <a:lnSpc>
                <a:spcPct val="100000"/>
              </a:lnSpc>
              <a:spcBef>
                <a:spcPts val="1000"/>
              </a:spcBef>
              <a:spcAft>
                <a:spcPts val="0"/>
              </a:spcAft>
              <a:buNone/>
            </a:pPr>
            <a:r>
              <a:rPr lang="sv-SE">
                <a:solidFill>
                  <a:schemeClr val="dk1"/>
                </a:solidFill>
              </a:rPr>
              <a:t>Onsdag 16:30-19:00 Fristående (Spegelsal + Havet)</a:t>
            </a:r>
            <a:endParaRPr>
              <a:solidFill>
                <a:schemeClr val="dk1"/>
              </a:solidFill>
            </a:endParaRPr>
          </a:p>
          <a:p>
            <a:pPr indent="0" lvl="0" marL="457200" rtl="0" algn="l">
              <a:lnSpc>
                <a:spcPct val="100000"/>
              </a:lnSpc>
              <a:spcBef>
                <a:spcPts val="1000"/>
              </a:spcBef>
              <a:spcAft>
                <a:spcPts val="0"/>
              </a:spcAft>
              <a:buNone/>
            </a:pPr>
            <a:r>
              <a:rPr lang="sv-SE">
                <a:solidFill>
                  <a:schemeClr val="dk1"/>
                </a:solidFill>
              </a:rPr>
              <a:t>Torsdag 16:30-19:00 Redskap (Trupphall)</a:t>
            </a:r>
            <a:endParaRPr>
              <a:solidFill>
                <a:schemeClr val="dk1"/>
              </a:solidFill>
            </a:endParaRPr>
          </a:p>
          <a:p>
            <a:pPr indent="457200" lvl="0" marL="0" rtl="0" algn="l">
              <a:lnSpc>
                <a:spcPct val="100000"/>
              </a:lnSpc>
              <a:spcBef>
                <a:spcPts val="1000"/>
              </a:spcBef>
              <a:spcAft>
                <a:spcPts val="0"/>
              </a:spcAft>
              <a:buNone/>
            </a:pPr>
            <a:r>
              <a:rPr lang="sv-SE">
                <a:solidFill>
                  <a:schemeClr val="dk1"/>
                </a:solidFill>
              </a:rPr>
              <a:t>Söndag 17:30-19:30 Redskap (Trupphall)</a:t>
            </a:r>
            <a:endParaRPr>
              <a:solidFill>
                <a:schemeClr val="dk1"/>
              </a:solidFill>
            </a:endParaRPr>
          </a:p>
          <a:p>
            <a:pPr indent="0" lvl="0" marL="1371600" rtl="0" algn="l">
              <a:spcBef>
                <a:spcPts val="1000"/>
              </a:spcBef>
              <a:spcAft>
                <a:spcPts val="0"/>
              </a:spcAft>
              <a:buNone/>
            </a:pPr>
            <a:r>
              <a:t/>
            </a:r>
            <a:endParaRPr sz="20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g2e8e8cb1469_0_3"/>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NÄRVARO</a:t>
            </a:r>
            <a:endParaRPr/>
          </a:p>
        </p:txBody>
      </p:sp>
      <p:sp>
        <p:nvSpPr>
          <p:cNvPr id="262" name="Google Shape;262;g2e8e8cb1469_0_3"/>
          <p:cNvSpPr txBox="1"/>
          <p:nvPr>
            <p:ph idx="1" type="body"/>
          </p:nvPr>
        </p:nvSpPr>
        <p:spPr>
          <a:xfrm>
            <a:off x="236550" y="1950375"/>
            <a:ext cx="11572500" cy="3960600"/>
          </a:xfrm>
          <a:prstGeom prst="rect">
            <a:avLst/>
          </a:prstGeom>
          <a:noFill/>
          <a:ln>
            <a:noFill/>
          </a:ln>
        </p:spPr>
        <p:txBody>
          <a:bodyPr anchorCtr="0" anchor="t" bIns="45700" lIns="91425" spcFirstLastPara="1" rIns="91425" wrap="square" tIns="45700">
            <a:noAutofit/>
          </a:bodyPr>
          <a:lstStyle/>
          <a:p>
            <a:pPr indent="-336550" lvl="0" marL="342900" rtl="0" algn="l">
              <a:lnSpc>
                <a:spcPct val="100000"/>
              </a:lnSpc>
              <a:spcBef>
                <a:spcPts val="0"/>
              </a:spcBef>
              <a:spcAft>
                <a:spcPts val="0"/>
              </a:spcAft>
              <a:buClr>
                <a:srgbClr val="9900FF"/>
              </a:buClr>
              <a:buSzPts val="1500"/>
              <a:buChar char="►"/>
            </a:pPr>
            <a:r>
              <a:rPr lang="sv-SE" sz="1900"/>
              <a:t>Sportadmin</a:t>
            </a:r>
            <a:endParaRPr sz="1900"/>
          </a:p>
          <a:p>
            <a:pPr indent="-279400" lvl="1" marL="742950" rtl="0" algn="l">
              <a:lnSpc>
                <a:spcPct val="100000"/>
              </a:lnSpc>
              <a:spcBef>
                <a:spcPts val="1000"/>
              </a:spcBef>
              <a:spcAft>
                <a:spcPts val="0"/>
              </a:spcAft>
              <a:buClr>
                <a:srgbClr val="9900FF"/>
              </a:buClr>
              <a:buSzPts val="1180"/>
              <a:buChar char="►"/>
            </a:pPr>
            <a:r>
              <a:rPr lang="sv-SE" sz="1500"/>
              <a:t>Ladda hem appen - träningstider, kallelser och utskick sker via sportadmin</a:t>
            </a:r>
            <a:endParaRPr sz="1500"/>
          </a:p>
          <a:p>
            <a:pPr indent="-279400" lvl="1" marL="742950" rtl="0" algn="l">
              <a:lnSpc>
                <a:spcPct val="100000"/>
              </a:lnSpc>
              <a:spcBef>
                <a:spcPts val="1000"/>
              </a:spcBef>
              <a:spcAft>
                <a:spcPts val="0"/>
              </a:spcAft>
              <a:buClr>
                <a:srgbClr val="9900FF"/>
              </a:buClr>
              <a:buSzPts val="1180"/>
              <a:buChar char="►"/>
            </a:pPr>
            <a:r>
              <a:rPr lang="sv-SE" sz="1500"/>
              <a:t>Viktigt att inför varje träning klicka i om ni kommer eller ej för god planering</a:t>
            </a:r>
            <a:endParaRPr sz="1500"/>
          </a:p>
          <a:p>
            <a:pPr indent="0" lvl="0" marL="0" rtl="0" algn="l">
              <a:lnSpc>
                <a:spcPct val="100000"/>
              </a:lnSpc>
              <a:spcBef>
                <a:spcPts val="1000"/>
              </a:spcBef>
              <a:spcAft>
                <a:spcPts val="0"/>
              </a:spcAft>
              <a:buSzPts val="1440"/>
              <a:buNone/>
            </a:pPr>
            <a:r>
              <a:t/>
            </a:r>
            <a:endParaRPr sz="1700"/>
          </a:p>
          <a:p>
            <a:pPr indent="-336550" lvl="0" marL="342900" rtl="0" algn="l">
              <a:lnSpc>
                <a:spcPct val="100000"/>
              </a:lnSpc>
              <a:spcBef>
                <a:spcPts val="1000"/>
              </a:spcBef>
              <a:spcAft>
                <a:spcPts val="0"/>
              </a:spcAft>
              <a:buClr>
                <a:srgbClr val="9900FF"/>
              </a:buClr>
              <a:buSzPts val="1500"/>
              <a:buChar char="►"/>
            </a:pPr>
            <a:r>
              <a:rPr lang="sv-SE" sz="1700"/>
              <a:t>Tävlingar</a:t>
            </a:r>
            <a:endParaRPr sz="1700"/>
          </a:p>
          <a:p>
            <a:pPr indent="-279400" lvl="1" marL="742950" rtl="0" algn="l">
              <a:lnSpc>
                <a:spcPct val="100000"/>
              </a:lnSpc>
              <a:spcBef>
                <a:spcPts val="1000"/>
              </a:spcBef>
              <a:spcAft>
                <a:spcPts val="0"/>
              </a:spcAft>
              <a:buClr>
                <a:srgbClr val="9900FF"/>
              </a:buClr>
              <a:buSzPts val="1340"/>
              <a:buChar char="►"/>
            </a:pPr>
            <a:r>
              <a:rPr lang="sv-SE" sz="1500"/>
              <a:t>Svara på kallelsen för att anmäla dig</a:t>
            </a:r>
            <a:endParaRPr sz="1500"/>
          </a:p>
          <a:p>
            <a:pPr indent="-279400" lvl="1" marL="742950" rtl="0" algn="l">
              <a:lnSpc>
                <a:spcPct val="100000"/>
              </a:lnSpc>
              <a:spcBef>
                <a:spcPts val="1000"/>
              </a:spcBef>
              <a:spcAft>
                <a:spcPts val="0"/>
              </a:spcAft>
              <a:buClr>
                <a:srgbClr val="9900FF"/>
              </a:buClr>
              <a:buSzPts val="1340"/>
              <a:buChar char="►"/>
            </a:pPr>
            <a:r>
              <a:rPr lang="sv-SE" sz="1500"/>
              <a:t>Betala fakturan för att bekräfta er anmälan</a:t>
            </a:r>
            <a:endParaRPr sz="1500"/>
          </a:p>
          <a:p>
            <a:pPr indent="-279400" lvl="1" marL="742950" rtl="0" algn="l">
              <a:lnSpc>
                <a:spcPct val="100000"/>
              </a:lnSpc>
              <a:spcBef>
                <a:spcPts val="1000"/>
              </a:spcBef>
              <a:spcAft>
                <a:spcPts val="0"/>
              </a:spcAft>
              <a:buClr>
                <a:srgbClr val="9900FF"/>
              </a:buClr>
              <a:buSzPts val="1340"/>
              <a:buChar char="►"/>
            </a:pPr>
            <a:r>
              <a:rPr lang="sv-SE" sz="1500"/>
              <a:t>Tänk på att det innebär ett stort jobb och god planeringen för ledare inför varje tävling och varje gymnast är viktig och är varandras trygghet - Anmäl er i tid och endast om ni har för avsikt att vara med</a:t>
            </a:r>
            <a:endParaRPr sz="1500"/>
          </a:p>
          <a:p>
            <a:pPr indent="0" lvl="0" marL="742950" rtl="0" algn="l">
              <a:lnSpc>
                <a:spcPct val="100000"/>
              </a:lnSpc>
              <a:spcBef>
                <a:spcPts val="1000"/>
              </a:spcBef>
              <a:spcAft>
                <a:spcPts val="0"/>
              </a:spcAft>
              <a:buSzPts val="1440"/>
              <a:buNone/>
            </a:pPr>
            <a:r>
              <a:t/>
            </a:r>
            <a:endParaRPr sz="1700"/>
          </a:p>
          <a:p>
            <a:pPr indent="-336550" lvl="0" marL="342900" rtl="0" algn="l">
              <a:lnSpc>
                <a:spcPct val="100000"/>
              </a:lnSpc>
              <a:spcBef>
                <a:spcPts val="1000"/>
              </a:spcBef>
              <a:spcAft>
                <a:spcPts val="0"/>
              </a:spcAft>
              <a:buClr>
                <a:srgbClr val="9900FF"/>
              </a:buClr>
              <a:buSzPts val="1340"/>
              <a:buChar char="►"/>
            </a:pPr>
            <a:r>
              <a:rPr lang="sv-SE" sz="1700"/>
              <a:t>Sjukdom</a:t>
            </a:r>
            <a:endParaRPr sz="1700"/>
          </a:p>
          <a:p>
            <a:pPr indent="-279400" lvl="1" marL="742950" rtl="0" algn="l">
              <a:lnSpc>
                <a:spcPct val="100000"/>
              </a:lnSpc>
              <a:spcBef>
                <a:spcPts val="1000"/>
              </a:spcBef>
              <a:spcAft>
                <a:spcPts val="0"/>
              </a:spcAft>
              <a:buClr>
                <a:srgbClr val="9900FF"/>
              </a:buClr>
              <a:buSzPts val="1340"/>
              <a:buChar char="►"/>
            </a:pPr>
            <a:r>
              <a:rPr lang="sv-SE" sz="1500"/>
              <a:t>Vad gäller om man är sjuk? Meddela färmst via sportadmin, annars till Celine eller Pontus</a:t>
            </a:r>
            <a:endParaRPr sz="1500"/>
          </a:p>
          <a:p>
            <a:pPr indent="-279400" lvl="1" marL="742950" rtl="0" algn="l">
              <a:lnSpc>
                <a:spcPct val="100000"/>
              </a:lnSpc>
              <a:spcBef>
                <a:spcPts val="1000"/>
              </a:spcBef>
              <a:spcAft>
                <a:spcPts val="0"/>
              </a:spcAft>
              <a:buClr>
                <a:srgbClr val="9900FF"/>
              </a:buClr>
              <a:buSzPts val="1340"/>
              <a:buChar char="►"/>
            </a:pPr>
            <a:r>
              <a:rPr lang="sv-SE" sz="1500"/>
              <a:t>Hur agerar vi vid långtidsskada eller rehabträning? Ser att man kommer till träningarna oavsett </a:t>
            </a:r>
            <a:endParaRPr sz="1500"/>
          </a:p>
          <a:p>
            <a:pPr indent="0" lvl="1" marL="457200" rtl="0" algn="l">
              <a:lnSpc>
                <a:spcPct val="100000"/>
              </a:lnSpc>
              <a:spcBef>
                <a:spcPts val="1000"/>
              </a:spcBef>
              <a:spcAft>
                <a:spcPts val="0"/>
              </a:spcAft>
              <a:buSzPts val="1280"/>
              <a:buNone/>
            </a:pPr>
            <a:r>
              <a:t/>
            </a:r>
            <a:endParaRPr/>
          </a:p>
          <a:p>
            <a:pPr indent="-241300" lvl="0" marL="342900" rtl="0" algn="l">
              <a:lnSpc>
                <a:spcPct val="100000"/>
              </a:lnSpc>
              <a:spcBef>
                <a:spcPts val="1000"/>
              </a:spcBef>
              <a:spcAft>
                <a:spcPts val="0"/>
              </a:spcAft>
              <a:buSzPts val="1600"/>
              <a:buNone/>
            </a:pPr>
            <a:r>
              <a:t/>
            </a:r>
            <a:endParaRPr sz="2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TÄVLINGAR &amp; DATUM</a:t>
            </a:r>
            <a:endParaRPr/>
          </a:p>
        </p:txBody>
      </p:sp>
      <p:sp>
        <p:nvSpPr>
          <p:cNvPr id="268" name="Google Shape;268;p4"/>
          <p:cNvSpPr txBox="1"/>
          <p:nvPr>
            <p:ph idx="1" type="body"/>
          </p:nvPr>
        </p:nvSpPr>
        <p:spPr>
          <a:xfrm>
            <a:off x="434650" y="2280500"/>
            <a:ext cx="9940500" cy="4394700"/>
          </a:xfrm>
          <a:prstGeom prst="rect">
            <a:avLst/>
          </a:prstGeom>
          <a:noFill/>
          <a:ln>
            <a:noFill/>
          </a:ln>
        </p:spPr>
        <p:txBody>
          <a:bodyPr anchorCtr="0" anchor="t" bIns="45700" lIns="91425" spcFirstLastPara="1" rIns="91425" wrap="square" tIns="45700">
            <a:normAutofit fontScale="85000" lnSpcReduction="20000"/>
          </a:bodyPr>
          <a:lstStyle/>
          <a:p>
            <a:pPr indent="-327660" lvl="0" marL="342900" rtl="0" algn="l">
              <a:lnSpc>
                <a:spcPct val="100000"/>
              </a:lnSpc>
              <a:spcBef>
                <a:spcPts val="1000"/>
              </a:spcBef>
              <a:spcAft>
                <a:spcPts val="0"/>
              </a:spcAft>
              <a:buClr>
                <a:schemeClr val="dk1"/>
              </a:buClr>
              <a:buSzPct val="80000"/>
              <a:buChar char="►"/>
            </a:pPr>
            <a:r>
              <a:rPr lang="sv-SE" sz="2000">
                <a:solidFill>
                  <a:schemeClr val="dk1"/>
                </a:solidFill>
              </a:rPr>
              <a:t>Save the Date</a:t>
            </a:r>
            <a:endParaRPr sz="2000">
              <a:solidFill>
                <a:schemeClr val="dk1"/>
              </a:solidFill>
            </a:endParaRPr>
          </a:p>
          <a:p>
            <a:pPr indent="-302260" lvl="1" marL="742950" rtl="0" algn="l">
              <a:lnSpc>
                <a:spcPct val="100000"/>
              </a:lnSpc>
              <a:spcBef>
                <a:spcPts val="1000"/>
              </a:spcBef>
              <a:spcAft>
                <a:spcPts val="0"/>
              </a:spcAft>
              <a:buClr>
                <a:schemeClr val="dk1"/>
              </a:buClr>
              <a:buSzPct val="100000"/>
              <a:buChar char="►"/>
            </a:pPr>
            <a:r>
              <a:rPr lang="sv-SE" sz="2000">
                <a:solidFill>
                  <a:schemeClr val="dk1"/>
                </a:solidFill>
              </a:rPr>
              <a:t>Disco 28/9</a:t>
            </a:r>
            <a:endParaRPr sz="2000">
              <a:solidFill>
                <a:schemeClr val="dk1"/>
              </a:solidFill>
            </a:endParaRPr>
          </a:p>
          <a:p>
            <a:pPr indent="0" lvl="0" marL="0" rtl="0" algn="l">
              <a:lnSpc>
                <a:spcPct val="100000"/>
              </a:lnSpc>
              <a:spcBef>
                <a:spcPts val="1000"/>
              </a:spcBef>
              <a:spcAft>
                <a:spcPts val="0"/>
              </a:spcAft>
              <a:buSzPct val="72000"/>
              <a:buNone/>
            </a:pPr>
            <a:r>
              <a:t/>
            </a:r>
            <a:endParaRPr sz="2000">
              <a:solidFill>
                <a:schemeClr val="dk1"/>
              </a:solidFill>
            </a:endParaRPr>
          </a:p>
          <a:p>
            <a:pPr indent="-327660" lvl="0" marL="342900" rtl="0" algn="l">
              <a:lnSpc>
                <a:spcPct val="100000"/>
              </a:lnSpc>
              <a:spcBef>
                <a:spcPts val="1000"/>
              </a:spcBef>
              <a:spcAft>
                <a:spcPts val="0"/>
              </a:spcAft>
              <a:buClr>
                <a:schemeClr val="dk1"/>
              </a:buClr>
              <a:buSzPct val="80000"/>
              <a:buChar char="►"/>
            </a:pPr>
            <a:r>
              <a:rPr lang="sv-SE" sz="2000">
                <a:solidFill>
                  <a:schemeClr val="dk1"/>
                </a:solidFill>
              </a:rPr>
              <a:t>Tävlingar HT 2024</a:t>
            </a:r>
            <a:endParaRPr sz="2000">
              <a:solidFill>
                <a:schemeClr val="dk1"/>
              </a:solidFill>
            </a:endParaRPr>
          </a:p>
          <a:p>
            <a:pPr indent="-302260" lvl="1" marL="742950" rtl="0" algn="l">
              <a:lnSpc>
                <a:spcPct val="100000"/>
              </a:lnSpc>
              <a:spcBef>
                <a:spcPts val="1000"/>
              </a:spcBef>
              <a:spcAft>
                <a:spcPts val="0"/>
              </a:spcAft>
              <a:buClr>
                <a:schemeClr val="dk1"/>
              </a:buClr>
              <a:buSzPct val="100000"/>
              <a:buChar char="►"/>
            </a:pPr>
            <a:r>
              <a:rPr lang="sv-SE" sz="2000">
                <a:solidFill>
                  <a:schemeClr val="dk1"/>
                </a:solidFill>
              </a:rPr>
              <a:t>Klubbtävling 28/9 09:00-11:30</a:t>
            </a:r>
            <a:endParaRPr sz="2000">
              <a:solidFill>
                <a:schemeClr val="dk1"/>
              </a:solidFill>
            </a:endParaRPr>
          </a:p>
          <a:p>
            <a:pPr indent="-245110" lvl="2" marL="1143000" rtl="0" algn="l">
              <a:lnSpc>
                <a:spcPct val="100000"/>
              </a:lnSpc>
              <a:spcBef>
                <a:spcPts val="1000"/>
              </a:spcBef>
              <a:spcAft>
                <a:spcPts val="0"/>
              </a:spcAft>
              <a:buClr>
                <a:schemeClr val="dk1"/>
              </a:buClr>
              <a:buSzPct val="100000"/>
              <a:buChar char="►"/>
            </a:pPr>
            <a:r>
              <a:rPr lang="sv-SE" sz="2000">
                <a:solidFill>
                  <a:schemeClr val="dk1"/>
                </a:solidFill>
              </a:rPr>
              <a:t>Ängelholm</a:t>
            </a:r>
            <a:endParaRPr sz="2000">
              <a:solidFill>
                <a:schemeClr val="dk1"/>
              </a:solidFill>
            </a:endParaRPr>
          </a:p>
          <a:p>
            <a:pPr indent="-245110" lvl="2" marL="1143000" rtl="0" algn="l">
              <a:lnSpc>
                <a:spcPct val="100000"/>
              </a:lnSpc>
              <a:spcBef>
                <a:spcPts val="1000"/>
              </a:spcBef>
              <a:spcAft>
                <a:spcPts val="0"/>
              </a:spcAft>
              <a:buClr>
                <a:schemeClr val="dk1"/>
              </a:buClr>
              <a:buSzPct val="100000"/>
              <a:buChar char="►"/>
            </a:pPr>
            <a:r>
              <a:rPr lang="sv-SE" sz="2000">
                <a:solidFill>
                  <a:schemeClr val="dk1"/>
                </a:solidFill>
              </a:rPr>
              <a:t>2 lag</a:t>
            </a:r>
            <a:endParaRPr sz="2000">
              <a:solidFill>
                <a:schemeClr val="dk1"/>
              </a:solidFill>
            </a:endParaRPr>
          </a:p>
          <a:p>
            <a:pPr indent="-302260" lvl="1" marL="742950" rtl="0" algn="l">
              <a:lnSpc>
                <a:spcPct val="100000"/>
              </a:lnSpc>
              <a:spcBef>
                <a:spcPts val="1000"/>
              </a:spcBef>
              <a:spcAft>
                <a:spcPts val="0"/>
              </a:spcAft>
              <a:buClr>
                <a:schemeClr val="dk1"/>
              </a:buClr>
              <a:buSzPct val="100000"/>
              <a:buChar char="►"/>
            </a:pPr>
            <a:r>
              <a:rPr lang="sv-SE" sz="2000">
                <a:solidFill>
                  <a:schemeClr val="dk1"/>
                </a:solidFill>
              </a:rPr>
              <a:t>Regionfemman 8/12</a:t>
            </a:r>
            <a:r>
              <a:rPr lang="sv-SE" sz="2000">
                <a:solidFill>
                  <a:schemeClr val="dk1"/>
                </a:solidFill>
              </a:rPr>
              <a:t> Tid kommer när det närmar sig</a:t>
            </a:r>
            <a:endParaRPr sz="2000">
              <a:solidFill>
                <a:schemeClr val="dk1"/>
              </a:solidFill>
            </a:endParaRPr>
          </a:p>
          <a:p>
            <a:pPr indent="-245110" lvl="2" marL="1143000" rtl="0" algn="l">
              <a:lnSpc>
                <a:spcPct val="100000"/>
              </a:lnSpc>
              <a:spcBef>
                <a:spcPts val="1000"/>
              </a:spcBef>
              <a:spcAft>
                <a:spcPts val="0"/>
              </a:spcAft>
              <a:buClr>
                <a:schemeClr val="dk1"/>
              </a:buClr>
              <a:buSzPct val="100000"/>
              <a:buChar char="►"/>
            </a:pPr>
            <a:r>
              <a:rPr lang="sv-SE" sz="2000">
                <a:solidFill>
                  <a:schemeClr val="dk1"/>
                </a:solidFill>
              </a:rPr>
              <a:t>Höganäs</a:t>
            </a:r>
            <a:endParaRPr sz="2000">
              <a:solidFill>
                <a:schemeClr val="dk1"/>
              </a:solidFill>
            </a:endParaRPr>
          </a:p>
          <a:p>
            <a:pPr indent="-245110" lvl="2" marL="1143000" rtl="0" algn="l">
              <a:lnSpc>
                <a:spcPct val="100000"/>
              </a:lnSpc>
              <a:spcBef>
                <a:spcPts val="1000"/>
              </a:spcBef>
              <a:spcAft>
                <a:spcPts val="0"/>
              </a:spcAft>
              <a:buClr>
                <a:schemeClr val="dk1"/>
              </a:buClr>
              <a:buSzPct val="100000"/>
              <a:buChar char="►"/>
            </a:pPr>
            <a:r>
              <a:rPr lang="sv-SE" sz="2000">
                <a:solidFill>
                  <a:schemeClr val="dk1"/>
                </a:solidFill>
              </a:rPr>
              <a:t>2 lag</a:t>
            </a:r>
            <a:endParaRPr sz="2000">
              <a:solidFill>
                <a:schemeClr val="dk1"/>
              </a:solidFill>
            </a:endParaRPr>
          </a:p>
          <a:p>
            <a:pPr indent="-336550" lvl="1" marL="914400" rtl="0" algn="l">
              <a:lnSpc>
                <a:spcPct val="100000"/>
              </a:lnSpc>
              <a:spcBef>
                <a:spcPts val="1000"/>
              </a:spcBef>
              <a:spcAft>
                <a:spcPts val="0"/>
              </a:spcAft>
              <a:buClr>
                <a:schemeClr val="dk1"/>
              </a:buClr>
              <a:buSzPct val="100000"/>
              <a:buChar char="►"/>
            </a:pPr>
            <a:r>
              <a:rPr lang="sv-SE" sz="2000">
                <a:solidFill>
                  <a:schemeClr val="dk1"/>
                </a:solidFill>
              </a:rPr>
              <a:t>(Regionsexan 23/11) Anmälda ifall vi inte uppnår kraven till regionfemman. </a:t>
            </a:r>
            <a:endParaRPr sz="2000">
              <a:solidFill>
                <a:schemeClr val="dk1"/>
              </a:solidFill>
            </a:endParaRPr>
          </a:p>
          <a:p>
            <a:pPr indent="0" lvl="0" marL="0" rtl="0" algn="l">
              <a:lnSpc>
                <a:spcPct val="100000"/>
              </a:lnSpc>
              <a:spcBef>
                <a:spcPts val="1000"/>
              </a:spcBef>
              <a:spcAft>
                <a:spcPts val="0"/>
              </a:spcAft>
              <a:buSzPct val="72000"/>
              <a:buNone/>
            </a:pPr>
            <a:r>
              <a:t/>
            </a:r>
            <a:endParaRPr sz="2000">
              <a:solidFill>
                <a:schemeClr val="dk1"/>
              </a:solidFill>
            </a:endParaRPr>
          </a:p>
          <a:p>
            <a:pPr indent="0" lvl="0" marL="0" rtl="0" algn="l">
              <a:lnSpc>
                <a:spcPct val="100000"/>
              </a:lnSpc>
              <a:spcBef>
                <a:spcPts val="1000"/>
              </a:spcBef>
              <a:spcAft>
                <a:spcPts val="0"/>
              </a:spcAft>
              <a:buSzPct val="79999"/>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KLÄDER</a:t>
            </a:r>
            <a:endParaRPr/>
          </a:p>
        </p:txBody>
      </p:sp>
      <p:sp>
        <p:nvSpPr>
          <p:cNvPr id="274" name="Google Shape;274;p3"/>
          <p:cNvSpPr txBox="1"/>
          <p:nvPr>
            <p:ph idx="1" type="body"/>
          </p:nvPr>
        </p:nvSpPr>
        <p:spPr>
          <a:xfrm>
            <a:off x="583200" y="2292875"/>
            <a:ext cx="9990000" cy="44442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1000"/>
              </a:spcBef>
              <a:spcAft>
                <a:spcPts val="0"/>
              </a:spcAft>
              <a:buSzPts val="1440"/>
              <a:buNone/>
            </a:pPr>
            <a:r>
              <a:rPr lang="sv-SE" sz="2100">
                <a:solidFill>
                  <a:schemeClr val="dk1"/>
                </a:solidFill>
              </a:rPr>
              <a:t>Föreningskollektion</a:t>
            </a:r>
            <a:endParaRPr sz="2100">
              <a:solidFill>
                <a:schemeClr val="dk1"/>
              </a:solidFill>
            </a:endParaRPr>
          </a:p>
          <a:p>
            <a:pPr indent="-227330" lvl="2" marL="1143000" rtl="0" algn="l">
              <a:lnSpc>
                <a:spcPct val="100000"/>
              </a:lnSpc>
              <a:spcBef>
                <a:spcPts val="1000"/>
              </a:spcBef>
              <a:spcAft>
                <a:spcPts val="0"/>
              </a:spcAft>
              <a:buClr>
                <a:schemeClr val="dk1"/>
              </a:buClr>
              <a:buSzPts val="1420"/>
              <a:buChar char="►"/>
            </a:pPr>
            <a:r>
              <a:rPr lang="sv-SE" sz="1700">
                <a:solidFill>
                  <a:schemeClr val="dk1"/>
                </a:solidFill>
              </a:rPr>
              <a:t>www.jovo.se/gke</a:t>
            </a:r>
            <a:endParaRPr sz="1700">
              <a:solidFill>
                <a:schemeClr val="dk1"/>
              </a:solidFill>
            </a:endParaRPr>
          </a:p>
          <a:p>
            <a:pPr indent="-227330" lvl="2" marL="1143000" rtl="0" algn="l">
              <a:lnSpc>
                <a:spcPct val="100000"/>
              </a:lnSpc>
              <a:spcBef>
                <a:spcPts val="1000"/>
              </a:spcBef>
              <a:spcAft>
                <a:spcPts val="0"/>
              </a:spcAft>
              <a:buClr>
                <a:schemeClr val="dk1"/>
              </a:buClr>
              <a:buSzPts val="1420"/>
              <a:buChar char="►"/>
            </a:pPr>
            <a:r>
              <a:rPr lang="sv-SE" sz="1700">
                <a:solidFill>
                  <a:schemeClr val="dk1"/>
                </a:solidFill>
              </a:rPr>
              <a:t>Provkollektion hänger på kansliet</a:t>
            </a:r>
            <a:endParaRPr sz="1700">
              <a:solidFill>
                <a:schemeClr val="dk1"/>
              </a:solidFill>
            </a:endParaRPr>
          </a:p>
          <a:p>
            <a:pPr indent="-247650" lvl="2" marL="1143000" rtl="0" algn="l">
              <a:lnSpc>
                <a:spcPct val="100000"/>
              </a:lnSpc>
              <a:spcBef>
                <a:spcPts val="1000"/>
              </a:spcBef>
              <a:spcAft>
                <a:spcPts val="0"/>
              </a:spcAft>
              <a:buClr>
                <a:schemeClr val="dk1"/>
              </a:buClr>
              <a:buSzPts val="1740"/>
              <a:buChar char="►"/>
            </a:pPr>
            <a:r>
              <a:rPr lang="sv-SE" sz="1700">
                <a:solidFill>
                  <a:schemeClr val="dk1"/>
                </a:solidFill>
              </a:rPr>
              <a:t>Leverans gratis till Kansliet</a:t>
            </a:r>
            <a:endParaRPr sz="1700">
              <a:solidFill>
                <a:schemeClr val="dk1"/>
              </a:solidFill>
            </a:endParaRPr>
          </a:p>
          <a:p>
            <a:pPr indent="0" lvl="0" marL="1143000" rtl="0" algn="l">
              <a:lnSpc>
                <a:spcPct val="100000"/>
              </a:lnSpc>
              <a:spcBef>
                <a:spcPts val="1000"/>
              </a:spcBef>
              <a:spcAft>
                <a:spcPts val="0"/>
              </a:spcAft>
              <a:buSzPts val="1440"/>
              <a:buNone/>
            </a:pPr>
            <a:r>
              <a:t/>
            </a:r>
            <a:endParaRPr sz="1700">
              <a:solidFill>
                <a:schemeClr val="dk1"/>
              </a:solidFill>
            </a:endParaRPr>
          </a:p>
          <a:p>
            <a:pPr indent="0" lvl="0" marL="0" rtl="0" algn="l">
              <a:lnSpc>
                <a:spcPct val="100000"/>
              </a:lnSpc>
              <a:spcBef>
                <a:spcPts val="1000"/>
              </a:spcBef>
              <a:spcAft>
                <a:spcPts val="0"/>
              </a:spcAft>
              <a:buSzPts val="1440"/>
              <a:buNone/>
            </a:pPr>
            <a:r>
              <a:rPr lang="sv-SE" sz="2100">
                <a:solidFill>
                  <a:schemeClr val="dk1"/>
                </a:solidFill>
              </a:rPr>
              <a:t>Prima Salto</a:t>
            </a:r>
            <a:endParaRPr sz="2100">
              <a:solidFill>
                <a:schemeClr val="dk1"/>
              </a:solidFill>
            </a:endParaRPr>
          </a:p>
          <a:p>
            <a:pPr indent="-227330" lvl="2" marL="1143000" rtl="0" algn="l">
              <a:lnSpc>
                <a:spcPct val="100000"/>
              </a:lnSpc>
              <a:spcBef>
                <a:spcPts val="1000"/>
              </a:spcBef>
              <a:spcAft>
                <a:spcPts val="0"/>
              </a:spcAft>
              <a:buClr>
                <a:schemeClr val="dk1"/>
              </a:buClr>
              <a:buSzPts val="1420"/>
              <a:buChar char="►"/>
            </a:pPr>
            <a:r>
              <a:rPr lang="sv-SE" sz="1700">
                <a:solidFill>
                  <a:schemeClr val="dk1"/>
                </a:solidFill>
              </a:rPr>
              <a:t>Träningsdräkter, Tävlingsdräkter, etc – beställs direkt på nätet, levereras hem till er</a:t>
            </a:r>
            <a:endParaRPr sz="1700">
              <a:solidFill>
                <a:schemeClr val="dk1"/>
              </a:solidFill>
            </a:endParaRPr>
          </a:p>
          <a:p>
            <a:pPr indent="0" lvl="0" marL="1143000" rtl="0" algn="l">
              <a:lnSpc>
                <a:spcPct val="100000"/>
              </a:lnSpc>
              <a:spcBef>
                <a:spcPts val="1000"/>
              </a:spcBef>
              <a:spcAft>
                <a:spcPts val="0"/>
              </a:spcAft>
              <a:buSzPts val="1440"/>
              <a:buNone/>
            </a:pPr>
            <a:r>
              <a:t/>
            </a:r>
            <a:endParaRPr sz="1700">
              <a:solidFill>
                <a:schemeClr val="dk1"/>
              </a:solidFill>
            </a:endParaRPr>
          </a:p>
          <a:p>
            <a:pPr indent="0" lvl="0" marL="0" rtl="0" algn="l">
              <a:lnSpc>
                <a:spcPct val="100000"/>
              </a:lnSpc>
              <a:spcBef>
                <a:spcPts val="1000"/>
              </a:spcBef>
              <a:spcAft>
                <a:spcPts val="0"/>
              </a:spcAft>
              <a:buSzPts val="1440"/>
              <a:buNone/>
            </a:pPr>
            <a:r>
              <a:rPr lang="sv-SE" sz="2100">
                <a:solidFill>
                  <a:schemeClr val="dk1"/>
                </a:solidFill>
              </a:rPr>
              <a:t>Tävlingsdräkt</a:t>
            </a:r>
            <a:endParaRPr sz="2100">
              <a:solidFill>
                <a:schemeClr val="dk1"/>
              </a:solidFill>
            </a:endParaRPr>
          </a:p>
          <a:p>
            <a:pPr indent="-227330" lvl="2" marL="1143000" rtl="0" algn="l">
              <a:lnSpc>
                <a:spcPct val="100000"/>
              </a:lnSpc>
              <a:spcBef>
                <a:spcPts val="1000"/>
              </a:spcBef>
              <a:spcAft>
                <a:spcPts val="0"/>
              </a:spcAft>
              <a:buClr>
                <a:schemeClr val="dk1"/>
              </a:buClr>
              <a:buSzPts val="1420"/>
              <a:buChar char="►"/>
            </a:pPr>
            <a:r>
              <a:rPr lang="sv-SE" sz="1700">
                <a:solidFill>
                  <a:schemeClr val="dk1"/>
                </a:solidFill>
              </a:rPr>
              <a:t>Vi tävlar i egen dräkt som köps på egen hand mha kansliet + lila scrunchie</a:t>
            </a:r>
            <a:endParaRPr sz="15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5"/>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Planering Hösttermin 2024</a:t>
            </a:r>
            <a:endParaRPr/>
          </a:p>
        </p:txBody>
      </p:sp>
      <p:sp>
        <p:nvSpPr>
          <p:cNvPr id="280" name="Google Shape;280;p5"/>
          <p:cNvSpPr txBox="1"/>
          <p:nvPr>
            <p:ph idx="1" type="body"/>
          </p:nvPr>
        </p:nvSpPr>
        <p:spPr>
          <a:xfrm>
            <a:off x="1154954" y="2515114"/>
            <a:ext cx="10115325" cy="3504686"/>
          </a:xfrm>
          <a:prstGeom prst="rect">
            <a:avLst/>
          </a:prstGeom>
          <a:noFill/>
          <a:ln>
            <a:noFill/>
          </a:ln>
        </p:spPr>
        <p:txBody>
          <a:bodyPr anchorCtr="0" anchor="t" bIns="45700" lIns="91425" spcFirstLastPara="1" rIns="91425" wrap="square" tIns="45700">
            <a:normAutofit/>
          </a:bodyPr>
          <a:lstStyle/>
          <a:p>
            <a:pPr indent="-342900" lvl="0" marL="342900" rtl="0" algn="l">
              <a:lnSpc>
                <a:spcPct val="100000"/>
              </a:lnSpc>
              <a:spcBef>
                <a:spcPts val="1000"/>
              </a:spcBef>
              <a:spcAft>
                <a:spcPts val="0"/>
              </a:spcAft>
              <a:buClr>
                <a:schemeClr val="dk1"/>
              </a:buClr>
              <a:buSzPts val="1600"/>
              <a:buChar char="►"/>
            </a:pPr>
            <a:r>
              <a:rPr lang="sv-SE" sz="2000" u="sng">
                <a:solidFill>
                  <a:schemeClr val="dk1"/>
                </a:solidFill>
                <a:hlinkClick r:id="rId3">
                  <a:extLst>
                    <a:ext uri="{A12FA001-AC4F-418D-AE19-62706E023703}">
                      <ahyp:hlinkClr val="tx"/>
                    </a:ext>
                  </a:extLst>
                </a:hlinkClick>
              </a:rPr>
              <a:t>https://docs.google.com/spreadsheets/d/1-dEBOgeCj11Rk3dfJdJAtmz-vNepsmVWYEois9xogVk/edit?gid=0#gid=0</a:t>
            </a:r>
            <a:r>
              <a:rPr lang="sv-SE" sz="2000">
                <a:solidFill>
                  <a:schemeClr val="dk1"/>
                </a:solidFill>
              </a:rPr>
              <a:t> </a:t>
            </a:r>
            <a:endParaRPr sz="2000">
              <a:solidFill>
                <a:schemeClr val="dk1"/>
              </a:solidFill>
            </a:endParaRPr>
          </a:p>
          <a:p>
            <a:pPr indent="-368300" lvl="0" marL="342900" rtl="0" algn="l">
              <a:lnSpc>
                <a:spcPct val="100000"/>
              </a:lnSpc>
              <a:spcBef>
                <a:spcPts val="1000"/>
              </a:spcBef>
              <a:spcAft>
                <a:spcPts val="0"/>
              </a:spcAft>
              <a:buClr>
                <a:schemeClr val="dk1"/>
              </a:buClr>
              <a:buSzPts val="2000"/>
              <a:buChar char="►"/>
            </a:pPr>
            <a:r>
              <a:rPr lang="sv-SE" sz="2000">
                <a:solidFill>
                  <a:schemeClr val="dk1"/>
                </a:solidFill>
              </a:rPr>
              <a:t>Nytt fristående, för majoriteten</a:t>
            </a:r>
            <a:endParaRPr sz="2000">
              <a:solidFill>
                <a:schemeClr val="dk1"/>
              </a:solidFill>
            </a:endParaRPr>
          </a:p>
          <a:p>
            <a:pPr indent="-180340" lvl="0" marL="342900" rtl="0" algn="l">
              <a:lnSpc>
                <a:spcPct val="100000"/>
              </a:lnSpc>
              <a:spcBef>
                <a:spcPts val="1000"/>
              </a:spcBef>
              <a:spcAft>
                <a:spcPts val="0"/>
              </a:spcAft>
              <a:buSzPts val="2560"/>
              <a:buNone/>
            </a:pPr>
            <a:r>
              <a:t/>
            </a:r>
            <a:endParaRPr sz="3200"/>
          </a:p>
          <a:p>
            <a:pPr indent="-180340" lvl="0" marL="342900" rtl="0" algn="l">
              <a:lnSpc>
                <a:spcPct val="100000"/>
              </a:lnSpc>
              <a:spcBef>
                <a:spcPts val="1000"/>
              </a:spcBef>
              <a:spcAft>
                <a:spcPts val="0"/>
              </a:spcAft>
              <a:buSzPts val="2560"/>
              <a:buNone/>
            </a:pPr>
            <a:r>
              <a:t/>
            </a:r>
            <a:endParaRPr sz="3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9"/>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Ansvariga ledare för gruppen</a:t>
            </a:r>
            <a:endParaRPr/>
          </a:p>
        </p:txBody>
      </p:sp>
      <p:sp>
        <p:nvSpPr>
          <p:cNvPr id="286" name="Google Shape;286;p9"/>
          <p:cNvSpPr txBox="1"/>
          <p:nvPr>
            <p:ph idx="1" type="body"/>
          </p:nvPr>
        </p:nvSpPr>
        <p:spPr>
          <a:xfrm>
            <a:off x="614800" y="2492750"/>
            <a:ext cx="9453300" cy="3765000"/>
          </a:xfrm>
          <a:prstGeom prst="rect">
            <a:avLst/>
          </a:prstGeom>
          <a:no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SzPts val="1628"/>
              <a:buNone/>
            </a:pPr>
            <a:br>
              <a:rPr b="1" lang="sv-SE" sz="2035"/>
            </a:br>
            <a:endParaRPr b="1" sz="2035"/>
          </a:p>
          <a:p>
            <a:pPr indent="0" lvl="0" marL="0" rtl="0" algn="l">
              <a:lnSpc>
                <a:spcPct val="80000"/>
              </a:lnSpc>
              <a:spcBef>
                <a:spcPts val="1000"/>
              </a:spcBef>
              <a:spcAft>
                <a:spcPts val="0"/>
              </a:spcAft>
              <a:buSzPts val="1406"/>
              <a:buNone/>
            </a:pPr>
            <a:r>
              <a:rPr b="1" lang="sv-SE" sz="2157"/>
              <a:t>Huvudledare: </a:t>
            </a:r>
            <a:r>
              <a:rPr lang="sv-SE" sz="2157">
                <a:solidFill>
                  <a:schemeClr val="dk1"/>
                </a:solidFill>
              </a:rPr>
              <a:t>Celine &amp; Pontus</a:t>
            </a:r>
            <a:br>
              <a:rPr lang="sv-SE" sz="2157"/>
            </a:br>
            <a:endParaRPr sz="2157"/>
          </a:p>
          <a:p>
            <a:pPr indent="0" lvl="0" marL="0" rtl="0" algn="l">
              <a:lnSpc>
                <a:spcPct val="80000"/>
              </a:lnSpc>
              <a:spcBef>
                <a:spcPts val="1000"/>
              </a:spcBef>
              <a:spcAft>
                <a:spcPts val="0"/>
              </a:spcAft>
              <a:buSzPts val="1406"/>
              <a:buNone/>
            </a:pPr>
            <a:r>
              <a:rPr b="1" lang="sv-SE" sz="2157"/>
              <a:t>Ansvarig för redskap: </a:t>
            </a:r>
            <a:r>
              <a:rPr lang="sv-SE" sz="2157">
                <a:solidFill>
                  <a:schemeClr val="dk1"/>
                </a:solidFill>
              </a:rPr>
              <a:t>Celine &amp; Pontus</a:t>
            </a:r>
            <a:br>
              <a:rPr lang="sv-SE" sz="2157"/>
            </a:br>
            <a:endParaRPr sz="2157"/>
          </a:p>
          <a:p>
            <a:pPr indent="0" lvl="0" marL="0" rtl="0" algn="l">
              <a:lnSpc>
                <a:spcPct val="80000"/>
              </a:lnSpc>
              <a:spcBef>
                <a:spcPts val="1000"/>
              </a:spcBef>
              <a:spcAft>
                <a:spcPts val="0"/>
              </a:spcAft>
              <a:buSzPts val="1406"/>
              <a:buNone/>
            </a:pPr>
            <a:r>
              <a:rPr b="1" lang="sv-SE" sz="2157"/>
              <a:t>Ansvarig för fristående: </a:t>
            </a:r>
            <a:r>
              <a:rPr lang="sv-SE" sz="2157">
                <a:solidFill>
                  <a:schemeClr val="dk1"/>
                </a:solidFill>
              </a:rPr>
              <a:t>Celine</a:t>
            </a:r>
            <a:endParaRPr sz="2157"/>
          </a:p>
          <a:p>
            <a:pPr indent="0" lvl="0" marL="0" rtl="0" algn="l">
              <a:lnSpc>
                <a:spcPct val="80000"/>
              </a:lnSpc>
              <a:spcBef>
                <a:spcPts val="1000"/>
              </a:spcBef>
              <a:spcAft>
                <a:spcPts val="0"/>
              </a:spcAft>
              <a:buSzPts val="1406"/>
              <a:buNone/>
            </a:pPr>
            <a:r>
              <a:t/>
            </a:r>
            <a:endParaRPr sz="2157"/>
          </a:p>
          <a:p>
            <a:pPr indent="0" lvl="0" marL="0" rtl="0" algn="l">
              <a:lnSpc>
                <a:spcPct val="80000"/>
              </a:lnSpc>
              <a:spcBef>
                <a:spcPts val="1000"/>
              </a:spcBef>
              <a:spcAft>
                <a:spcPts val="0"/>
              </a:spcAft>
              <a:buClr>
                <a:schemeClr val="dk1"/>
              </a:buClr>
              <a:buSzPts val="1406"/>
              <a:buFont typeface="Arial"/>
              <a:buNone/>
            </a:pPr>
            <a:r>
              <a:rPr b="1" lang="sv-SE" sz="2157"/>
              <a:t>Övriga ledare i gruppen: </a:t>
            </a:r>
            <a:r>
              <a:rPr lang="sv-SE" sz="2157">
                <a:solidFill>
                  <a:schemeClr val="dk1"/>
                </a:solidFill>
              </a:rPr>
              <a:t>Ronja, Julia, Nicole, Hailie, Gabriella, Lisa, Isabelle, Johanna, Tindra, (Resurs Moa)</a:t>
            </a:r>
            <a:endParaRPr sz="2157">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11"/>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Kommunikation </a:t>
            </a:r>
            <a:endParaRPr/>
          </a:p>
        </p:txBody>
      </p:sp>
      <p:sp>
        <p:nvSpPr>
          <p:cNvPr id="292" name="Google Shape;292;p11"/>
          <p:cNvSpPr txBox="1"/>
          <p:nvPr>
            <p:ph idx="1" type="body"/>
          </p:nvPr>
        </p:nvSpPr>
        <p:spPr>
          <a:xfrm>
            <a:off x="1154954" y="2120587"/>
            <a:ext cx="9350820" cy="400692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00000"/>
              </a:lnSpc>
              <a:spcBef>
                <a:spcPts val="0"/>
              </a:spcBef>
              <a:spcAft>
                <a:spcPts val="0"/>
              </a:spcAft>
              <a:buSzPts val="1440"/>
              <a:buNone/>
            </a:pPr>
            <a:r>
              <a:t/>
            </a:r>
            <a:endParaRPr>
              <a:solidFill>
                <a:schemeClr val="dk1"/>
              </a:solidFill>
            </a:endParaRPr>
          </a:p>
          <a:p>
            <a:pPr indent="-342900" lvl="0" marL="342900" rtl="0" algn="l">
              <a:lnSpc>
                <a:spcPct val="100000"/>
              </a:lnSpc>
              <a:spcBef>
                <a:spcPts val="1000"/>
              </a:spcBef>
              <a:spcAft>
                <a:spcPts val="0"/>
              </a:spcAft>
              <a:buClr>
                <a:schemeClr val="dk1"/>
              </a:buClr>
              <a:buSzPts val="1440"/>
              <a:buChar char="►"/>
            </a:pPr>
            <a:r>
              <a:rPr b="1" lang="sv-SE">
                <a:solidFill>
                  <a:schemeClr val="dk1"/>
                </a:solidFill>
              </a:rPr>
              <a:t>Facebookgrupp - </a:t>
            </a:r>
            <a:r>
              <a:rPr lang="sv-SE">
                <a:solidFill>
                  <a:schemeClr val="dk1"/>
                </a:solidFill>
              </a:rPr>
              <a:t>Miniortruppen </a:t>
            </a:r>
            <a:endParaRPr>
              <a:solidFill>
                <a:schemeClr val="dk1"/>
              </a:solidFill>
            </a:endParaRPr>
          </a:p>
          <a:p>
            <a:pPr indent="-342900" lvl="0" marL="342900" rtl="0" algn="l">
              <a:lnSpc>
                <a:spcPct val="100000"/>
              </a:lnSpc>
              <a:spcBef>
                <a:spcPts val="1000"/>
              </a:spcBef>
              <a:spcAft>
                <a:spcPts val="0"/>
              </a:spcAft>
              <a:buClr>
                <a:schemeClr val="dk1"/>
              </a:buClr>
              <a:buSzPts val="1440"/>
              <a:buChar char="►"/>
            </a:pPr>
            <a:r>
              <a:rPr b="1" lang="sv-SE">
                <a:solidFill>
                  <a:schemeClr val="dk1"/>
                </a:solidFill>
              </a:rPr>
              <a:t>Hemsidan - </a:t>
            </a:r>
            <a:r>
              <a:rPr lang="sv-SE">
                <a:solidFill>
                  <a:schemeClr val="dk1"/>
                </a:solidFill>
              </a:rPr>
              <a:t>Här kan ni läsa mycket info och vi kommer samla dokument och kontaktuppgifter även där</a:t>
            </a:r>
            <a:br>
              <a:rPr lang="sv-SE">
                <a:solidFill>
                  <a:schemeClr val="dk1"/>
                </a:solidFill>
              </a:rPr>
            </a:br>
            <a:endParaRPr>
              <a:solidFill>
                <a:schemeClr val="dk1"/>
              </a:solidFill>
            </a:endParaRPr>
          </a:p>
          <a:p>
            <a:pPr indent="-342900" lvl="0" marL="342900" rtl="0" algn="l">
              <a:lnSpc>
                <a:spcPct val="100000"/>
              </a:lnSpc>
              <a:spcBef>
                <a:spcPts val="1000"/>
              </a:spcBef>
              <a:spcAft>
                <a:spcPts val="0"/>
              </a:spcAft>
              <a:buClr>
                <a:schemeClr val="dk1"/>
              </a:buClr>
              <a:buSzPts val="1440"/>
              <a:buChar char="►"/>
            </a:pPr>
            <a:r>
              <a:rPr b="1" lang="sv-SE">
                <a:solidFill>
                  <a:schemeClr val="dk1"/>
                </a:solidFill>
              </a:rPr>
              <a:t>Kontaktuppgifter Huvudledare:</a:t>
            </a:r>
            <a:br>
              <a:rPr lang="sv-SE">
                <a:solidFill>
                  <a:schemeClr val="dk1"/>
                </a:solidFill>
              </a:rPr>
            </a:br>
            <a:r>
              <a:rPr lang="sv-SE">
                <a:solidFill>
                  <a:schemeClr val="dk1"/>
                </a:solidFill>
              </a:rPr>
              <a:t>Celine: 076-319 37 68, </a:t>
            </a:r>
            <a:r>
              <a:rPr lang="sv-SE" u="sng">
                <a:solidFill>
                  <a:schemeClr val="dk1"/>
                </a:solidFill>
                <a:hlinkClick r:id="rId3">
                  <a:extLst>
                    <a:ext uri="{A12FA001-AC4F-418D-AE19-62706E023703}">
                      <ahyp:hlinkClr val="tx"/>
                    </a:ext>
                  </a:extLst>
                </a:hlinkClick>
              </a:rPr>
              <a:t>celine.thyren@gmail.com</a:t>
            </a:r>
            <a:r>
              <a:rPr lang="sv-SE">
                <a:solidFill>
                  <a:schemeClr val="dk1"/>
                </a:solidFill>
              </a:rPr>
              <a:t> </a:t>
            </a:r>
            <a:endParaRPr>
              <a:solidFill>
                <a:schemeClr val="dk1"/>
              </a:solidFill>
            </a:endParaRPr>
          </a:p>
          <a:p>
            <a:pPr indent="0" lvl="0" marL="342900" rtl="0" algn="l">
              <a:lnSpc>
                <a:spcPct val="100000"/>
              </a:lnSpc>
              <a:spcBef>
                <a:spcPts val="1000"/>
              </a:spcBef>
              <a:spcAft>
                <a:spcPts val="0"/>
              </a:spcAft>
              <a:buSzPts val="1440"/>
              <a:buNone/>
            </a:pPr>
            <a:r>
              <a:rPr lang="sv-SE">
                <a:solidFill>
                  <a:schemeClr val="dk1"/>
                </a:solidFill>
              </a:rPr>
              <a:t>Pontus: 073- 310 16 29, </a:t>
            </a:r>
            <a:r>
              <a:rPr lang="sv-SE" u="sng">
                <a:solidFill>
                  <a:schemeClr val="dk1"/>
                </a:solidFill>
                <a:hlinkClick r:id="rId4">
                  <a:extLst>
                    <a:ext uri="{A12FA001-AC4F-418D-AE19-62706E023703}">
                      <ahyp:hlinkClr val="tx"/>
                    </a:ext>
                  </a:extLst>
                </a:hlinkClick>
              </a:rPr>
              <a:t>pontushahrgren@gmail.com</a:t>
            </a:r>
            <a:r>
              <a:rPr lang="sv-SE">
                <a:solidFill>
                  <a:schemeClr val="dk1"/>
                </a:solidFill>
              </a:rPr>
              <a:t> </a:t>
            </a:r>
            <a:endParaRPr>
              <a:solidFill>
                <a:schemeClr val="dk1"/>
              </a:solidFill>
            </a:endParaRPr>
          </a:p>
          <a:p>
            <a:pPr indent="-342900" lvl="0" marL="342900" rtl="0" algn="l">
              <a:lnSpc>
                <a:spcPct val="100000"/>
              </a:lnSpc>
              <a:spcBef>
                <a:spcPts val="1000"/>
              </a:spcBef>
              <a:spcAft>
                <a:spcPts val="0"/>
              </a:spcAft>
              <a:buClr>
                <a:schemeClr val="dk1"/>
              </a:buClr>
              <a:buSzPts val="1440"/>
              <a:buChar char="►"/>
            </a:pPr>
            <a:r>
              <a:rPr b="1" lang="sv-SE">
                <a:solidFill>
                  <a:schemeClr val="dk1"/>
                </a:solidFill>
              </a:rPr>
              <a:t>Lagsammanhållning - Vilka är terminens lagföräldrar?</a:t>
            </a:r>
            <a:br>
              <a:rPr b="1" lang="sv-SE">
                <a:solidFill>
                  <a:schemeClr val="dk1"/>
                </a:solidFill>
              </a:rPr>
            </a:br>
            <a:r>
              <a:rPr lang="sv-SE">
                <a:solidFill>
                  <a:schemeClr val="dk1"/>
                </a:solidFill>
              </a:rPr>
              <a:t>Vi önskar få en föräldragrupp som ansvarar för några trevliga lagkvällar</a:t>
            </a:r>
            <a:endParaRPr>
              <a:solidFill>
                <a:schemeClr val="dk1"/>
              </a:solidFill>
            </a:endParaRPr>
          </a:p>
          <a:p>
            <a:pPr indent="-342900" lvl="0" marL="342900" rtl="0" algn="l">
              <a:lnSpc>
                <a:spcPct val="100000"/>
              </a:lnSpc>
              <a:spcBef>
                <a:spcPts val="1000"/>
              </a:spcBef>
              <a:spcAft>
                <a:spcPts val="0"/>
              </a:spcAft>
              <a:buClr>
                <a:schemeClr val="dk1"/>
              </a:buClr>
              <a:buSzPts val="1440"/>
              <a:buChar char="►"/>
            </a:pPr>
            <a:r>
              <a:rPr lang="sv-SE">
                <a:solidFill>
                  <a:schemeClr val="dk1"/>
                </a:solidFill>
              </a:rPr>
              <a:t>Lagkassa &amp; Mål?</a:t>
            </a:r>
            <a:endParaRPr>
              <a:solidFill>
                <a:schemeClr val="dk1"/>
              </a:solidFill>
            </a:endParaRPr>
          </a:p>
          <a:p>
            <a:pPr indent="-251459" lvl="0" marL="342900" rtl="0" algn="l">
              <a:lnSpc>
                <a:spcPct val="100000"/>
              </a:lnSpc>
              <a:spcBef>
                <a:spcPts val="1000"/>
              </a:spcBef>
              <a:spcAft>
                <a:spcPts val="0"/>
              </a:spcAft>
              <a:buSzPts val="1440"/>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g2f5c795974e_0_2"/>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Uppflyttningar VT25</a:t>
            </a:r>
            <a:endParaRPr/>
          </a:p>
        </p:txBody>
      </p:sp>
      <p:sp>
        <p:nvSpPr>
          <p:cNvPr id="298" name="Google Shape;298;g2f5c795974e_0_2"/>
          <p:cNvSpPr txBox="1"/>
          <p:nvPr>
            <p:ph idx="1" type="body"/>
          </p:nvPr>
        </p:nvSpPr>
        <p:spPr>
          <a:xfrm>
            <a:off x="1154954" y="2120587"/>
            <a:ext cx="9350700" cy="40068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440"/>
              <a:buNone/>
            </a:pPr>
            <a:r>
              <a:t/>
            </a:r>
            <a:endParaRPr>
              <a:solidFill>
                <a:schemeClr val="dk1"/>
              </a:solidFill>
            </a:endParaRPr>
          </a:p>
          <a:p>
            <a:pPr indent="-342900" lvl="0" marL="342900" rtl="0" algn="l">
              <a:lnSpc>
                <a:spcPct val="100000"/>
              </a:lnSpc>
              <a:spcBef>
                <a:spcPts val="1000"/>
              </a:spcBef>
              <a:spcAft>
                <a:spcPts val="0"/>
              </a:spcAft>
              <a:buClr>
                <a:schemeClr val="dk1"/>
              </a:buClr>
              <a:buSzPts val="1440"/>
              <a:buChar char="►"/>
            </a:pPr>
            <a:r>
              <a:rPr lang="sv-SE">
                <a:solidFill>
                  <a:schemeClr val="dk1"/>
                </a:solidFill>
              </a:rPr>
              <a:t>Flickor födda 2012 kommer till VT25 få möjlighet att provträna i ungdomstruppen under bestämda tillfällen</a:t>
            </a:r>
            <a:endParaRPr>
              <a:solidFill>
                <a:schemeClr val="dk1"/>
              </a:solidFill>
            </a:endParaRPr>
          </a:p>
          <a:p>
            <a:pPr indent="-342900" lvl="0" marL="342900" rtl="0" algn="l">
              <a:lnSpc>
                <a:spcPct val="100000"/>
              </a:lnSpc>
              <a:spcBef>
                <a:spcPts val="1000"/>
              </a:spcBef>
              <a:spcAft>
                <a:spcPts val="0"/>
              </a:spcAft>
              <a:buClr>
                <a:schemeClr val="dk1"/>
              </a:buClr>
              <a:buSzPts val="1440"/>
              <a:buChar char="►"/>
            </a:pPr>
            <a:r>
              <a:rPr lang="sv-SE">
                <a:solidFill>
                  <a:schemeClr val="dk1"/>
                </a:solidFill>
              </a:rPr>
              <a:t>Uppflyttningar sker till HT25 om man uppfyller kravprofilen </a:t>
            </a:r>
            <a:endParaRPr>
              <a:solidFill>
                <a:schemeClr val="dk1"/>
              </a:solidFill>
            </a:endParaRPr>
          </a:p>
          <a:p>
            <a:pPr indent="-342900" lvl="0" marL="342900" rtl="0" algn="l">
              <a:lnSpc>
                <a:spcPct val="100000"/>
              </a:lnSpc>
              <a:spcBef>
                <a:spcPts val="1000"/>
              </a:spcBef>
              <a:spcAft>
                <a:spcPts val="0"/>
              </a:spcAft>
              <a:buClr>
                <a:schemeClr val="dk1"/>
              </a:buClr>
              <a:buSzPts val="1440"/>
              <a:buChar char="►"/>
            </a:pPr>
            <a:r>
              <a:rPr lang="sv-SE">
                <a:solidFill>
                  <a:schemeClr val="dk1"/>
                </a:solidFill>
              </a:rPr>
              <a:t>Födda innan 2012 har hela tiden möjlighet att bli uppflyttade om kravprofilen uppnås under höstterminen, så länge det inte stör någon tävling för någon av trupperna</a:t>
            </a:r>
            <a:endParaRPr>
              <a:solidFill>
                <a:schemeClr val="dk1"/>
              </a:solidFill>
            </a:endParaRPr>
          </a:p>
          <a:p>
            <a:pPr indent="-251458" lvl="0" marL="342900" rtl="0" algn="l">
              <a:lnSpc>
                <a:spcPct val="100000"/>
              </a:lnSpc>
              <a:spcBef>
                <a:spcPts val="1000"/>
              </a:spcBef>
              <a:spcAft>
                <a:spcPts val="0"/>
              </a:spcAft>
              <a:buSzPts val="1440"/>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g2e967b53078_0_11"/>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Övrigt </a:t>
            </a:r>
            <a:endParaRPr/>
          </a:p>
        </p:txBody>
      </p:sp>
      <p:sp>
        <p:nvSpPr>
          <p:cNvPr id="304" name="Google Shape;304;g2e967b53078_0_11"/>
          <p:cNvSpPr txBox="1"/>
          <p:nvPr>
            <p:ph idx="1" type="body"/>
          </p:nvPr>
        </p:nvSpPr>
        <p:spPr>
          <a:xfrm>
            <a:off x="1154954" y="2120587"/>
            <a:ext cx="9350700" cy="4006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40"/>
              <a:buNone/>
            </a:pPr>
            <a:r>
              <a:t/>
            </a:r>
            <a:endParaRPr/>
          </a:p>
          <a:p>
            <a:pPr indent="0" lvl="0" marL="0" rtl="0" algn="l">
              <a:lnSpc>
                <a:spcPct val="115000"/>
              </a:lnSpc>
              <a:spcBef>
                <a:spcPts val="0"/>
              </a:spcBef>
              <a:spcAft>
                <a:spcPts val="0"/>
              </a:spcAft>
              <a:buSzPts val="1440"/>
              <a:buNone/>
            </a:pPr>
            <a:r>
              <a:rPr lang="sv-SE" sz="2000">
                <a:solidFill>
                  <a:schemeClr val="dk1"/>
                </a:solidFill>
              </a:rPr>
              <a:t>Vid varje träning vill vi att gymnasterna:</a:t>
            </a:r>
            <a:endParaRPr sz="2000">
              <a:solidFill>
                <a:srgbClr val="7F7F7F"/>
              </a:solidFill>
            </a:endParaRPr>
          </a:p>
          <a:p>
            <a:pPr indent="-355600" lvl="0" marL="457200" rtl="0" algn="l">
              <a:lnSpc>
                <a:spcPct val="115000"/>
              </a:lnSpc>
              <a:spcBef>
                <a:spcPts val="1600"/>
              </a:spcBef>
              <a:spcAft>
                <a:spcPts val="0"/>
              </a:spcAft>
              <a:buClr>
                <a:schemeClr val="dk1"/>
              </a:buClr>
              <a:buSzPts val="2000"/>
              <a:buFont typeface="Century Gothic"/>
              <a:buChar char="-"/>
            </a:pPr>
            <a:r>
              <a:rPr lang="sv-SE" sz="2000">
                <a:solidFill>
                  <a:schemeClr val="dk1"/>
                </a:solidFill>
              </a:rPr>
              <a:t>Kommer i tid </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Äter  </a:t>
            </a:r>
            <a:r>
              <a:rPr lang="sv-SE" sz="2000" u="sng">
                <a:solidFill>
                  <a:schemeClr val="dk1"/>
                </a:solidFill>
              </a:rPr>
              <a:t>innan</a:t>
            </a:r>
            <a:r>
              <a:rPr lang="sv-SE" sz="2000">
                <a:solidFill>
                  <a:schemeClr val="dk1"/>
                </a:solidFill>
              </a:rPr>
              <a:t> träning + har vattenflaska med </a:t>
            </a:r>
            <a:endParaRPr sz="2000">
              <a:solidFill>
                <a:srgbClr val="7F7F7F"/>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Uppsatt hår &amp; inga smycken</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I åtsittande träningskläder</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Kommer motiverad och med en positiv inställning</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100% fokus på gymnastiken under träningar och tävlingar</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Vi respekterar varandra och hejar på varandra </a:t>
            </a:r>
            <a:endParaRPr sz="2000">
              <a:solidFill>
                <a:schemeClr val="dk1"/>
              </a:solidFill>
            </a:endParaRPr>
          </a:p>
          <a:p>
            <a:pPr indent="-355600" lvl="0" marL="457200" rtl="0" algn="l">
              <a:lnSpc>
                <a:spcPct val="115000"/>
              </a:lnSpc>
              <a:spcBef>
                <a:spcPts val="0"/>
              </a:spcBef>
              <a:spcAft>
                <a:spcPts val="0"/>
              </a:spcAft>
              <a:buClr>
                <a:schemeClr val="dk1"/>
              </a:buClr>
              <a:buSzPts val="2000"/>
              <a:buFont typeface="Century Gothic"/>
              <a:buChar char="-"/>
            </a:pPr>
            <a:r>
              <a:rPr lang="sv-SE" sz="2000">
                <a:solidFill>
                  <a:schemeClr val="dk1"/>
                </a:solidFill>
              </a:rPr>
              <a:t>Vi lyssnar på våra tränare </a:t>
            </a:r>
            <a:endParaRPr sz="2000">
              <a:solidFill>
                <a:schemeClr val="dk1"/>
              </a:solidFill>
            </a:endParaRPr>
          </a:p>
          <a:p>
            <a:pPr indent="-251459" lvl="0" marL="342900" rtl="0" algn="l">
              <a:lnSpc>
                <a:spcPct val="100000"/>
              </a:lnSpc>
              <a:spcBef>
                <a:spcPts val="12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g2e967b53078_0_6"/>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Styrelse &amp; Verksamhetsansvariga </a:t>
            </a:r>
            <a:endParaRPr/>
          </a:p>
        </p:txBody>
      </p:sp>
      <p:sp>
        <p:nvSpPr>
          <p:cNvPr id="310" name="Google Shape;310;g2e967b53078_0_6"/>
          <p:cNvSpPr txBox="1"/>
          <p:nvPr>
            <p:ph idx="1" type="body"/>
          </p:nvPr>
        </p:nvSpPr>
        <p:spPr>
          <a:xfrm>
            <a:off x="1154954" y="2120587"/>
            <a:ext cx="9350700" cy="4006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40"/>
              <a:buNone/>
            </a:pPr>
            <a:r>
              <a:t/>
            </a:r>
            <a:endParaRPr/>
          </a:p>
          <a:p>
            <a:pPr indent="-342900" lvl="0" marL="342900" rtl="0" algn="l">
              <a:lnSpc>
                <a:spcPct val="100000"/>
              </a:lnSpc>
              <a:spcBef>
                <a:spcPts val="1000"/>
              </a:spcBef>
              <a:spcAft>
                <a:spcPts val="0"/>
              </a:spcAft>
              <a:buClr>
                <a:srgbClr val="7030A0"/>
              </a:buClr>
              <a:buSzPts val="1440"/>
              <a:buChar char="►"/>
            </a:pPr>
            <a:r>
              <a:rPr b="1" lang="sv-SE"/>
              <a:t>Vi är en ideell förening där alla behövs</a:t>
            </a:r>
            <a:endParaRPr b="1"/>
          </a:p>
          <a:p>
            <a:pPr indent="-342900" lvl="0" marL="342900" rtl="0" algn="l">
              <a:lnSpc>
                <a:spcPct val="100000"/>
              </a:lnSpc>
              <a:spcBef>
                <a:spcPts val="1000"/>
              </a:spcBef>
              <a:spcAft>
                <a:spcPts val="0"/>
              </a:spcAft>
              <a:buClr>
                <a:srgbClr val="7030A0"/>
              </a:buClr>
              <a:buSzPts val="1440"/>
              <a:buChar char="►"/>
            </a:pPr>
            <a:r>
              <a:rPr b="1" lang="sv-SE"/>
              <a:t>Tävlingsarrangemang</a:t>
            </a:r>
            <a:endParaRPr b="1"/>
          </a:p>
          <a:p>
            <a:pPr indent="-285750" lvl="1" marL="742950" rtl="0" algn="l">
              <a:lnSpc>
                <a:spcPct val="100000"/>
              </a:lnSpc>
              <a:spcBef>
                <a:spcPts val="1000"/>
              </a:spcBef>
              <a:spcAft>
                <a:spcPts val="0"/>
              </a:spcAft>
              <a:buClr>
                <a:schemeClr val="dk1"/>
              </a:buClr>
              <a:buSzPts val="1440"/>
              <a:buChar char="►"/>
            </a:pPr>
            <a:r>
              <a:rPr b="1" lang="sv-SE">
                <a:solidFill>
                  <a:schemeClr val="dk1"/>
                </a:solidFill>
              </a:rPr>
              <a:t>Ansvar för boende under riksfyran 25-27 oktober </a:t>
            </a:r>
            <a:endParaRPr b="1">
              <a:solidFill>
                <a:schemeClr val="dk1"/>
              </a:solidFill>
            </a:endParaRPr>
          </a:p>
          <a:p>
            <a:pPr indent="-285750" lvl="1" marL="742950" rtl="0" algn="l">
              <a:lnSpc>
                <a:spcPct val="100000"/>
              </a:lnSpc>
              <a:spcBef>
                <a:spcPts val="1000"/>
              </a:spcBef>
              <a:spcAft>
                <a:spcPts val="0"/>
              </a:spcAft>
              <a:buClr>
                <a:schemeClr val="dk1"/>
              </a:buClr>
              <a:buSzPts val="1440"/>
              <a:buChar char="►"/>
            </a:pPr>
            <a:r>
              <a:rPr b="1" lang="sv-SE">
                <a:solidFill>
                  <a:schemeClr val="dk1"/>
                </a:solidFill>
              </a:rPr>
              <a:t>In- och utcheckning, städ, osv</a:t>
            </a:r>
            <a:endParaRPr b="1">
              <a:solidFill>
                <a:schemeClr val="dk1"/>
              </a:solidFill>
            </a:endParaRPr>
          </a:p>
          <a:p>
            <a:pPr indent="-342900" lvl="0" marL="342900" rtl="0" algn="l">
              <a:lnSpc>
                <a:spcPct val="100000"/>
              </a:lnSpc>
              <a:spcBef>
                <a:spcPts val="1000"/>
              </a:spcBef>
              <a:spcAft>
                <a:spcPts val="0"/>
              </a:spcAft>
              <a:buClr>
                <a:srgbClr val="7030A0"/>
              </a:buClr>
              <a:buSzPts val="1440"/>
              <a:buChar char="►"/>
            </a:pPr>
            <a:r>
              <a:rPr b="1" lang="sv-SE"/>
              <a:t>Bingolotter - Julen 2024</a:t>
            </a:r>
            <a:endParaRPr b="1"/>
          </a:p>
          <a:p>
            <a:pPr indent="-342900" lvl="0" marL="342900" rtl="0" algn="l">
              <a:lnSpc>
                <a:spcPct val="100000"/>
              </a:lnSpc>
              <a:spcBef>
                <a:spcPts val="1000"/>
              </a:spcBef>
              <a:spcAft>
                <a:spcPts val="0"/>
              </a:spcAft>
              <a:buClr>
                <a:srgbClr val="7030A0"/>
              </a:buClr>
              <a:buSzPts val="1440"/>
              <a:buChar char="►"/>
            </a:pPr>
            <a:r>
              <a:rPr b="1" lang="sv-SE"/>
              <a:t>Vill ni vara en del av någon kommitte?</a:t>
            </a:r>
            <a:endParaRPr b="1"/>
          </a:p>
          <a:p>
            <a:pPr indent="-342900" lvl="0" marL="342900" rtl="0" algn="l">
              <a:lnSpc>
                <a:spcPct val="100000"/>
              </a:lnSpc>
              <a:spcBef>
                <a:spcPts val="1000"/>
              </a:spcBef>
              <a:spcAft>
                <a:spcPts val="0"/>
              </a:spcAft>
              <a:buClr>
                <a:srgbClr val="7030A0"/>
              </a:buClr>
              <a:buSzPts val="1440"/>
              <a:buChar char="►"/>
            </a:pPr>
            <a:r>
              <a:rPr b="1" lang="sv-SE"/>
              <a:t>Vi letar alltid efter sponsorer</a:t>
            </a:r>
            <a:endParaRPr b="1"/>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a:p>
            <a:pPr indent="-251459" lvl="0" marL="342900" rtl="0" algn="l">
              <a:lnSpc>
                <a:spcPct val="100000"/>
              </a:lnSpc>
              <a:spcBef>
                <a:spcPts val="1000"/>
              </a:spcBef>
              <a:spcAft>
                <a:spcPts val="0"/>
              </a:spcAft>
              <a:buSzPts val="144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g2e967b53078_0_16"/>
          <p:cNvSpPr txBox="1"/>
          <p:nvPr>
            <p:ph type="title"/>
          </p:nvPr>
        </p:nvSpPr>
        <p:spPr>
          <a:xfrm>
            <a:off x="1154954" y="973668"/>
            <a:ext cx="8761500" cy="707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Styrelse &amp; Verksamhetsansvariga </a:t>
            </a:r>
            <a:endParaRPr/>
          </a:p>
        </p:txBody>
      </p:sp>
      <p:pic>
        <p:nvPicPr>
          <p:cNvPr id="316" name="Google Shape;316;g2e967b53078_0_16"/>
          <p:cNvPicPr preferRelativeResize="0"/>
          <p:nvPr/>
        </p:nvPicPr>
        <p:blipFill rotWithShape="1">
          <a:blip r:embed="rId3">
            <a:alphaModFix/>
          </a:blip>
          <a:srcRect b="0" l="0" r="0" t="0"/>
          <a:stretch/>
        </p:blipFill>
        <p:spPr>
          <a:xfrm>
            <a:off x="8453175" y="3073704"/>
            <a:ext cx="3272876" cy="2454651"/>
          </a:xfrm>
          <a:prstGeom prst="rect">
            <a:avLst/>
          </a:prstGeom>
          <a:noFill/>
          <a:ln>
            <a:noFill/>
          </a:ln>
        </p:spPr>
      </p:pic>
      <p:pic>
        <p:nvPicPr>
          <p:cNvPr id="317" name="Google Shape;317;g2e967b53078_0_16"/>
          <p:cNvPicPr preferRelativeResize="0"/>
          <p:nvPr/>
        </p:nvPicPr>
        <p:blipFill rotWithShape="1">
          <a:blip r:embed="rId4">
            <a:alphaModFix/>
          </a:blip>
          <a:srcRect b="0" l="0" r="0" t="0"/>
          <a:stretch/>
        </p:blipFill>
        <p:spPr>
          <a:xfrm>
            <a:off x="3240088" y="2482000"/>
            <a:ext cx="4591224" cy="3443426"/>
          </a:xfrm>
          <a:prstGeom prst="rect">
            <a:avLst/>
          </a:prstGeom>
          <a:noFill/>
          <a:ln>
            <a:noFill/>
          </a:ln>
        </p:spPr>
      </p:pic>
      <p:pic>
        <p:nvPicPr>
          <p:cNvPr id="318" name="Google Shape;318;g2e967b53078_0_16"/>
          <p:cNvPicPr preferRelativeResize="0"/>
          <p:nvPr/>
        </p:nvPicPr>
        <p:blipFill rotWithShape="1">
          <a:blip r:embed="rId5">
            <a:alphaModFix/>
          </a:blip>
          <a:srcRect b="0" l="0" r="0" t="0"/>
          <a:stretch/>
        </p:blipFill>
        <p:spPr>
          <a:xfrm>
            <a:off x="385900" y="3315725"/>
            <a:ext cx="2743875" cy="2057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17"/>
          <p:cNvSpPr txBox="1"/>
          <p:nvPr>
            <p:ph type="title"/>
          </p:nvPr>
        </p:nvSpPr>
        <p:spPr>
          <a:xfrm>
            <a:off x="1154954" y="973668"/>
            <a:ext cx="8761413" cy="706964"/>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2"/>
              </a:buClr>
              <a:buSzPts val="3600"/>
              <a:buFont typeface="Century Gothic"/>
              <a:buNone/>
            </a:pPr>
            <a:r>
              <a:rPr lang="sv-SE"/>
              <a:t>Övrig info och TACK!</a:t>
            </a:r>
            <a:endParaRPr/>
          </a:p>
        </p:txBody>
      </p:sp>
      <p:sp>
        <p:nvSpPr>
          <p:cNvPr id="324" name="Google Shape;324;p17"/>
          <p:cNvSpPr txBox="1"/>
          <p:nvPr>
            <p:ph idx="1" type="body"/>
          </p:nvPr>
        </p:nvSpPr>
        <p:spPr>
          <a:xfrm>
            <a:off x="1154954" y="2603499"/>
            <a:ext cx="8825659" cy="4017167"/>
          </a:xfrm>
          <a:prstGeom prst="rect">
            <a:avLst/>
          </a:prstGeom>
          <a:noFill/>
          <a:ln>
            <a:noFill/>
          </a:ln>
        </p:spPr>
        <p:txBody>
          <a:bodyPr anchorCtr="0" anchor="t" bIns="45700" lIns="91425" spcFirstLastPara="1" rIns="91425" wrap="square" tIns="45700">
            <a:normAutofit/>
          </a:bodyPr>
          <a:lstStyle/>
          <a:p>
            <a:pPr indent="0" lvl="0" marL="457200" rtl="0" algn="l">
              <a:lnSpc>
                <a:spcPct val="100000"/>
              </a:lnSpc>
              <a:spcBef>
                <a:spcPts val="1000"/>
              </a:spcBef>
              <a:spcAft>
                <a:spcPts val="0"/>
              </a:spcAft>
              <a:buNone/>
            </a:pPr>
            <a:r>
              <a:t/>
            </a:r>
            <a:endParaRPr/>
          </a:p>
          <a:p>
            <a:pPr indent="0" lvl="0" marL="0" rtl="0" algn="ctr">
              <a:lnSpc>
                <a:spcPct val="100000"/>
              </a:lnSpc>
              <a:spcBef>
                <a:spcPts val="1000"/>
              </a:spcBef>
              <a:spcAft>
                <a:spcPts val="0"/>
              </a:spcAft>
              <a:buSzPts val="1440"/>
              <a:buNone/>
            </a:pPr>
            <a:r>
              <a:t/>
            </a:r>
            <a:endParaRPr b="1">
              <a:solidFill>
                <a:schemeClr val="accent5"/>
              </a:solidFill>
            </a:endParaRPr>
          </a:p>
          <a:p>
            <a:pPr indent="0" lvl="0" marL="0" rtl="0" algn="ctr">
              <a:lnSpc>
                <a:spcPct val="100000"/>
              </a:lnSpc>
              <a:spcBef>
                <a:spcPts val="1000"/>
              </a:spcBef>
              <a:spcAft>
                <a:spcPts val="0"/>
              </a:spcAft>
              <a:buSzPts val="1440"/>
              <a:buNone/>
            </a:pPr>
            <a:r>
              <a:rPr b="1" lang="sv-SE">
                <a:solidFill>
                  <a:schemeClr val="accent5"/>
                </a:solidFill>
              </a:rPr>
              <a:t>STORT TACK FÖR ATT NI VILL VARA EN DEL AV</a:t>
            </a:r>
            <a:endParaRPr/>
          </a:p>
          <a:p>
            <a:pPr indent="0" lvl="0" marL="0" rtl="0" algn="ctr">
              <a:lnSpc>
                <a:spcPct val="100000"/>
              </a:lnSpc>
              <a:spcBef>
                <a:spcPts val="1000"/>
              </a:spcBef>
              <a:spcAft>
                <a:spcPts val="0"/>
              </a:spcAft>
              <a:buSzPts val="1440"/>
              <a:buNone/>
            </a:pPr>
            <a:r>
              <a:rPr b="1" lang="sv-SE">
                <a:solidFill>
                  <a:schemeClr val="accent5"/>
                </a:solidFill>
              </a:rPr>
              <a:t>ENGELHOLMSGYMNASTERNA!</a:t>
            </a:r>
            <a:br>
              <a:rPr b="1" lang="sv-SE" sz="6000">
                <a:solidFill>
                  <a:schemeClr val="accent5"/>
                </a:solidFill>
              </a:rPr>
            </a:br>
            <a:r>
              <a:rPr lang="sv-SE" sz="6000"/>
              <a:t>💜</a:t>
            </a:r>
            <a:endParaRPr b="1" sz="6000">
              <a:solidFill>
                <a:schemeClr val="accent5"/>
              </a:solidFill>
            </a:endParaRPr>
          </a:p>
          <a:p>
            <a:pPr indent="0" lvl="0" marL="0" rtl="0" algn="ctr">
              <a:lnSpc>
                <a:spcPct val="100000"/>
              </a:lnSpc>
              <a:spcBef>
                <a:spcPts val="1000"/>
              </a:spcBef>
              <a:spcAft>
                <a:spcPts val="0"/>
              </a:spcAft>
              <a:buSzPts val="1440"/>
              <a:buNone/>
            </a:pPr>
            <a:r>
              <a:t/>
            </a:r>
            <a:endParaRPr b="1">
              <a:solidFill>
                <a:schemeClr val="accent5"/>
              </a:solidFill>
            </a:endParaRPr>
          </a:p>
          <a:p>
            <a:pPr indent="0" lvl="0" marL="0" rtl="0" algn="l">
              <a:lnSpc>
                <a:spcPct val="100000"/>
              </a:lnSpc>
              <a:spcBef>
                <a:spcPts val="1000"/>
              </a:spcBef>
              <a:spcAft>
                <a:spcPts val="0"/>
              </a:spcAft>
              <a:buSzPts val="1440"/>
              <a:buNone/>
            </a:pPr>
            <a:r>
              <a:t/>
            </a:r>
            <a:endParaRPr/>
          </a:p>
          <a:p>
            <a:pPr indent="0" lvl="0" marL="0" rtl="0" algn="l">
              <a:lnSpc>
                <a:spcPct val="100000"/>
              </a:lnSpc>
              <a:spcBef>
                <a:spcPts val="1000"/>
              </a:spcBef>
              <a:spcAft>
                <a:spcPts val="0"/>
              </a:spcAft>
              <a:buSzPts val="144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Jon styrelseru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2019-06-12T11:21:28Z</dcterms:created>
  <dc:creator>Christel</dc:creator>
</cp:coreProperties>
</file>