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6858000" cy="9144000"/>
  <p:embeddedFontLst>
    <p:embeddedFont>
      <p:font typeface="Century Gothic"/>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3" roundtripDataSignature="AMtx7mgejx/OBbUungAy1xzXKTZXC9F3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enturyGothic-bold.fntdata"/><Relationship Id="rId11" Type="http://schemas.openxmlformats.org/officeDocument/2006/relationships/slide" Target="slides/slide6.xml"/><Relationship Id="rId22" Type="http://schemas.openxmlformats.org/officeDocument/2006/relationships/font" Target="fonts/CenturyGothic-boldItalic.fntdata"/><Relationship Id="rId10" Type="http://schemas.openxmlformats.org/officeDocument/2006/relationships/slide" Target="slides/slide5.xml"/><Relationship Id="rId21" Type="http://schemas.openxmlformats.org/officeDocument/2006/relationships/font" Target="fonts/CenturyGothic-italic.fntdata"/><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enturyGothic-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sv-SE"/>
              <a:t>Presentera er som huvudledare och berätta om er själva lite kort och även lite om er gymnastikbakgrund</a:t>
            </a:r>
            <a:endParaRPr/>
          </a:p>
          <a:p>
            <a:pPr indent="0" lvl="0" marL="457200" rtl="0" algn="l">
              <a:lnSpc>
                <a:spcPct val="100000"/>
              </a:lnSpc>
              <a:spcBef>
                <a:spcPts val="0"/>
              </a:spcBef>
              <a:spcAft>
                <a:spcPts val="0"/>
              </a:spcAft>
              <a:buSzPts val="1100"/>
              <a:buNone/>
            </a:pPr>
            <a:r>
              <a:t/>
            </a:r>
            <a:endParaRPr/>
          </a:p>
        </p:txBody>
      </p:sp>
      <p:sp>
        <p:nvSpPr>
          <p:cNvPr id="253" name="Google Shape;25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e8e8cb1469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sv-SE"/>
              <a:t>Regionlag betalar enbart startavgiten á 100:- per gymnast per tävling</a:t>
            </a:r>
            <a:endParaRPr/>
          </a:p>
          <a:p>
            <a:pPr indent="-298450" lvl="0" marL="457200" rtl="0" algn="l">
              <a:lnSpc>
                <a:spcPct val="100000"/>
              </a:lnSpc>
              <a:spcBef>
                <a:spcPts val="0"/>
              </a:spcBef>
              <a:spcAft>
                <a:spcPts val="0"/>
              </a:spcAft>
              <a:buSzPts val="1100"/>
              <a:buChar char="-"/>
            </a:pPr>
            <a:r>
              <a:rPr lang="sv-SE"/>
              <a:t>Rikslag betalar startavgift samt faktiskt kostnad för resa, kost och boende</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sv-SE"/>
              <a:t>Berätta hur ni vill att man ska meddela om man inte kommer = Appen</a:t>
            </a:r>
            <a:endParaRPr/>
          </a:p>
          <a:p>
            <a:pPr indent="-298450" lvl="0" marL="457200" rtl="0" algn="l">
              <a:lnSpc>
                <a:spcPct val="100000"/>
              </a:lnSpc>
              <a:spcBef>
                <a:spcPts val="0"/>
              </a:spcBef>
              <a:spcAft>
                <a:spcPts val="0"/>
              </a:spcAft>
              <a:buSzPts val="1100"/>
              <a:buChar char="-"/>
            </a:pPr>
            <a:r>
              <a:rPr lang="sv-SE"/>
              <a:t>Om man är borta en längre tid pga skada eller resa behöver ni ledare veta detta</a:t>
            </a:r>
            <a:endParaRPr/>
          </a:p>
          <a:p>
            <a:pPr indent="-298450" lvl="0" marL="457200" rtl="0" algn="l">
              <a:lnSpc>
                <a:spcPct val="100000"/>
              </a:lnSpc>
              <a:spcBef>
                <a:spcPts val="0"/>
              </a:spcBef>
              <a:spcAft>
                <a:spcPts val="0"/>
              </a:spcAft>
              <a:buSzPts val="1100"/>
              <a:buChar char="-"/>
            </a:pPr>
            <a:r>
              <a:rPr lang="sv-SE"/>
              <a:t>Om man ändå ska vara med på träningen är det viktigt att man har en träningsplan så man inte stör övriga gymnaster med att “hänga” på träning utan gör det man ska enligt plan.</a:t>
            </a:r>
            <a:endParaRPr/>
          </a:p>
        </p:txBody>
      </p:sp>
      <p:sp>
        <p:nvSpPr>
          <p:cNvPr id="259" name="Google Shape;259;g2e8e8cb1469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781a3bb19f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sv-SE"/>
              <a:t>Regionlag betalar enbart startavgiten á 100:- per gymnast per tävling</a:t>
            </a:r>
            <a:endParaRPr/>
          </a:p>
          <a:p>
            <a:pPr indent="-298450" lvl="0" marL="457200" rtl="0" algn="l">
              <a:lnSpc>
                <a:spcPct val="100000"/>
              </a:lnSpc>
              <a:spcBef>
                <a:spcPts val="0"/>
              </a:spcBef>
              <a:spcAft>
                <a:spcPts val="0"/>
              </a:spcAft>
              <a:buSzPts val="1100"/>
              <a:buChar char="-"/>
            </a:pPr>
            <a:r>
              <a:rPr lang="sv-SE"/>
              <a:t>Rikslag betalar startavgift samt faktiskt kostnad för resa, kost och boende</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sv-SE"/>
              <a:t>Berätta hur ni vill att man ska meddela om man inte kommer = Appen</a:t>
            </a:r>
            <a:endParaRPr/>
          </a:p>
          <a:p>
            <a:pPr indent="-298450" lvl="0" marL="457200" rtl="0" algn="l">
              <a:lnSpc>
                <a:spcPct val="100000"/>
              </a:lnSpc>
              <a:spcBef>
                <a:spcPts val="0"/>
              </a:spcBef>
              <a:spcAft>
                <a:spcPts val="0"/>
              </a:spcAft>
              <a:buSzPts val="1100"/>
              <a:buChar char="-"/>
            </a:pPr>
            <a:r>
              <a:rPr lang="sv-SE"/>
              <a:t>Om man är borta en längre tid pga skada eller resa behöver ni ledare veta detta</a:t>
            </a:r>
            <a:endParaRPr/>
          </a:p>
          <a:p>
            <a:pPr indent="-298450" lvl="0" marL="457200" rtl="0" algn="l">
              <a:lnSpc>
                <a:spcPct val="100000"/>
              </a:lnSpc>
              <a:spcBef>
                <a:spcPts val="0"/>
              </a:spcBef>
              <a:spcAft>
                <a:spcPts val="0"/>
              </a:spcAft>
              <a:buSzPts val="1100"/>
              <a:buChar char="-"/>
            </a:pPr>
            <a:r>
              <a:rPr lang="sv-SE"/>
              <a:t>Om man ändå ska vara med på träningen är det viktigt att man har en träningsplan så man inte stör övriga gymnaster med att “hänga” på träning utan gör det man ska enligt plan.</a:t>
            </a:r>
            <a:endParaRPr/>
          </a:p>
        </p:txBody>
      </p:sp>
      <p:sp>
        <p:nvSpPr>
          <p:cNvPr id="265" name="Google Shape;265;g3781a3bb19f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e967b53078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g2e967b53078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781a3bb19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0" name="Google Shape;300;g3781a3bb19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e967b53078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6" name="Google Shape;306;g2e967b53078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e967b53078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2" name="Google Shape;312;g2e967b53078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0" name="Google Shape;32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showMasterSp="0" type="title">
  <p:cSld name="TITLE">
    <p:spTree>
      <p:nvGrpSpPr>
        <p:cNvPr id="22" name="Shape 22"/>
        <p:cNvGrpSpPr/>
        <p:nvPr/>
      </p:nvGrpSpPr>
      <p:grpSpPr>
        <a:xfrm>
          <a:off x="0" y="0"/>
          <a:ext cx="0" cy="0"/>
          <a:chOff x="0" y="0"/>
          <a:chExt cx="0" cy="0"/>
        </a:xfrm>
      </p:grpSpPr>
      <p:grpSp>
        <p:nvGrpSpPr>
          <p:cNvPr id="23" name="Google Shape;23;p19"/>
          <p:cNvGrpSpPr/>
          <p:nvPr/>
        </p:nvGrpSpPr>
        <p:grpSpPr>
          <a:xfrm>
            <a:off x="0" y="0"/>
            <a:ext cx="12192000" cy="6858000"/>
            <a:chOff x="0" y="0"/>
            <a:chExt cx="12192000" cy="6858000"/>
          </a:xfrm>
        </p:grpSpPr>
        <p:sp>
          <p:nvSpPr>
            <p:cNvPr id="24" name="Google Shape;24;p1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6" name="Google Shape;26;p19"/>
          <p:cNvSpPr txBox="1"/>
          <p:nvPr>
            <p:ph type="ctrTitle"/>
          </p:nvPr>
        </p:nvSpPr>
        <p:spPr>
          <a:xfrm>
            <a:off x="1154955" y="2099733"/>
            <a:ext cx="8825658" cy="267764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5400"/>
              <a:buFont typeface="Century Gothic"/>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9"/>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28" name="Google Shape;28;p19"/>
          <p:cNvSpPr txBox="1"/>
          <p:nvPr>
            <p:ph idx="10" type="dt"/>
          </p:nvPr>
        </p:nvSpPr>
        <p:spPr>
          <a:xfrm rot="5400000">
            <a:off x="10158984" y="1792224"/>
            <a:ext cx="990599" cy="30479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1" type="ftr"/>
          </p:nvPr>
        </p:nvSpPr>
        <p:spPr>
          <a:xfrm rot="5400000">
            <a:off x="8951976" y="3227832"/>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32" name="Shape 32"/>
        <p:cNvGrpSpPr/>
        <p:nvPr/>
      </p:nvGrpSpPr>
      <p:grpSpPr>
        <a:xfrm>
          <a:off x="0" y="0"/>
          <a:ext cx="0" cy="0"/>
          <a:chOff x="0" y="0"/>
          <a:chExt cx="0" cy="0"/>
        </a:xfrm>
      </p:grpSpPr>
      <p:sp>
        <p:nvSpPr>
          <p:cNvPr id="33" name="Google Shape;33;p20"/>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0"/>
          <p:cNvSpPr txBox="1"/>
          <p:nvPr>
            <p:ph idx="1" type="body"/>
          </p:nvPr>
        </p:nvSpPr>
        <p:spPr>
          <a:xfrm>
            <a:off x="1154954" y="2603500"/>
            <a:ext cx="8825659"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35" name="Google Shape;35;p2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showMasterSp="0" type="blank">
  <p:cSld name="BLANK">
    <p:spTree>
      <p:nvGrpSpPr>
        <p:cNvPr id="38" name="Shape 38"/>
        <p:cNvGrpSpPr/>
        <p:nvPr/>
      </p:nvGrpSpPr>
      <p:grpSpPr>
        <a:xfrm>
          <a:off x="0" y="0"/>
          <a:ext cx="0" cy="0"/>
          <a:chOff x="0" y="0"/>
          <a:chExt cx="0" cy="0"/>
        </a:xfrm>
      </p:grpSpPr>
      <p:sp>
        <p:nvSpPr>
          <p:cNvPr id="39" name="Google Shape;39;p2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showMasterSp="0" type="secHead">
  <p:cSld name="SECTION_HEADER">
    <p:spTree>
      <p:nvGrpSpPr>
        <p:cNvPr id="43" name="Shape 43"/>
        <p:cNvGrpSpPr/>
        <p:nvPr/>
      </p:nvGrpSpPr>
      <p:grpSpPr>
        <a:xfrm>
          <a:off x="0" y="0"/>
          <a:ext cx="0" cy="0"/>
          <a:chOff x="0" y="0"/>
          <a:chExt cx="0" cy="0"/>
        </a:xfrm>
      </p:grpSpPr>
      <p:grpSp>
        <p:nvGrpSpPr>
          <p:cNvPr id="44" name="Google Shape;44;p22"/>
          <p:cNvGrpSpPr/>
          <p:nvPr/>
        </p:nvGrpSpPr>
        <p:grpSpPr>
          <a:xfrm>
            <a:off x="0" y="0"/>
            <a:ext cx="12192000" cy="6858000"/>
            <a:chOff x="0" y="0"/>
            <a:chExt cx="12192000" cy="6858000"/>
          </a:xfrm>
        </p:grpSpPr>
        <p:sp>
          <p:nvSpPr>
            <p:cNvPr id="45" name="Google Shape;45;p2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22"/>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22"/>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22"/>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22"/>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22"/>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22"/>
            <p:cNvSpPr/>
            <p:nvPr/>
          </p:nvSpPr>
          <p:spPr>
            <a:xfrm>
              <a:off x="7289800" y="402165"/>
              <a:ext cx="44788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22"/>
            <p:cNvSpPr/>
            <p:nvPr/>
          </p:nvSpPr>
          <p:spPr>
            <a:xfrm rot="-5400000">
              <a:off x="3787244"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53" name="Google Shape;53;p22"/>
            <p:cNvSpPr/>
            <p:nvPr/>
          </p:nvSpPr>
          <p:spPr>
            <a:xfrm rot="-5677511">
              <a:off x="4698352"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2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55" name="Google Shape;55;p22"/>
          <p:cNvSpPr txBox="1"/>
          <p:nvPr>
            <p:ph type="title"/>
          </p:nvPr>
        </p:nvSpPr>
        <p:spPr>
          <a:xfrm>
            <a:off x="1154954" y="2677645"/>
            <a:ext cx="4351025" cy="228382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2"/>
          <p:cNvSpPr txBox="1"/>
          <p:nvPr>
            <p:ph idx="1" type="body"/>
          </p:nvPr>
        </p:nvSpPr>
        <p:spPr>
          <a:xfrm>
            <a:off x="6895559" y="2677644"/>
            <a:ext cx="3757545" cy="2283824"/>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57" name="Google Shape;57;p22"/>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2"/>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61" name="Shape 61"/>
        <p:cNvGrpSpPr/>
        <p:nvPr/>
      </p:nvGrpSpPr>
      <p:grpSpPr>
        <a:xfrm>
          <a:off x="0" y="0"/>
          <a:ext cx="0" cy="0"/>
          <a:chOff x="0" y="0"/>
          <a:chExt cx="0" cy="0"/>
        </a:xfrm>
      </p:grpSpPr>
      <p:sp>
        <p:nvSpPr>
          <p:cNvPr id="62" name="Google Shape;62;p23"/>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3"/>
          <p:cNvSpPr txBox="1"/>
          <p:nvPr>
            <p:ph idx="1" type="body"/>
          </p:nvPr>
        </p:nvSpPr>
        <p:spPr>
          <a:xfrm>
            <a:off x="1154954" y="2603500"/>
            <a:ext cx="4825158" cy="3416301"/>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4" name="Google Shape;64;p23"/>
          <p:cNvSpPr txBox="1"/>
          <p:nvPr>
            <p:ph idx="2" type="body"/>
          </p:nvPr>
        </p:nvSpPr>
        <p:spPr>
          <a:xfrm>
            <a:off x="6208712" y="2603500"/>
            <a:ext cx="4825159"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5" name="Google Shape;65;p2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3"/>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68" name="Shape 68"/>
        <p:cNvGrpSpPr/>
        <p:nvPr/>
      </p:nvGrpSpPr>
      <p:grpSpPr>
        <a:xfrm>
          <a:off x="0" y="0"/>
          <a:ext cx="0" cy="0"/>
          <a:chOff x="0" y="0"/>
          <a:chExt cx="0" cy="0"/>
        </a:xfrm>
      </p:grpSpPr>
      <p:sp>
        <p:nvSpPr>
          <p:cNvPr id="69" name="Google Shape;69;p24"/>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4"/>
          <p:cNvSpPr txBox="1"/>
          <p:nvPr>
            <p:ph idx="1" type="body"/>
          </p:nvPr>
        </p:nvSpPr>
        <p:spPr>
          <a:xfrm>
            <a:off x="1154954" y="2603500"/>
            <a:ext cx="4825157"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1" name="Google Shape;71;p24"/>
          <p:cNvSpPr txBox="1"/>
          <p:nvPr>
            <p:ph idx="2" type="body"/>
          </p:nvPr>
        </p:nvSpPr>
        <p:spPr>
          <a:xfrm>
            <a:off x="1154954" y="3179762"/>
            <a:ext cx="4825158" cy="284003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2" name="Google Shape;72;p24"/>
          <p:cNvSpPr txBox="1"/>
          <p:nvPr>
            <p:ph idx="3" type="body"/>
          </p:nvPr>
        </p:nvSpPr>
        <p:spPr>
          <a:xfrm>
            <a:off x="6208712" y="2603500"/>
            <a:ext cx="482515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3" name="Google Shape;73;p24"/>
          <p:cNvSpPr txBox="1"/>
          <p:nvPr>
            <p:ph idx="4" type="body"/>
          </p:nvPr>
        </p:nvSpPr>
        <p:spPr>
          <a:xfrm>
            <a:off x="6208712" y="3179762"/>
            <a:ext cx="4825159" cy="284003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sz="1800"/>
            </a:lvl1pPr>
            <a:lvl2pPr indent="-309880" lvl="1" marL="914400" algn="l">
              <a:lnSpc>
                <a:spcPct val="100000"/>
              </a:lnSpc>
              <a:spcBef>
                <a:spcPts val="1000"/>
              </a:spcBef>
              <a:spcAft>
                <a:spcPts val="0"/>
              </a:spcAft>
              <a:buSzPts val="1280"/>
              <a:buChar char="►"/>
              <a:defRPr sz="1600"/>
            </a:lvl2pPr>
            <a:lvl3pPr indent="-299719" lvl="2" marL="1371600" algn="l">
              <a:lnSpc>
                <a:spcPct val="100000"/>
              </a:lnSpc>
              <a:spcBef>
                <a:spcPts val="1000"/>
              </a:spcBef>
              <a:spcAft>
                <a:spcPts val="0"/>
              </a:spcAft>
              <a:buSzPts val="1120"/>
              <a:buChar char="►"/>
              <a:defRPr sz="1400"/>
            </a:lvl3pPr>
            <a:lvl4pPr indent="-289560" lvl="3" marL="1828800" algn="l">
              <a:lnSpc>
                <a:spcPct val="100000"/>
              </a:lnSpc>
              <a:spcBef>
                <a:spcPts val="1000"/>
              </a:spcBef>
              <a:spcAft>
                <a:spcPts val="0"/>
              </a:spcAft>
              <a:buSzPts val="960"/>
              <a:buChar char="►"/>
              <a:defRPr sz="1200"/>
            </a:lvl4pPr>
            <a:lvl5pPr indent="-289560" lvl="4" marL="2286000" algn="l">
              <a:lnSpc>
                <a:spcPct val="100000"/>
              </a:lnSpc>
              <a:spcBef>
                <a:spcPts val="1000"/>
              </a:spcBef>
              <a:spcAft>
                <a:spcPts val="0"/>
              </a:spcAft>
              <a:buSzPts val="960"/>
              <a:buChar char="►"/>
              <a:defRPr sz="1200"/>
            </a:lvl5pPr>
            <a:lvl6pPr indent="-289560" lvl="5" marL="2743200" algn="l">
              <a:lnSpc>
                <a:spcPct val="100000"/>
              </a:lnSpc>
              <a:spcBef>
                <a:spcPts val="1000"/>
              </a:spcBef>
              <a:spcAft>
                <a:spcPts val="0"/>
              </a:spcAft>
              <a:buSzPts val="960"/>
              <a:buChar char="►"/>
              <a:defRPr sz="1200"/>
            </a:lvl6pPr>
            <a:lvl7pPr indent="-289560" lvl="6" marL="3200400" algn="l">
              <a:lnSpc>
                <a:spcPct val="100000"/>
              </a:lnSpc>
              <a:spcBef>
                <a:spcPts val="1000"/>
              </a:spcBef>
              <a:spcAft>
                <a:spcPts val="0"/>
              </a:spcAft>
              <a:buSzPts val="960"/>
              <a:buChar char="►"/>
              <a:defRPr sz="1200"/>
            </a:lvl7pPr>
            <a:lvl8pPr indent="-289559" lvl="7" marL="3657600" algn="l">
              <a:lnSpc>
                <a:spcPct val="100000"/>
              </a:lnSpc>
              <a:spcBef>
                <a:spcPts val="1000"/>
              </a:spcBef>
              <a:spcAft>
                <a:spcPts val="0"/>
              </a:spcAft>
              <a:buSzPts val="960"/>
              <a:buChar char="►"/>
              <a:defRPr sz="1200"/>
            </a:lvl8pPr>
            <a:lvl9pPr indent="-289559" lvl="8" marL="4114800" algn="l">
              <a:lnSpc>
                <a:spcPct val="100000"/>
              </a:lnSpc>
              <a:spcBef>
                <a:spcPts val="1000"/>
              </a:spcBef>
              <a:spcAft>
                <a:spcPts val="0"/>
              </a:spcAft>
              <a:buSzPts val="960"/>
              <a:buChar char="►"/>
              <a:defRPr sz="1200"/>
            </a:lvl9pPr>
          </a:lstStyle>
          <a:p/>
        </p:txBody>
      </p:sp>
      <p:sp>
        <p:nvSpPr>
          <p:cNvPr id="74" name="Google Shape;74;p24"/>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77" name="Shape 77"/>
        <p:cNvGrpSpPr/>
        <p:nvPr/>
      </p:nvGrpSpPr>
      <p:grpSpPr>
        <a:xfrm>
          <a:off x="0" y="0"/>
          <a:ext cx="0" cy="0"/>
          <a:chOff x="0" y="0"/>
          <a:chExt cx="0" cy="0"/>
        </a:xfrm>
      </p:grpSpPr>
      <p:sp>
        <p:nvSpPr>
          <p:cNvPr id="78" name="Google Shape;78;p25"/>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5"/>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showMasterSp="0" type="objTx">
  <p:cSld name="OBJECT_WITH_CAPTION_TEXT">
    <p:spTree>
      <p:nvGrpSpPr>
        <p:cNvPr id="82" name="Shape 82"/>
        <p:cNvGrpSpPr/>
        <p:nvPr/>
      </p:nvGrpSpPr>
      <p:grpSpPr>
        <a:xfrm>
          <a:off x="0" y="0"/>
          <a:ext cx="0" cy="0"/>
          <a:chOff x="0" y="0"/>
          <a:chExt cx="0" cy="0"/>
        </a:xfrm>
      </p:grpSpPr>
      <p:grpSp>
        <p:nvGrpSpPr>
          <p:cNvPr id="83" name="Google Shape;83;p26"/>
          <p:cNvGrpSpPr/>
          <p:nvPr/>
        </p:nvGrpSpPr>
        <p:grpSpPr>
          <a:xfrm>
            <a:off x="0" y="0"/>
            <a:ext cx="12192000" cy="6858000"/>
            <a:chOff x="0" y="0"/>
            <a:chExt cx="12192000" cy="6858000"/>
          </a:xfrm>
        </p:grpSpPr>
        <p:sp>
          <p:nvSpPr>
            <p:cNvPr id="84" name="Google Shape;84;p26"/>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6"/>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6"/>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6"/>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26"/>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6"/>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6"/>
            <p:cNvSpPr/>
            <p:nvPr/>
          </p:nvSpPr>
          <p:spPr>
            <a:xfrm>
              <a:off x="5713412" y="402165"/>
              <a:ext cx="6055253"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6"/>
            <p:cNvSpPr/>
            <p:nvPr/>
          </p:nvSpPr>
          <p:spPr>
            <a:xfrm rot="-5677511">
              <a:off x="3140485"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6"/>
            <p:cNvSpPr/>
            <p:nvPr/>
          </p:nvSpPr>
          <p:spPr>
            <a:xfrm rot="-5400000">
              <a:off x="2229377"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93" name="Google Shape;93;p26"/>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94" name="Google Shape;94;p26"/>
          <p:cNvSpPr txBox="1"/>
          <p:nvPr>
            <p:ph type="title"/>
          </p:nvPr>
        </p:nvSpPr>
        <p:spPr>
          <a:xfrm>
            <a:off x="1154955" y="1295400"/>
            <a:ext cx="2793158"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6"/>
          <p:cNvSpPr txBox="1"/>
          <p:nvPr>
            <p:ph idx="1" type="body"/>
          </p:nvPr>
        </p:nvSpPr>
        <p:spPr>
          <a:xfrm>
            <a:off x="5781146" y="1447800"/>
            <a:ext cx="5190066" cy="4572000"/>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96" name="Google Shape;96;p26"/>
          <p:cNvSpPr txBox="1"/>
          <p:nvPr>
            <p:ph idx="2" type="body"/>
          </p:nvPr>
        </p:nvSpPr>
        <p:spPr>
          <a:xfrm>
            <a:off x="1154954" y="3129280"/>
            <a:ext cx="2793158" cy="289559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97" name="Google Shape;97;p26"/>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6"/>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6"/>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showMasterSp="0" type="picTx">
  <p:cSld name="PICTURE_WITH_CAPTION_TEXT">
    <p:spTree>
      <p:nvGrpSpPr>
        <p:cNvPr id="101" name="Shape 101"/>
        <p:cNvGrpSpPr/>
        <p:nvPr/>
      </p:nvGrpSpPr>
      <p:grpSpPr>
        <a:xfrm>
          <a:off x="0" y="0"/>
          <a:ext cx="0" cy="0"/>
          <a:chOff x="0" y="0"/>
          <a:chExt cx="0" cy="0"/>
        </a:xfrm>
      </p:grpSpPr>
      <p:grpSp>
        <p:nvGrpSpPr>
          <p:cNvPr id="102" name="Google Shape;102;p27"/>
          <p:cNvGrpSpPr/>
          <p:nvPr/>
        </p:nvGrpSpPr>
        <p:grpSpPr>
          <a:xfrm>
            <a:off x="0" y="0"/>
            <a:ext cx="12192000" cy="6858000"/>
            <a:chOff x="0" y="0"/>
            <a:chExt cx="12192000" cy="6858000"/>
          </a:xfrm>
        </p:grpSpPr>
        <p:sp>
          <p:nvSpPr>
            <p:cNvPr id="103" name="Google Shape;103;p2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27"/>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27"/>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27"/>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7"/>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27"/>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7"/>
            <p:cNvSpPr/>
            <p:nvPr/>
          </p:nvSpPr>
          <p:spPr>
            <a:xfrm>
              <a:off x="6172200" y="402165"/>
              <a:ext cx="55964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7"/>
            <p:cNvSpPr/>
            <p:nvPr/>
          </p:nvSpPr>
          <p:spPr>
            <a:xfrm rot="-5677511">
              <a:off x="4203594"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7"/>
            <p:cNvSpPr/>
            <p:nvPr/>
          </p:nvSpPr>
          <p:spPr>
            <a:xfrm rot="-5400000">
              <a:off x="32954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12" name="Google Shape;112;p27"/>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13" name="Google Shape;113;p27"/>
          <p:cNvSpPr txBox="1"/>
          <p:nvPr>
            <p:ph type="title"/>
          </p:nvPr>
        </p:nvSpPr>
        <p:spPr>
          <a:xfrm>
            <a:off x="1154955" y="1693333"/>
            <a:ext cx="3865134" cy="1735667"/>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3600"/>
              <a:buFont typeface="Century Gothic"/>
              <a:buNone/>
              <a:defRPr b="0"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27"/>
          <p:cNvSpPr/>
          <p:nvPr>
            <p:ph idx="2" type="pic"/>
          </p:nvPr>
        </p:nvSpPr>
        <p:spPr>
          <a:xfrm>
            <a:off x="6547870" y="1143000"/>
            <a:ext cx="3227193" cy="4572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15" name="Google Shape;115;p27"/>
          <p:cNvSpPr txBox="1"/>
          <p:nvPr>
            <p:ph idx="1" type="body"/>
          </p:nvPr>
        </p:nvSpPr>
        <p:spPr>
          <a:xfrm>
            <a:off x="1154954" y="3657600"/>
            <a:ext cx="3859212" cy="1371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16" name="Google Shape;116;p27"/>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27"/>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27"/>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abild med bildtext">
  <p:cSld name="Panoramabild med bildtext">
    <p:spTree>
      <p:nvGrpSpPr>
        <p:cNvPr id="120" name="Shape 120"/>
        <p:cNvGrpSpPr/>
        <p:nvPr/>
      </p:nvGrpSpPr>
      <p:grpSpPr>
        <a:xfrm>
          <a:off x="0" y="0"/>
          <a:ext cx="0" cy="0"/>
          <a:chOff x="0" y="0"/>
          <a:chExt cx="0" cy="0"/>
        </a:xfrm>
      </p:grpSpPr>
      <p:grpSp>
        <p:nvGrpSpPr>
          <p:cNvPr id="121" name="Google Shape;121;p28"/>
          <p:cNvGrpSpPr/>
          <p:nvPr/>
        </p:nvGrpSpPr>
        <p:grpSpPr>
          <a:xfrm>
            <a:off x="0" y="0"/>
            <a:ext cx="12192000" cy="6858000"/>
            <a:chOff x="0" y="0"/>
            <a:chExt cx="12192000" cy="6858000"/>
          </a:xfrm>
        </p:grpSpPr>
        <p:sp>
          <p:nvSpPr>
            <p:cNvPr id="122" name="Google Shape;122;p28"/>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8"/>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8"/>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8"/>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8"/>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8"/>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8"/>
            <p:cNvSpPr/>
            <p:nvPr/>
          </p:nvSpPr>
          <p:spPr>
            <a:xfrm rot="10371525">
              <a:off x="263767" y="443825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8"/>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30" name="Google Shape;130;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31" name="Google Shape;131;p28"/>
          <p:cNvSpPr txBox="1"/>
          <p:nvPr>
            <p:ph type="title"/>
          </p:nvPr>
        </p:nvSpPr>
        <p:spPr>
          <a:xfrm>
            <a:off x="1154954" y="4969927"/>
            <a:ext cx="8825659"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28"/>
          <p:cNvSpPr/>
          <p:nvPr>
            <p:ph idx="2" type="pic"/>
          </p:nvPr>
        </p:nvSpPr>
        <p:spPr>
          <a:xfrm>
            <a:off x="1154954" y="685800"/>
            <a:ext cx="8825659" cy="3429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33" name="Google Shape;133;p28"/>
          <p:cNvSpPr txBox="1"/>
          <p:nvPr>
            <p:ph idx="1" type="body"/>
          </p:nvPr>
        </p:nvSpPr>
        <p:spPr>
          <a:xfrm>
            <a:off x="1154954" y="5536665"/>
            <a:ext cx="8825658" cy="4937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34" name="Google Shape;134;p2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2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och bildtext" showMasterSp="0">
  <p:cSld name="Titel och bildtext">
    <p:spTree>
      <p:nvGrpSpPr>
        <p:cNvPr id="138" name="Shape 138"/>
        <p:cNvGrpSpPr/>
        <p:nvPr/>
      </p:nvGrpSpPr>
      <p:grpSpPr>
        <a:xfrm>
          <a:off x="0" y="0"/>
          <a:ext cx="0" cy="0"/>
          <a:chOff x="0" y="0"/>
          <a:chExt cx="0" cy="0"/>
        </a:xfrm>
      </p:grpSpPr>
      <p:grpSp>
        <p:nvGrpSpPr>
          <p:cNvPr id="139" name="Google Shape;139;p29"/>
          <p:cNvGrpSpPr/>
          <p:nvPr/>
        </p:nvGrpSpPr>
        <p:grpSpPr>
          <a:xfrm>
            <a:off x="0" y="0"/>
            <a:ext cx="12192000" cy="6858000"/>
            <a:chOff x="0" y="0"/>
            <a:chExt cx="12192000" cy="6858000"/>
          </a:xfrm>
        </p:grpSpPr>
        <p:sp>
          <p:nvSpPr>
            <p:cNvPr id="140" name="Google Shape;140;p2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9"/>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9"/>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29"/>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9"/>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9"/>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9"/>
            <p:cNvSpPr/>
            <p:nvPr/>
          </p:nvSpPr>
          <p:spPr>
            <a:xfrm rot="-589932">
              <a:off x="8490951" y="271487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9"/>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48" name="Google Shape;148;p2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49" name="Google Shape;149;p29"/>
          <p:cNvSpPr txBox="1"/>
          <p:nvPr>
            <p:ph type="title"/>
          </p:nvPr>
        </p:nvSpPr>
        <p:spPr>
          <a:xfrm>
            <a:off x="1148798" y="1063417"/>
            <a:ext cx="8831816" cy="13729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29"/>
          <p:cNvSpPr txBox="1"/>
          <p:nvPr>
            <p:ph idx="1" type="body"/>
          </p:nvPr>
        </p:nvSpPr>
        <p:spPr>
          <a:xfrm>
            <a:off x="1154954" y="3543300"/>
            <a:ext cx="8825659" cy="24765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51" name="Google Shape;151;p29"/>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29"/>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2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at med beskrivning" showMasterSp="0">
  <p:cSld name="Citat med beskrivning">
    <p:spTree>
      <p:nvGrpSpPr>
        <p:cNvPr id="155" name="Shape 155"/>
        <p:cNvGrpSpPr/>
        <p:nvPr/>
      </p:nvGrpSpPr>
      <p:grpSpPr>
        <a:xfrm>
          <a:off x="0" y="0"/>
          <a:ext cx="0" cy="0"/>
          <a:chOff x="0" y="0"/>
          <a:chExt cx="0" cy="0"/>
        </a:xfrm>
      </p:grpSpPr>
      <p:grpSp>
        <p:nvGrpSpPr>
          <p:cNvPr id="156" name="Google Shape;156;p30"/>
          <p:cNvGrpSpPr/>
          <p:nvPr/>
        </p:nvGrpSpPr>
        <p:grpSpPr>
          <a:xfrm>
            <a:off x="0" y="0"/>
            <a:ext cx="12192000" cy="6858000"/>
            <a:chOff x="0" y="0"/>
            <a:chExt cx="12192000" cy="6858000"/>
          </a:xfrm>
        </p:grpSpPr>
        <p:sp>
          <p:nvSpPr>
            <p:cNvPr id="157" name="Google Shape;157;p30"/>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3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3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3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3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3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30"/>
            <p:cNvSpPr/>
            <p:nvPr/>
          </p:nvSpPr>
          <p:spPr>
            <a:xfrm rot="-589932">
              <a:off x="8490951" y="41851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0"/>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65" name="Google Shape;165;p30"/>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6" name="Google Shape;166;p30"/>
          <p:cNvSpPr txBox="1"/>
          <p:nvPr/>
        </p:nvSpPr>
        <p:spPr>
          <a:xfrm>
            <a:off x="881566" y="607336"/>
            <a:ext cx="801912"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sv-SE"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7" name="Google Shape;167;p30"/>
          <p:cNvSpPr txBox="1"/>
          <p:nvPr/>
        </p:nvSpPr>
        <p:spPr>
          <a:xfrm>
            <a:off x="9884458" y="2613787"/>
            <a:ext cx="652763"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sv-SE"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8" name="Google Shape;168;p30"/>
          <p:cNvSpPr txBox="1"/>
          <p:nvPr>
            <p:ph type="title"/>
          </p:nvPr>
        </p:nvSpPr>
        <p:spPr>
          <a:xfrm>
            <a:off x="1581878" y="982134"/>
            <a:ext cx="8453906" cy="269663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30"/>
          <p:cNvSpPr txBox="1"/>
          <p:nvPr>
            <p:ph idx="1" type="body"/>
          </p:nvPr>
        </p:nvSpPr>
        <p:spPr>
          <a:xfrm>
            <a:off x="1945945" y="3678766"/>
            <a:ext cx="7731219" cy="34217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b="0" i="0" sz="1400" cap="small">
                <a:solidFill>
                  <a:srgbClr val="EE52A4"/>
                </a:solidFill>
                <a:latin typeface="Century Gothic"/>
                <a:ea typeface="Century Gothic"/>
                <a:cs typeface="Century Gothic"/>
                <a:sym typeface="Century Gothic"/>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0" name="Google Shape;170;p30"/>
          <p:cNvSpPr txBox="1"/>
          <p:nvPr>
            <p:ph idx="2" type="body"/>
          </p:nvPr>
        </p:nvSpPr>
        <p:spPr>
          <a:xfrm>
            <a:off x="1154954" y="5029199"/>
            <a:ext cx="9244897" cy="997857"/>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1" name="Google Shape;171;p3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3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30"/>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3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nkort" showMasterSp="0">
  <p:cSld name="Namnkort">
    <p:spTree>
      <p:nvGrpSpPr>
        <p:cNvPr id="175" name="Shape 175"/>
        <p:cNvGrpSpPr/>
        <p:nvPr/>
      </p:nvGrpSpPr>
      <p:grpSpPr>
        <a:xfrm>
          <a:off x="0" y="0"/>
          <a:ext cx="0" cy="0"/>
          <a:chOff x="0" y="0"/>
          <a:chExt cx="0" cy="0"/>
        </a:xfrm>
      </p:grpSpPr>
      <p:grpSp>
        <p:nvGrpSpPr>
          <p:cNvPr id="176" name="Google Shape;176;p31"/>
          <p:cNvGrpSpPr/>
          <p:nvPr/>
        </p:nvGrpSpPr>
        <p:grpSpPr>
          <a:xfrm>
            <a:off x="0" y="0"/>
            <a:ext cx="12192000" cy="6858000"/>
            <a:chOff x="0" y="0"/>
            <a:chExt cx="12192000" cy="6858000"/>
          </a:xfrm>
        </p:grpSpPr>
        <p:sp>
          <p:nvSpPr>
            <p:cNvPr id="177" name="Google Shape;177;p31"/>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31"/>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31"/>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31"/>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31"/>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31"/>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31"/>
            <p:cNvSpPr/>
            <p:nvPr/>
          </p:nvSpPr>
          <p:spPr>
            <a:xfrm rot="-589932">
              <a:off x="8490951" y="4193583"/>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31"/>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85" name="Google Shape;185;p31"/>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86" name="Google Shape;186;p31"/>
          <p:cNvSpPr txBox="1"/>
          <p:nvPr>
            <p:ph type="title"/>
          </p:nvPr>
        </p:nvSpPr>
        <p:spPr>
          <a:xfrm>
            <a:off x="1154954" y="2370667"/>
            <a:ext cx="8825660" cy="1822514"/>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31"/>
          <p:cNvSpPr txBox="1"/>
          <p:nvPr>
            <p:ph idx="1" type="body"/>
          </p:nvPr>
        </p:nvSpPr>
        <p:spPr>
          <a:xfrm>
            <a:off x="1154954" y="5024967"/>
            <a:ext cx="8825659" cy="860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88" name="Google Shape;188;p3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3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3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3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kolumner">
  <p:cSld name="3 kolumner">
    <p:spTree>
      <p:nvGrpSpPr>
        <p:cNvPr id="192" name="Shape 192"/>
        <p:cNvGrpSpPr/>
        <p:nvPr/>
      </p:nvGrpSpPr>
      <p:grpSpPr>
        <a:xfrm>
          <a:off x="0" y="0"/>
          <a:ext cx="0" cy="0"/>
          <a:chOff x="0" y="0"/>
          <a:chExt cx="0" cy="0"/>
        </a:xfrm>
      </p:grpSpPr>
      <p:sp>
        <p:nvSpPr>
          <p:cNvPr id="193" name="Google Shape;193;p32"/>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32"/>
          <p:cNvSpPr txBox="1"/>
          <p:nvPr>
            <p:ph idx="1" type="body"/>
          </p:nvPr>
        </p:nvSpPr>
        <p:spPr>
          <a:xfrm>
            <a:off x="1154954" y="2603502"/>
            <a:ext cx="314187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5" name="Google Shape;195;p32"/>
          <p:cNvSpPr txBox="1"/>
          <p:nvPr>
            <p:ph idx="2" type="body"/>
          </p:nvPr>
        </p:nvSpPr>
        <p:spPr>
          <a:xfrm>
            <a:off x="1154953" y="3179764"/>
            <a:ext cx="3141879"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96" name="Google Shape;196;p32"/>
          <p:cNvSpPr txBox="1"/>
          <p:nvPr>
            <p:ph idx="3" type="body"/>
          </p:nvPr>
        </p:nvSpPr>
        <p:spPr>
          <a:xfrm>
            <a:off x="4512721" y="2603500"/>
            <a:ext cx="314700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7" name="Google Shape;197;p32"/>
          <p:cNvSpPr txBox="1"/>
          <p:nvPr>
            <p:ph idx="4" type="body"/>
          </p:nvPr>
        </p:nvSpPr>
        <p:spPr>
          <a:xfrm>
            <a:off x="4512721" y="3179763"/>
            <a:ext cx="3147009"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98" name="Google Shape;198;p32"/>
          <p:cNvSpPr txBox="1"/>
          <p:nvPr>
            <p:ph idx="5" type="body"/>
          </p:nvPr>
        </p:nvSpPr>
        <p:spPr>
          <a:xfrm>
            <a:off x="7888135" y="2603501"/>
            <a:ext cx="3145730"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9" name="Google Shape;199;p32"/>
          <p:cNvSpPr txBox="1"/>
          <p:nvPr>
            <p:ph idx="6" type="body"/>
          </p:nvPr>
        </p:nvSpPr>
        <p:spPr>
          <a:xfrm>
            <a:off x="7888329" y="3179762"/>
            <a:ext cx="3145536"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00" name="Google Shape;200;p32"/>
          <p:cNvCxnSpPr/>
          <p:nvPr/>
        </p:nvCxnSpPr>
        <p:spPr>
          <a:xfrm>
            <a:off x="440397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01" name="Google Shape;201;p32"/>
          <p:cNvCxnSpPr/>
          <p:nvPr/>
        </p:nvCxnSpPr>
        <p:spPr>
          <a:xfrm>
            <a:off x="777240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02" name="Google Shape;202;p32"/>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3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3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ildkolumner">
  <p:cSld name="3 bildkolumner">
    <p:spTree>
      <p:nvGrpSpPr>
        <p:cNvPr id="205" name="Shape 205"/>
        <p:cNvGrpSpPr/>
        <p:nvPr/>
      </p:nvGrpSpPr>
      <p:grpSpPr>
        <a:xfrm>
          <a:off x="0" y="0"/>
          <a:ext cx="0" cy="0"/>
          <a:chOff x="0" y="0"/>
          <a:chExt cx="0" cy="0"/>
        </a:xfrm>
      </p:grpSpPr>
      <p:sp>
        <p:nvSpPr>
          <p:cNvPr id="206" name="Google Shape;206;p33"/>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33"/>
          <p:cNvSpPr txBox="1"/>
          <p:nvPr>
            <p:ph idx="1" type="body"/>
          </p:nvPr>
        </p:nvSpPr>
        <p:spPr>
          <a:xfrm>
            <a:off x="1154954" y="4532844"/>
            <a:ext cx="305043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8" name="Google Shape;208;p33"/>
          <p:cNvSpPr/>
          <p:nvPr>
            <p:ph idx="2" type="pic"/>
          </p:nvPr>
        </p:nvSpPr>
        <p:spPr>
          <a:xfrm>
            <a:off x="1334553"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09" name="Google Shape;209;p33"/>
          <p:cNvSpPr txBox="1"/>
          <p:nvPr>
            <p:ph idx="3" type="body"/>
          </p:nvPr>
        </p:nvSpPr>
        <p:spPr>
          <a:xfrm>
            <a:off x="1154954" y="5109106"/>
            <a:ext cx="3050438"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0" name="Google Shape;210;p33"/>
          <p:cNvSpPr txBox="1"/>
          <p:nvPr>
            <p:ph idx="4" type="body"/>
          </p:nvPr>
        </p:nvSpPr>
        <p:spPr>
          <a:xfrm>
            <a:off x="4568865" y="4532844"/>
            <a:ext cx="3050438" cy="576263"/>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1" name="Google Shape;211;p33"/>
          <p:cNvSpPr/>
          <p:nvPr>
            <p:ph idx="5" type="pic"/>
          </p:nvPr>
        </p:nvSpPr>
        <p:spPr>
          <a:xfrm>
            <a:off x="4748462" y="2603500"/>
            <a:ext cx="2691243"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12" name="Google Shape;212;p33"/>
          <p:cNvSpPr txBox="1"/>
          <p:nvPr>
            <p:ph idx="6" type="body"/>
          </p:nvPr>
        </p:nvSpPr>
        <p:spPr>
          <a:xfrm>
            <a:off x="4570172" y="5109105"/>
            <a:ext cx="3050438"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3" name="Google Shape;213;p33"/>
          <p:cNvSpPr txBox="1"/>
          <p:nvPr>
            <p:ph idx="7" type="body"/>
          </p:nvPr>
        </p:nvSpPr>
        <p:spPr>
          <a:xfrm>
            <a:off x="7982775" y="4532845"/>
            <a:ext cx="3051095"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4" name="Google Shape;214;p33"/>
          <p:cNvSpPr/>
          <p:nvPr>
            <p:ph idx="8" type="pic"/>
          </p:nvPr>
        </p:nvSpPr>
        <p:spPr>
          <a:xfrm>
            <a:off x="8163031"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15" name="Google Shape;215;p33"/>
          <p:cNvSpPr txBox="1"/>
          <p:nvPr>
            <p:ph idx="9" type="body"/>
          </p:nvPr>
        </p:nvSpPr>
        <p:spPr>
          <a:xfrm>
            <a:off x="7982775" y="5109104"/>
            <a:ext cx="3051096"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16" name="Google Shape;216;p33"/>
          <p:cNvCxnSpPr/>
          <p:nvPr/>
        </p:nvCxnSpPr>
        <p:spPr>
          <a:xfrm>
            <a:off x="440583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17" name="Google Shape;217;p33"/>
          <p:cNvCxnSpPr/>
          <p:nvPr/>
        </p:nvCxnSpPr>
        <p:spPr>
          <a:xfrm>
            <a:off x="7797802"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18" name="Google Shape;218;p3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33"/>
          <p:cNvSpPr txBox="1"/>
          <p:nvPr>
            <p:ph idx="11" type="ftr"/>
          </p:nvPr>
        </p:nvSpPr>
        <p:spPr>
          <a:xfrm>
            <a:off x="561111" y="6391838"/>
            <a:ext cx="3644282"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3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221" name="Shape 221"/>
        <p:cNvGrpSpPr/>
        <p:nvPr/>
      </p:nvGrpSpPr>
      <p:grpSpPr>
        <a:xfrm>
          <a:off x="0" y="0"/>
          <a:ext cx="0" cy="0"/>
          <a:chOff x="0" y="0"/>
          <a:chExt cx="0" cy="0"/>
        </a:xfrm>
      </p:grpSpPr>
      <p:sp>
        <p:nvSpPr>
          <p:cNvPr id="222" name="Google Shape;222;p34"/>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34"/>
          <p:cNvSpPr txBox="1"/>
          <p:nvPr>
            <p:ph idx="1" type="body"/>
          </p:nvPr>
        </p:nvSpPr>
        <p:spPr>
          <a:xfrm rot="5400000">
            <a:off x="3859634" y="-101180"/>
            <a:ext cx="3416300" cy="882565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24" name="Google Shape;224;p34"/>
          <p:cNvSpPr txBox="1"/>
          <p:nvPr>
            <p:ph idx="10" type="dt"/>
          </p:nvPr>
        </p:nvSpPr>
        <p:spPr>
          <a:xfrm>
            <a:off x="10695439"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3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3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showMasterSp="0" type="vertTitleAndTx">
  <p:cSld name="VERTICAL_TITLE_AND_VERTICAL_TEXT">
    <p:spTree>
      <p:nvGrpSpPr>
        <p:cNvPr id="227" name="Shape 227"/>
        <p:cNvGrpSpPr/>
        <p:nvPr/>
      </p:nvGrpSpPr>
      <p:grpSpPr>
        <a:xfrm>
          <a:off x="0" y="0"/>
          <a:ext cx="0" cy="0"/>
          <a:chOff x="0" y="0"/>
          <a:chExt cx="0" cy="0"/>
        </a:xfrm>
      </p:grpSpPr>
      <p:grpSp>
        <p:nvGrpSpPr>
          <p:cNvPr id="228" name="Google Shape;228;p35"/>
          <p:cNvGrpSpPr/>
          <p:nvPr/>
        </p:nvGrpSpPr>
        <p:grpSpPr>
          <a:xfrm>
            <a:off x="0" y="0"/>
            <a:ext cx="12192000" cy="6858000"/>
            <a:chOff x="0" y="0"/>
            <a:chExt cx="12192000" cy="6858000"/>
          </a:xfrm>
        </p:grpSpPr>
        <p:sp>
          <p:nvSpPr>
            <p:cNvPr id="229" name="Google Shape;229;p35"/>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35"/>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35"/>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35"/>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35"/>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35"/>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35"/>
            <p:cNvSpPr/>
            <p:nvPr/>
          </p:nvSpPr>
          <p:spPr>
            <a:xfrm>
              <a:off x="414867" y="402165"/>
              <a:ext cx="6510866"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35"/>
            <p:cNvSpPr/>
            <p:nvPr/>
          </p:nvSpPr>
          <p:spPr>
            <a:xfrm rot="5101749">
              <a:off x="6294738" y="457773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35"/>
            <p:cNvSpPr/>
            <p:nvPr/>
          </p:nvSpPr>
          <p:spPr>
            <a:xfrm rot="5400000">
              <a:off x="44492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38" name="Google Shape;238;p35"/>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39" name="Google Shape;239;p35"/>
          <p:cNvSpPr txBox="1"/>
          <p:nvPr>
            <p:ph type="title"/>
          </p:nvPr>
        </p:nvSpPr>
        <p:spPr>
          <a:xfrm rot="5400000">
            <a:off x="6915922" y="2947779"/>
            <a:ext cx="4748590" cy="140996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35"/>
          <p:cNvSpPr txBox="1"/>
          <p:nvPr>
            <p:ph idx="1" type="body"/>
          </p:nvPr>
        </p:nvSpPr>
        <p:spPr>
          <a:xfrm rot="5400000">
            <a:off x="1908671" y="524749"/>
            <a:ext cx="4748590" cy="6256025"/>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41" name="Google Shape;241;p35"/>
          <p:cNvSpPr txBox="1"/>
          <p:nvPr>
            <p:ph idx="10" type="dt"/>
          </p:nvPr>
        </p:nvSpPr>
        <p:spPr>
          <a:xfrm>
            <a:off x="10653104" y="6391838"/>
            <a:ext cx="992135"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2" name="Google Shape;242;p3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35"/>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3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8"/>
          <p:cNvGrpSpPr/>
          <p:nvPr/>
        </p:nvGrpSpPr>
        <p:grpSpPr>
          <a:xfrm>
            <a:off x="0" y="0"/>
            <a:ext cx="12192000" cy="6858000"/>
            <a:chOff x="0" y="0"/>
            <a:chExt cx="12192000" cy="6858000"/>
          </a:xfrm>
        </p:grpSpPr>
        <p:sp>
          <p:nvSpPr>
            <p:cNvPr id="7" name="Google Shape;7;p18"/>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8"/>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8"/>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8"/>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8"/>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8"/>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8"/>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8"/>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5" name="Google Shape;15;p1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 name="Google Shape;16;p18"/>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7" name="Google Shape;17;p18"/>
          <p:cNvSpPr txBox="1"/>
          <p:nvPr>
            <p:ph idx="1" type="body"/>
          </p:nvPr>
        </p:nvSpPr>
        <p:spPr>
          <a:xfrm>
            <a:off x="1154954" y="2603500"/>
            <a:ext cx="8761413" cy="3416300"/>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19"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59"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59"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18" name="Google Shape;18;p1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9" name="Google Shape;19;p1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20" name="Google Shape;20;p1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sp>
        <p:nvSpPr>
          <p:cNvPr id="249" name="Google Shape;249;p1"/>
          <p:cNvSpPr txBox="1"/>
          <p:nvPr>
            <p:ph type="ctrTitle"/>
          </p:nvPr>
        </p:nvSpPr>
        <p:spPr>
          <a:xfrm>
            <a:off x="4563298" y="1613125"/>
            <a:ext cx="6851700" cy="32802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100000"/>
              </a:lnSpc>
              <a:spcBef>
                <a:spcPts val="0"/>
              </a:spcBef>
              <a:spcAft>
                <a:spcPts val="0"/>
              </a:spcAft>
              <a:buClr>
                <a:schemeClr val="lt2"/>
              </a:buClr>
              <a:buSzPct val="100000"/>
              <a:buFont typeface="Century Gothic"/>
              <a:buNone/>
            </a:pPr>
            <a:r>
              <a:rPr b="1" lang="sv-SE" sz="3400"/>
              <a:t>Välkomna på gymnast- och föräldramöte!</a:t>
            </a:r>
            <a:endParaRPr b="1" sz="3400"/>
          </a:p>
          <a:p>
            <a:pPr indent="0" lvl="0" marL="0" rtl="0" algn="ctr">
              <a:lnSpc>
                <a:spcPct val="100000"/>
              </a:lnSpc>
              <a:spcBef>
                <a:spcPts val="0"/>
              </a:spcBef>
              <a:spcAft>
                <a:spcPts val="0"/>
              </a:spcAft>
              <a:buClr>
                <a:schemeClr val="lt2"/>
              </a:buClr>
              <a:buSzPct val="100000"/>
              <a:buFont typeface="Century Gothic"/>
              <a:buNone/>
            </a:pPr>
            <a:r>
              <a:rPr b="1" lang="sv-SE" sz="3400"/>
              <a:t>Engelholmsgymnasterna</a:t>
            </a:r>
            <a:endParaRPr b="1" sz="3400"/>
          </a:p>
          <a:p>
            <a:pPr indent="0" lvl="0" marL="0" rtl="0" algn="ctr">
              <a:lnSpc>
                <a:spcPct val="100000"/>
              </a:lnSpc>
              <a:spcBef>
                <a:spcPts val="0"/>
              </a:spcBef>
              <a:spcAft>
                <a:spcPts val="0"/>
              </a:spcAft>
              <a:buClr>
                <a:schemeClr val="lt2"/>
              </a:buClr>
              <a:buSzPct val="100000"/>
              <a:buFont typeface="Century Gothic"/>
              <a:buNone/>
            </a:pPr>
            <a:r>
              <a:rPr b="1" lang="sv-SE" sz="3400"/>
              <a:t>HT 2025</a:t>
            </a:r>
            <a:endParaRPr b="1" sz="3400"/>
          </a:p>
          <a:p>
            <a:pPr indent="0" lvl="0" marL="0" rtl="0" algn="ctr">
              <a:lnSpc>
                <a:spcPct val="100000"/>
              </a:lnSpc>
              <a:spcBef>
                <a:spcPts val="0"/>
              </a:spcBef>
              <a:spcAft>
                <a:spcPts val="0"/>
              </a:spcAft>
              <a:buClr>
                <a:schemeClr val="lt2"/>
              </a:buClr>
              <a:buSzPct val="100000"/>
              <a:buFont typeface="Century Gothic"/>
              <a:buNone/>
            </a:pPr>
            <a:r>
              <a:t/>
            </a:r>
            <a:endParaRPr sz="3400"/>
          </a:p>
          <a:p>
            <a:pPr indent="0" lvl="0" marL="0" rtl="0" algn="ctr">
              <a:lnSpc>
                <a:spcPct val="100000"/>
              </a:lnSpc>
              <a:spcBef>
                <a:spcPts val="0"/>
              </a:spcBef>
              <a:spcAft>
                <a:spcPts val="0"/>
              </a:spcAft>
              <a:buClr>
                <a:schemeClr val="lt2"/>
              </a:buClr>
              <a:buSzPct val="141666"/>
              <a:buFont typeface="Century Gothic"/>
              <a:buNone/>
            </a:pPr>
            <a:r>
              <a:rPr lang="sv-SE" sz="2400"/>
              <a:t>Möte med gymnaster och föräldrar i Förberedande Rikstruppen (RT)</a:t>
            </a:r>
            <a:endParaRPr sz="2400">
              <a:solidFill>
                <a:srgbClr val="FF0000"/>
              </a:solidFill>
            </a:endParaRPr>
          </a:p>
        </p:txBody>
      </p:sp>
      <p:pic>
        <p:nvPicPr>
          <p:cNvPr id="250" name="Google Shape;250;p1"/>
          <p:cNvPicPr preferRelativeResize="0"/>
          <p:nvPr/>
        </p:nvPicPr>
        <p:blipFill rotWithShape="1">
          <a:blip r:embed="rId3">
            <a:alphaModFix/>
          </a:blip>
          <a:srcRect b="0" l="0" r="0" t="0"/>
          <a:stretch/>
        </p:blipFill>
        <p:spPr>
          <a:xfrm>
            <a:off x="734225" y="1205475"/>
            <a:ext cx="4145200" cy="4294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INLEDNING</a:t>
            </a:r>
            <a:endParaRPr/>
          </a:p>
        </p:txBody>
      </p:sp>
      <p:sp>
        <p:nvSpPr>
          <p:cNvPr id="256" name="Google Shape;256;p2"/>
          <p:cNvSpPr txBox="1"/>
          <p:nvPr>
            <p:ph idx="1" type="body"/>
          </p:nvPr>
        </p:nvSpPr>
        <p:spPr>
          <a:xfrm>
            <a:off x="744125" y="2280500"/>
            <a:ext cx="9470100" cy="4577400"/>
          </a:xfrm>
          <a:prstGeom prst="rect">
            <a:avLst/>
          </a:prstGeom>
          <a:noFill/>
          <a:ln>
            <a:noFill/>
          </a:ln>
        </p:spPr>
        <p:txBody>
          <a:bodyPr anchorCtr="0" anchor="t" bIns="45700" lIns="91425" spcFirstLastPara="1" rIns="91425" wrap="square" tIns="45700">
            <a:normAutofit fontScale="32500" lnSpcReduction="20000"/>
          </a:bodyPr>
          <a:lstStyle/>
          <a:p>
            <a:pPr indent="-347135" lvl="0" marL="342900" rtl="0" algn="l">
              <a:lnSpc>
                <a:spcPct val="100000"/>
              </a:lnSpc>
              <a:spcBef>
                <a:spcPts val="0"/>
              </a:spcBef>
              <a:spcAft>
                <a:spcPts val="0"/>
              </a:spcAft>
              <a:buClr>
                <a:srgbClr val="333333"/>
              </a:buClr>
              <a:buSzPct val="100000"/>
              <a:buFont typeface="Century Gothic"/>
              <a:buChar char="►"/>
            </a:pPr>
            <a:r>
              <a:rPr lang="sv-SE" sz="5128">
                <a:solidFill>
                  <a:srgbClr val="333333"/>
                </a:solidFill>
              </a:rPr>
              <a:t>Vilka är vi huvudledare?</a:t>
            </a:r>
            <a:endParaRPr sz="5128">
              <a:solidFill>
                <a:srgbClr val="333333"/>
              </a:solidFill>
            </a:endParaRPr>
          </a:p>
          <a:p>
            <a:pPr indent="0" lvl="0" marL="0" rtl="0" algn="l">
              <a:lnSpc>
                <a:spcPct val="100000"/>
              </a:lnSpc>
              <a:spcBef>
                <a:spcPts val="1000"/>
              </a:spcBef>
              <a:spcAft>
                <a:spcPts val="0"/>
              </a:spcAft>
              <a:buNone/>
            </a:pPr>
            <a:r>
              <a:rPr lang="sv-SE" sz="5128">
                <a:solidFill>
                  <a:srgbClr val="333333"/>
                </a:solidFill>
              </a:rPr>
              <a:t>Celine Thyrén och Pontus Hahrgren</a:t>
            </a:r>
            <a:endParaRPr sz="5128">
              <a:solidFill>
                <a:srgbClr val="333333"/>
              </a:solidFill>
            </a:endParaRPr>
          </a:p>
          <a:p>
            <a:pPr indent="-334435" lvl="0" marL="457200" rtl="0" algn="l">
              <a:lnSpc>
                <a:spcPct val="100000"/>
              </a:lnSpc>
              <a:spcBef>
                <a:spcPts val="1000"/>
              </a:spcBef>
              <a:spcAft>
                <a:spcPts val="0"/>
              </a:spcAft>
              <a:buClr>
                <a:srgbClr val="333333"/>
              </a:buClr>
              <a:buSzPct val="100000"/>
              <a:buFont typeface="Century Gothic"/>
              <a:buChar char="-"/>
            </a:pPr>
            <a:r>
              <a:rPr lang="sv-SE" sz="5128">
                <a:solidFill>
                  <a:srgbClr val="333333"/>
                </a:solidFill>
              </a:rPr>
              <a:t>Celine ansvarig för redskap och fristående </a:t>
            </a:r>
            <a:endParaRPr sz="5128">
              <a:solidFill>
                <a:srgbClr val="333333"/>
              </a:solidFill>
            </a:endParaRPr>
          </a:p>
          <a:p>
            <a:pPr indent="-334435" lvl="0" marL="457200" rtl="0" algn="l">
              <a:lnSpc>
                <a:spcPct val="100000"/>
              </a:lnSpc>
              <a:spcBef>
                <a:spcPts val="0"/>
              </a:spcBef>
              <a:spcAft>
                <a:spcPts val="0"/>
              </a:spcAft>
              <a:buClr>
                <a:srgbClr val="333333"/>
              </a:buClr>
              <a:buSzPct val="100000"/>
              <a:buFont typeface="Century Gothic"/>
              <a:buChar char="-"/>
            </a:pPr>
            <a:r>
              <a:rPr lang="sv-SE" sz="5128">
                <a:solidFill>
                  <a:srgbClr val="333333"/>
                </a:solidFill>
              </a:rPr>
              <a:t>Pontus ansvarig för redskap </a:t>
            </a:r>
            <a:endParaRPr sz="5128">
              <a:solidFill>
                <a:srgbClr val="333333"/>
              </a:solidFill>
            </a:endParaRPr>
          </a:p>
          <a:p>
            <a:pPr indent="0" lvl="0" marL="0" rtl="0" algn="l">
              <a:lnSpc>
                <a:spcPct val="100000"/>
              </a:lnSpc>
              <a:spcBef>
                <a:spcPts val="1000"/>
              </a:spcBef>
              <a:spcAft>
                <a:spcPts val="0"/>
              </a:spcAft>
              <a:buSzPct val="28079"/>
              <a:buNone/>
            </a:pPr>
            <a:r>
              <a:t/>
            </a:r>
            <a:endParaRPr sz="5128">
              <a:solidFill>
                <a:srgbClr val="333333"/>
              </a:solidFill>
            </a:endParaRPr>
          </a:p>
          <a:p>
            <a:pPr indent="-347135" lvl="0" marL="342900" rtl="0" algn="l">
              <a:lnSpc>
                <a:spcPct val="100000"/>
              </a:lnSpc>
              <a:spcBef>
                <a:spcPts val="0"/>
              </a:spcBef>
              <a:spcAft>
                <a:spcPts val="0"/>
              </a:spcAft>
              <a:buClr>
                <a:srgbClr val="333333"/>
              </a:buClr>
              <a:buSzPct val="100000"/>
              <a:buFont typeface="Century Gothic"/>
              <a:buChar char="►"/>
            </a:pPr>
            <a:r>
              <a:rPr lang="sv-SE" sz="5128">
                <a:solidFill>
                  <a:srgbClr val="333333"/>
                </a:solidFill>
              </a:rPr>
              <a:t>Träningstider </a:t>
            </a:r>
            <a:endParaRPr sz="5128">
              <a:solidFill>
                <a:srgbClr val="333333"/>
              </a:solidFill>
            </a:endParaRPr>
          </a:p>
          <a:p>
            <a:pPr indent="0" lvl="0" marL="0" rtl="0" algn="l">
              <a:lnSpc>
                <a:spcPct val="115000"/>
              </a:lnSpc>
              <a:spcBef>
                <a:spcPts val="0"/>
              </a:spcBef>
              <a:spcAft>
                <a:spcPts val="0"/>
              </a:spcAft>
              <a:buNone/>
            </a:pPr>
            <a:r>
              <a:rPr b="1" lang="sv-SE" sz="5128">
                <a:solidFill>
                  <a:srgbClr val="333333"/>
                </a:solidFill>
              </a:rPr>
              <a:t>Tisdagar kl. 16.30-18.30 Trupphall</a:t>
            </a:r>
            <a:endParaRPr b="1" sz="5128">
              <a:solidFill>
                <a:srgbClr val="333333"/>
              </a:solidFill>
            </a:endParaRPr>
          </a:p>
          <a:p>
            <a:pPr indent="0" lvl="0" marL="0" rtl="0" algn="l">
              <a:lnSpc>
                <a:spcPct val="115000"/>
              </a:lnSpc>
              <a:spcBef>
                <a:spcPts val="0"/>
              </a:spcBef>
              <a:spcAft>
                <a:spcPts val="0"/>
              </a:spcAft>
              <a:buNone/>
            </a:pPr>
            <a:r>
              <a:rPr lang="sv-SE" sz="5128">
                <a:solidFill>
                  <a:srgbClr val="333333"/>
                </a:solidFill>
              </a:rPr>
              <a:t>Celine, Pontus, Tindra, Hailie, Nicole </a:t>
            </a:r>
            <a:endParaRPr sz="5128">
              <a:solidFill>
                <a:srgbClr val="333333"/>
              </a:solidFill>
            </a:endParaRPr>
          </a:p>
          <a:p>
            <a:pPr indent="0" lvl="0" marL="0" rtl="0" algn="l">
              <a:lnSpc>
                <a:spcPct val="115000"/>
              </a:lnSpc>
              <a:spcBef>
                <a:spcPts val="0"/>
              </a:spcBef>
              <a:spcAft>
                <a:spcPts val="0"/>
              </a:spcAft>
              <a:buNone/>
            </a:pPr>
            <a:r>
              <a:t/>
            </a:r>
            <a:endParaRPr sz="5128">
              <a:solidFill>
                <a:srgbClr val="333333"/>
              </a:solidFill>
            </a:endParaRPr>
          </a:p>
          <a:p>
            <a:pPr indent="0" lvl="0" marL="0" rtl="0" algn="l">
              <a:lnSpc>
                <a:spcPct val="115000"/>
              </a:lnSpc>
              <a:spcBef>
                <a:spcPts val="0"/>
              </a:spcBef>
              <a:spcAft>
                <a:spcPts val="0"/>
              </a:spcAft>
              <a:buNone/>
            </a:pPr>
            <a:r>
              <a:rPr b="1" lang="sv-SE" sz="5128">
                <a:solidFill>
                  <a:srgbClr val="333333"/>
                </a:solidFill>
              </a:rPr>
              <a:t>Onsdagar kl. 18.00-20.30 Spegelsal (Fristående)</a:t>
            </a:r>
            <a:endParaRPr sz="5128">
              <a:solidFill>
                <a:srgbClr val="333333"/>
              </a:solidFill>
            </a:endParaRPr>
          </a:p>
          <a:p>
            <a:pPr indent="0" lvl="0" marL="0" rtl="0" algn="l">
              <a:lnSpc>
                <a:spcPct val="115000"/>
              </a:lnSpc>
              <a:spcBef>
                <a:spcPts val="0"/>
              </a:spcBef>
              <a:spcAft>
                <a:spcPts val="0"/>
              </a:spcAft>
              <a:buNone/>
            </a:pPr>
            <a:r>
              <a:rPr lang="sv-SE" sz="5128">
                <a:solidFill>
                  <a:srgbClr val="333333"/>
                </a:solidFill>
              </a:rPr>
              <a:t>Celine, Hailie, Ronja </a:t>
            </a:r>
            <a:endParaRPr sz="5128">
              <a:solidFill>
                <a:srgbClr val="333333"/>
              </a:solidFill>
            </a:endParaRPr>
          </a:p>
          <a:p>
            <a:pPr indent="0" lvl="0" marL="0" rtl="0" algn="l">
              <a:lnSpc>
                <a:spcPct val="115000"/>
              </a:lnSpc>
              <a:spcBef>
                <a:spcPts val="0"/>
              </a:spcBef>
              <a:spcAft>
                <a:spcPts val="0"/>
              </a:spcAft>
              <a:buNone/>
            </a:pPr>
            <a:r>
              <a:rPr lang="sv-SE" sz="5128">
                <a:solidFill>
                  <a:srgbClr val="333333"/>
                </a:solidFill>
              </a:rPr>
              <a:t> </a:t>
            </a:r>
            <a:endParaRPr sz="5128">
              <a:solidFill>
                <a:srgbClr val="333333"/>
              </a:solidFill>
            </a:endParaRPr>
          </a:p>
          <a:p>
            <a:pPr indent="0" lvl="0" marL="0" rtl="0" algn="l">
              <a:lnSpc>
                <a:spcPct val="115000"/>
              </a:lnSpc>
              <a:spcBef>
                <a:spcPts val="0"/>
              </a:spcBef>
              <a:spcAft>
                <a:spcPts val="0"/>
              </a:spcAft>
              <a:buNone/>
            </a:pPr>
            <a:r>
              <a:rPr b="1" lang="sv-SE" sz="5128">
                <a:solidFill>
                  <a:srgbClr val="333333"/>
                </a:solidFill>
              </a:rPr>
              <a:t>Torsdagar kl. 16.30-19.00 Trupphall</a:t>
            </a:r>
            <a:endParaRPr sz="5128">
              <a:solidFill>
                <a:srgbClr val="333333"/>
              </a:solidFill>
            </a:endParaRPr>
          </a:p>
          <a:p>
            <a:pPr indent="0" lvl="0" marL="0" rtl="0" algn="l">
              <a:lnSpc>
                <a:spcPct val="115000"/>
              </a:lnSpc>
              <a:spcBef>
                <a:spcPts val="0"/>
              </a:spcBef>
              <a:spcAft>
                <a:spcPts val="0"/>
              </a:spcAft>
              <a:buNone/>
            </a:pPr>
            <a:r>
              <a:rPr lang="sv-SE" sz="5128">
                <a:solidFill>
                  <a:srgbClr val="333333"/>
                </a:solidFill>
              </a:rPr>
              <a:t> Celine, Tindra, Lisa, Ronja, Hailie, Nicole </a:t>
            </a:r>
            <a:endParaRPr sz="5128">
              <a:solidFill>
                <a:srgbClr val="333333"/>
              </a:solidFill>
            </a:endParaRPr>
          </a:p>
          <a:p>
            <a:pPr indent="0" lvl="0" marL="0" rtl="0" algn="l">
              <a:lnSpc>
                <a:spcPct val="115000"/>
              </a:lnSpc>
              <a:spcBef>
                <a:spcPts val="0"/>
              </a:spcBef>
              <a:spcAft>
                <a:spcPts val="0"/>
              </a:spcAft>
              <a:buNone/>
            </a:pPr>
            <a:r>
              <a:t/>
            </a:r>
            <a:endParaRPr sz="5128">
              <a:solidFill>
                <a:srgbClr val="333333"/>
              </a:solidFill>
            </a:endParaRPr>
          </a:p>
          <a:p>
            <a:pPr indent="0" lvl="0" marL="0" rtl="0" algn="l">
              <a:lnSpc>
                <a:spcPct val="115000"/>
              </a:lnSpc>
              <a:spcBef>
                <a:spcPts val="0"/>
              </a:spcBef>
              <a:spcAft>
                <a:spcPts val="0"/>
              </a:spcAft>
              <a:buNone/>
            </a:pPr>
            <a:r>
              <a:rPr b="1" lang="sv-SE" sz="5128">
                <a:solidFill>
                  <a:srgbClr val="333333"/>
                </a:solidFill>
              </a:rPr>
              <a:t>Söndagar kl. 18,30-20.30 Trupphall</a:t>
            </a:r>
            <a:endParaRPr sz="5128">
              <a:solidFill>
                <a:srgbClr val="333333"/>
              </a:solidFill>
            </a:endParaRPr>
          </a:p>
          <a:p>
            <a:pPr indent="0" lvl="0" marL="0" rtl="0" algn="l">
              <a:lnSpc>
                <a:spcPct val="115000"/>
              </a:lnSpc>
              <a:spcBef>
                <a:spcPts val="0"/>
              </a:spcBef>
              <a:spcAft>
                <a:spcPts val="0"/>
              </a:spcAft>
              <a:buNone/>
            </a:pPr>
            <a:r>
              <a:rPr lang="sv-SE" sz="5128">
                <a:solidFill>
                  <a:srgbClr val="333333"/>
                </a:solidFill>
              </a:rPr>
              <a:t>Celine, Hailie, Lisa, Nicole, Gabbi, Anton</a:t>
            </a:r>
            <a:endParaRPr sz="5128">
              <a:solidFill>
                <a:srgbClr val="333333"/>
              </a:solidFill>
            </a:endParaRPr>
          </a:p>
          <a:p>
            <a:pPr indent="-241300" lvl="0" marL="342900" rtl="0" algn="l">
              <a:lnSpc>
                <a:spcPct val="100000"/>
              </a:lnSpc>
              <a:spcBef>
                <a:spcPts val="1000"/>
              </a:spcBef>
              <a:spcAft>
                <a:spcPts val="0"/>
              </a:spcAft>
              <a:buSzPct val="80000"/>
              <a:buNone/>
            </a:pPr>
            <a:r>
              <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g2e8e8cb1469_0_3"/>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NÄRVARO</a:t>
            </a:r>
            <a:endParaRPr/>
          </a:p>
        </p:txBody>
      </p:sp>
      <p:sp>
        <p:nvSpPr>
          <p:cNvPr id="262" name="Google Shape;262;g2e8e8cb1469_0_3"/>
          <p:cNvSpPr txBox="1"/>
          <p:nvPr>
            <p:ph idx="1" type="body"/>
          </p:nvPr>
        </p:nvSpPr>
        <p:spPr>
          <a:xfrm>
            <a:off x="236550" y="1950375"/>
            <a:ext cx="9470100" cy="4378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9900FF"/>
              </a:buClr>
              <a:buSzPts val="1600"/>
              <a:buChar char="►"/>
            </a:pPr>
            <a:r>
              <a:rPr lang="sv-SE" sz="2000"/>
              <a:t>Sportadmin</a:t>
            </a:r>
            <a:endParaRPr sz="2000"/>
          </a:p>
          <a:p>
            <a:pPr indent="-285750" lvl="1" marL="742950" rtl="0" algn="l">
              <a:lnSpc>
                <a:spcPct val="100000"/>
              </a:lnSpc>
              <a:spcBef>
                <a:spcPts val="1000"/>
              </a:spcBef>
              <a:spcAft>
                <a:spcPts val="0"/>
              </a:spcAft>
              <a:buClr>
                <a:srgbClr val="9900FF"/>
              </a:buClr>
              <a:buSzPts val="1280"/>
              <a:buChar char="►"/>
            </a:pPr>
            <a:r>
              <a:rPr lang="sv-SE"/>
              <a:t>Ladda hem appen - träningstider, kallelser och utskick sker via sportadmin</a:t>
            </a:r>
            <a:endParaRPr/>
          </a:p>
          <a:p>
            <a:pPr indent="0" lvl="0" marL="0" rtl="0" algn="l">
              <a:lnSpc>
                <a:spcPct val="100000"/>
              </a:lnSpc>
              <a:spcBef>
                <a:spcPts val="1000"/>
              </a:spcBef>
              <a:spcAft>
                <a:spcPts val="0"/>
              </a:spcAft>
              <a:buSzPts val="1440"/>
              <a:buNone/>
            </a:pPr>
            <a:r>
              <a:t/>
            </a:r>
            <a:endParaRPr/>
          </a:p>
          <a:p>
            <a:pPr indent="-342900" lvl="0" marL="342900" rtl="0" algn="l">
              <a:lnSpc>
                <a:spcPct val="100000"/>
              </a:lnSpc>
              <a:spcBef>
                <a:spcPts val="1000"/>
              </a:spcBef>
              <a:spcAft>
                <a:spcPts val="0"/>
              </a:spcAft>
              <a:buClr>
                <a:srgbClr val="9900FF"/>
              </a:buClr>
              <a:buSzPts val="1600"/>
              <a:buChar char="►"/>
            </a:pPr>
            <a:r>
              <a:rPr lang="sv-SE"/>
              <a:t>Tävlingar</a:t>
            </a:r>
            <a:endParaRPr/>
          </a:p>
          <a:p>
            <a:pPr indent="-285750" lvl="1" marL="742950" rtl="0" algn="l">
              <a:lnSpc>
                <a:spcPct val="100000"/>
              </a:lnSpc>
              <a:spcBef>
                <a:spcPts val="1000"/>
              </a:spcBef>
              <a:spcAft>
                <a:spcPts val="0"/>
              </a:spcAft>
              <a:buClr>
                <a:srgbClr val="9900FF"/>
              </a:buClr>
              <a:buSzPts val="1440"/>
              <a:buChar char="►"/>
            </a:pPr>
            <a:r>
              <a:rPr lang="sv-SE"/>
              <a:t>Svara på kallelsen för att anmäla dig</a:t>
            </a:r>
            <a:endParaRPr/>
          </a:p>
          <a:p>
            <a:pPr indent="-285750" lvl="1" marL="742950" rtl="0" algn="l">
              <a:lnSpc>
                <a:spcPct val="100000"/>
              </a:lnSpc>
              <a:spcBef>
                <a:spcPts val="1000"/>
              </a:spcBef>
              <a:spcAft>
                <a:spcPts val="0"/>
              </a:spcAft>
              <a:buClr>
                <a:srgbClr val="9900FF"/>
              </a:buClr>
              <a:buSzPts val="1440"/>
              <a:buChar char="►"/>
            </a:pPr>
            <a:r>
              <a:rPr lang="sv-SE"/>
              <a:t>Betala fakturan för att bekräfta er anmälan</a:t>
            </a:r>
            <a:endParaRPr/>
          </a:p>
          <a:p>
            <a:pPr indent="-285750" lvl="1" marL="742950" rtl="0" algn="l">
              <a:lnSpc>
                <a:spcPct val="100000"/>
              </a:lnSpc>
              <a:spcBef>
                <a:spcPts val="1000"/>
              </a:spcBef>
              <a:spcAft>
                <a:spcPts val="0"/>
              </a:spcAft>
              <a:buClr>
                <a:srgbClr val="9900FF"/>
              </a:buClr>
              <a:buSzPts val="1440"/>
              <a:buChar char="►"/>
            </a:pPr>
            <a:r>
              <a:rPr lang="sv-SE"/>
              <a:t>Tänk på att det innebär ett stort jobb och god planeringen för ledare inför varje tävling och varje gymnast är viktig och är varandras trygghet - Anmäl er i tid och endast om ni har för avsikt att vara med</a:t>
            </a:r>
            <a:endParaRPr/>
          </a:p>
          <a:p>
            <a:pPr indent="0" lvl="0" marL="742950" rtl="0" algn="l">
              <a:lnSpc>
                <a:spcPct val="100000"/>
              </a:lnSpc>
              <a:spcBef>
                <a:spcPts val="1000"/>
              </a:spcBef>
              <a:spcAft>
                <a:spcPts val="0"/>
              </a:spcAft>
              <a:buSzPts val="1440"/>
              <a:buNone/>
            </a:pPr>
            <a:r>
              <a:t/>
            </a:r>
            <a:endParaRPr/>
          </a:p>
          <a:p>
            <a:pPr indent="-342900" lvl="0" marL="342900" rtl="0" algn="l">
              <a:lnSpc>
                <a:spcPct val="100000"/>
              </a:lnSpc>
              <a:spcBef>
                <a:spcPts val="1000"/>
              </a:spcBef>
              <a:spcAft>
                <a:spcPts val="0"/>
              </a:spcAft>
              <a:buClr>
                <a:srgbClr val="9900FF"/>
              </a:buClr>
              <a:buSzPts val="1440"/>
              <a:buChar char="►"/>
            </a:pPr>
            <a:r>
              <a:rPr lang="sv-SE"/>
              <a:t>Sjukdom</a:t>
            </a:r>
            <a:endParaRPr/>
          </a:p>
          <a:p>
            <a:pPr indent="-285750" lvl="1" marL="742950" rtl="0" algn="l">
              <a:lnSpc>
                <a:spcPct val="100000"/>
              </a:lnSpc>
              <a:spcBef>
                <a:spcPts val="1000"/>
              </a:spcBef>
              <a:spcAft>
                <a:spcPts val="0"/>
              </a:spcAft>
              <a:buClr>
                <a:srgbClr val="9900FF"/>
              </a:buClr>
              <a:buSzPts val="1440"/>
              <a:buChar char="►"/>
            </a:pPr>
            <a:r>
              <a:rPr lang="sv-SE"/>
              <a:t>Vad gäller om man är sjuk?</a:t>
            </a:r>
            <a:endParaRPr b="1"/>
          </a:p>
          <a:p>
            <a:pPr indent="0" lvl="1" marL="457200" rtl="0" algn="l">
              <a:lnSpc>
                <a:spcPct val="100000"/>
              </a:lnSpc>
              <a:spcBef>
                <a:spcPts val="1000"/>
              </a:spcBef>
              <a:spcAft>
                <a:spcPts val="0"/>
              </a:spcAft>
              <a:buSzPts val="1280"/>
              <a:buNone/>
            </a:pPr>
            <a:r>
              <a:t/>
            </a:r>
            <a:endParaRPr/>
          </a:p>
          <a:p>
            <a:pPr indent="-241300" lvl="0" marL="342900" rtl="0" algn="l">
              <a:lnSpc>
                <a:spcPct val="100000"/>
              </a:lnSpc>
              <a:spcBef>
                <a:spcPts val="1000"/>
              </a:spcBef>
              <a:spcAft>
                <a:spcPts val="0"/>
              </a:spcAft>
              <a:buSzPts val="1600"/>
              <a:buNone/>
            </a:pPr>
            <a:r>
              <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3781a3bb19f_0_5"/>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REHABTRÄNING/LÅNGTIDSSKADA </a:t>
            </a:r>
            <a:endParaRPr/>
          </a:p>
        </p:txBody>
      </p:sp>
      <p:sp>
        <p:nvSpPr>
          <p:cNvPr id="268" name="Google Shape;268;g3781a3bb19f_0_5"/>
          <p:cNvSpPr txBox="1"/>
          <p:nvPr>
            <p:ph idx="1" type="body"/>
          </p:nvPr>
        </p:nvSpPr>
        <p:spPr>
          <a:xfrm>
            <a:off x="236550" y="1950375"/>
            <a:ext cx="11465100" cy="43782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1000"/>
              </a:spcBef>
              <a:spcAft>
                <a:spcPts val="0"/>
              </a:spcAft>
              <a:buSzPts val="1280"/>
              <a:buNone/>
            </a:pPr>
            <a:r>
              <a:t/>
            </a:r>
            <a:endParaRPr sz="2000"/>
          </a:p>
          <a:p>
            <a:pPr indent="0" lvl="1" marL="0" rtl="0" algn="l">
              <a:lnSpc>
                <a:spcPct val="100000"/>
              </a:lnSpc>
              <a:spcBef>
                <a:spcPts val="1000"/>
              </a:spcBef>
              <a:spcAft>
                <a:spcPts val="0"/>
              </a:spcAft>
              <a:buSzPts val="1280"/>
              <a:buNone/>
            </a:pPr>
            <a:r>
              <a:rPr lang="sv-SE" sz="2000"/>
              <a:t>Föräldrar ska informera huvudledare om aktuell skada, gymnasten kan också informera på träning men vi behöver få informationen även från ER. </a:t>
            </a:r>
            <a:endParaRPr sz="2000"/>
          </a:p>
          <a:p>
            <a:pPr indent="0" lvl="1" marL="0" rtl="0" algn="l">
              <a:lnSpc>
                <a:spcPct val="100000"/>
              </a:lnSpc>
              <a:spcBef>
                <a:spcPts val="1000"/>
              </a:spcBef>
              <a:spcAft>
                <a:spcPts val="0"/>
              </a:spcAft>
              <a:buSzPts val="1280"/>
              <a:buNone/>
            </a:pPr>
            <a:r>
              <a:t/>
            </a:r>
            <a:endParaRPr sz="2000"/>
          </a:p>
          <a:p>
            <a:pPr indent="0" lvl="1" marL="0" rtl="0" algn="l">
              <a:lnSpc>
                <a:spcPct val="100000"/>
              </a:lnSpc>
              <a:spcBef>
                <a:spcPts val="1000"/>
              </a:spcBef>
              <a:spcAft>
                <a:spcPts val="0"/>
              </a:spcAft>
              <a:buSzPts val="1280"/>
              <a:buNone/>
            </a:pPr>
            <a:r>
              <a:rPr lang="sv-SE" sz="2000"/>
              <a:t>Vi vill att gymnasten ändå kommer till träningen - finns alltid något att göra </a:t>
            </a:r>
            <a:endParaRPr sz="2000"/>
          </a:p>
          <a:p>
            <a:pPr indent="0" lvl="1" marL="0" rtl="0" algn="l">
              <a:lnSpc>
                <a:spcPct val="100000"/>
              </a:lnSpc>
              <a:spcBef>
                <a:spcPts val="1000"/>
              </a:spcBef>
              <a:spcAft>
                <a:spcPts val="0"/>
              </a:spcAft>
              <a:buSzPts val="1280"/>
              <a:buNone/>
            </a:pPr>
            <a:r>
              <a:t/>
            </a:r>
            <a:endParaRPr sz="2000"/>
          </a:p>
          <a:p>
            <a:pPr indent="0" lvl="1" marL="0" rtl="0" algn="l">
              <a:lnSpc>
                <a:spcPct val="100000"/>
              </a:lnSpc>
              <a:spcBef>
                <a:spcPts val="1000"/>
              </a:spcBef>
              <a:spcAft>
                <a:spcPts val="0"/>
              </a:spcAft>
              <a:buSzPts val="1280"/>
              <a:buNone/>
            </a:pPr>
            <a:r>
              <a:rPr lang="sv-SE" sz="2000"/>
              <a:t>Gymnasten ska komma med en god plan för träningen och vad de ska göra - har man rehab eller andra program så ska detta följa med till träningen på ett PAPPER. </a:t>
            </a:r>
            <a:endParaRPr sz="2000"/>
          </a:p>
          <a:p>
            <a:pPr indent="0" lvl="1" marL="0" rtl="0" algn="l">
              <a:lnSpc>
                <a:spcPct val="100000"/>
              </a:lnSpc>
              <a:spcBef>
                <a:spcPts val="1000"/>
              </a:spcBef>
              <a:spcAft>
                <a:spcPts val="0"/>
              </a:spcAft>
              <a:buSzPts val="1280"/>
              <a:buNone/>
            </a:pPr>
            <a:r>
              <a:t/>
            </a:r>
            <a:endParaRPr sz="2000"/>
          </a:p>
          <a:p>
            <a:pPr indent="0" lvl="1" marL="0" rtl="0" algn="l">
              <a:lnSpc>
                <a:spcPct val="100000"/>
              </a:lnSpc>
              <a:spcBef>
                <a:spcPts val="1000"/>
              </a:spcBef>
              <a:spcAft>
                <a:spcPts val="0"/>
              </a:spcAft>
              <a:buSzPts val="1280"/>
              <a:buNone/>
            </a:pPr>
            <a:r>
              <a:rPr lang="sv-SE" sz="2000"/>
              <a:t>Vi tränare finns tillgängliga för att hjälpa med inspiration till övningar, komma på övningar för svårigheter, om inte rehab-program finns ännu eller om man är klar med dessa. </a:t>
            </a:r>
            <a:endParaRPr sz="2000"/>
          </a:p>
          <a:p>
            <a:pPr indent="-241300" lvl="0" marL="342900" rtl="0" algn="l">
              <a:lnSpc>
                <a:spcPct val="100000"/>
              </a:lnSpc>
              <a:spcBef>
                <a:spcPts val="1000"/>
              </a:spcBef>
              <a:spcAft>
                <a:spcPts val="0"/>
              </a:spcAft>
              <a:buSzPts val="1600"/>
              <a:buNone/>
            </a:pPr>
            <a:r>
              <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TÄVLINGAR &amp; DATUM</a:t>
            </a:r>
            <a:endParaRPr/>
          </a:p>
        </p:txBody>
      </p:sp>
      <p:sp>
        <p:nvSpPr>
          <p:cNvPr id="274" name="Google Shape;274;p4"/>
          <p:cNvSpPr txBox="1"/>
          <p:nvPr>
            <p:ph idx="1" type="body"/>
          </p:nvPr>
        </p:nvSpPr>
        <p:spPr>
          <a:xfrm>
            <a:off x="396450" y="2089250"/>
            <a:ext cx="11399100" cy="43395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1000"/>
              </a:spcBef>
              <a:spcAft>
                <a:spcPts val="0"/>
              </a:spcAft>
              <a:buSzPts val="1440"/>
              <a:buNone/>
            </a:pPr>
            <a:r>
              <a:t/>
            </a:r>
            <a:endParaRPr sz="2000"/>
          </a:p>
          <a:p>
            <a:pPr indent="-342900" lvl="0" marL="342900" rtl="0" algn="l">
              <a:lnSpc>
                <a:spcPct val="100000"/>
              </a:lnSpc>
              <a:spcBef>
                <a:spcPts val="1000"/>
              </a:spcBef>
              <a:spcAft>
                <a:spcPts val="0"/>
              </a:spcAft>
              <a:buClr>
                <a:srgbClr val="9900FF"/>
              </a:buClr>
              <a:buSzPts val="1600"/>
              <a:buChar char="►"/>
            </a:pPr>
            <a:r>
              <a:rPr lang="sv-SE" sz="2000"/>
              <a:t>Tävlingar HT 2025</a:t>
            </a:r>
            <a:endParaRPr sz="2000"/>
          </a:p>
          <a:p>
            <a:pPr indent="0" lvl="0" marL="0" rtl="0" algn="l">
              <a:lnSpc>
                <a:spcPct val="100000"/>
              </a:lnSpc>
              <a:spcBef>
                <a:spcPts val="1000"/>
              </a:spcBef>
              <a:spcAft>
                <a:spcPts val="0"/>
              </a:spcAft>
              <a:buNone/>
            </a:pPr>
            <a:r>
              <a:rPr lang="sv-SE" sz="2000"/>
              <a:t>- </a:t>
            </a:r>
            <a:r>
              <a:rPr lang="sv-SE" sz="2000"/>
              <a:t>Regionfyran 11 oktober, Färsingehallen Sjöbo. 1 lag </a:t>
            </a:r>
            <a:endParaRPr sz="2000"/>
          </a:p>
          <a:p>
            <a:pPr indent="0" lvl="0" marL="0" rtl="0" algn="l">
              <a:lnSpc>
                <a:spcPct val="100000"/>
              </a:lnSpc>
              <a:spcBef>
                <a:spcPts val="1000"/>
              </a:spcBef>
              <a:spcAft>
                <a:spcPts val="0"/>
              </a:spcAft>
              <a:buNone/>
            </a:pPr>
            <a:r>
              <a:rPr lang="sv-SE" sz="2000"/>
              <a:t>- Regionfemman 12 oktober, Färsingehallen Sjöbo. 1 lag</a:t>
            </a:r>
            <a:endParaRPr sz="2000"/>
          </a:p>
          <a:p>
            <a:pPr indent="0" lvl="0" marL="0" rtl="0" algn="l">
              <a:lnSpc>
                <a:spcPct val="100000"/>
              </a:lnSpc>
              <a:spcBef>
                <a:spcPts val="1000"/>
              </a:spcBef>
              <a:spcAft>
                <a:spcPts val="0"/>
              </a:spcAft>
              <a:buNone/>
            </a:pPr>
            <a:r>
              <a:t/>
            </a:r>
            <a:endParaRPr sz="2000"/>
          </a:p>
          <a:p>
            <a:pPr indent="0" lvl="0" marL="0" rtl="0" algn="l">
              <a:lnSpc>
                <a:spcPct val="100000"/>
              </a:lnSpc>
              <a:spcBef>
                <a:spcPts val="1000"/>
              </a:spcBef>
              <a:spcAft>
                <a:spcPts val="0"/>
              </a:spcAft>
              <a:buNone/>
            </a:pPr>
            <a:r>
              <a:rPr lang="sv-SE" sz="2000"/>
              <a:t>- </a:t>
            </a:r>
            <a:r>
              <a:rPr lang="sv-SE" sz="2000"/>
              <a:t>Klubbtävling torsdag 27 november, Lingvallen </a:t>
            </a:r>
            <a:endParaRPr sz="2000"/>
          </a:p>
          <a:p>
            <a:pPr indent="0" lvl="0" marL="0" rtl="0" algn="l">
              <a:lnSpc>
                <a:spcPct val="100000"/>
              </a:lnSpc>
              <a:spcBef>
                <a:spcPts val="1000"/>
              </a:spcBef>
              <a:spcAft>
                <a:spcPts val="0"/>
              </a:spcAft>
              <a:buSzPts val="144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KLÄDER</a:t>
            </a:r>
            <a:endParaRPr/>
          </a:p>
        </p:txBody>
      </p:sp>
      <p:sp>
        <p:nvSpPr>
          <p:cNvPr id="280" name="Google Shape;280;p3"/>
          <p:cNvSpPr txBox="1"/>
          <p:nvPr>
            <p:ph idx="1" type="body"/>
          </p:nvPr>
        </p:nvSpPr>
        <p:spPr>
          <a:xfrm>
            <a:off x="583200" y="2292875"/>
            <a:ext cx="9990000" cy="44442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1000"/>
              </a:spcBef>
              <a:spcAft>
                <a:spcPts val="0"/>
              </a:spcAft>
              <a:buSzPts val="1440"/>
              <a:buNone/>
            </a:pPr>
            <a:r>
              <a:rPr lang="sv-SE" sz="2100"/>
              <a:t>Föreningskollektion</a:t>
            </a:r>
            <a:endParaRPr sz="2100"/>
          </a:p>
          <a:p>
            <a:pPr indent="-227330" lvl="2" marL="1143000" rtl="0" algn="l">
              <a:lnSpc>
                <a:spcPct val="100000"/>
              </a:lnSpc>
              <a:spcBef>
                <a:spcPts val="1000"/>
              </a:spcBef>
              <a:spcAft>
                <a:spcPts val="0"/>
              </a:spcAft>
              <a:buClr>
                <a:srgbClr val="7030A0"/>
              </a:buClr>
              <a:buSzPts val="1420"/>
              <a:buChar char="►"/>
            </a:pPr>
            <a:r>
              <a:rPr lang="sv-SE" sz="1700"/>
              <a:t>www.jovo.se/gke</a:t>
            </a:r>
            <a:endParaRPr sz="1700"/>
          </a:p>
          <a:p>
            <a:pPr indent="-227330" lvl="2" marL="1143000" rtl="0" algn="l">
              <a:lnSpc>
                <a:spcPct val="100000"/>
              </a:lnSpc>
              <a:spcBef>
                <a:spcPts val="1000"/>
              </a:spcBef>
              <a:spcAft>
                <a:spcPts val="0"/>
              </a:spcAft>
              <a:buClr>
                <a:srgbClr val="7030A0"/>
              </a:buClr>
              <a:buSzPts val="1420"/>
              <a:buChar char="►"/>
            </a:pPr>
            <a:r>
              <a:rPr lang="sv-SE" sz="1700"/>
              <a:t>Provkollektion hänger på kansliet</a:t>
            </a:r>
            <a:endParaRPr sz="1700"/>
          </a:p>
          <a:p>
            <a:pPr indent="-247650" lvl="2" marL="1143000" rtl="0" algn="l">
              <a:lnSpc>
                <a:spcPct val="100000"/>
              </a:lnSpc>
              <a:spcBef>
                <a:spcPts val="1000"/>
              </a:spcBef>
              <a:spcAft>
                <a:spcPts val="0"/>
              </a:spcAft>
              <a:buClr>
                <a:srgbClr val="7030A0"/>
              </a:buClr>
              <a:buSzPts val="1740"/>
              <a:buChar char="►"/>
            </a:pPr>
            <a:r>
              <a:rPr lang="sv-SE" sz="1700"/>
              <a:t>Leverans gratis till Kansliet</a:t>
            </a:r>
            <a:endParaRPr sz="1700"/>
          </a:p>
          <a:p>
            <a:pPr indent="0" lvl="0" marL="1143000" rtl="0" algn="l">
              <a:lnSpc>
                <a:spcPct val="100000"/>
              </a:lnSpc>
              <a:spcBef>
                <a:spcPts val="1000"/>
              </a:spcBef>
              <a:spcAft>
                <a:spcPts val="0"/>
              </a:spcAft>
              <a:buSzPts val="1440"/>
              <a:buNone/>
            </a:pPr>
            <a:r>
              <a:t/>
            </a:r>
            <a:endParaRPr sz="1700"/>
          </a:p>
          <a:p>
            <a:pPr indent="0" lvl="0" marL="0" rtl="0" algn="l">
              <a:lnSpc>
                <a:spcPct val="100000"/>
              </a:lnSpc>
              <a:spcBef>
                <a:spcPts val="1000"/>
              </a:spcBef>
              <a:spcAft>
                <a:spcPts val="0"/>
              </a:spcAft>
              <a:buSzPts val="1440"/>
              <a:buNone/>
            </a:pPr>
            <a:r>
              <a:rPr lang="sv-SE" sz="2100"/>
              <a:t>Prima Salto</a:t>
            </a:r>
            <a:endParaRPr sz="2100"/>
          </a:p>
          <a:p>
            <a:pPr indent="-227330" lvl="2" marL="1143000" rtl="0" algn="l">
              <a:lnSpc>
                <a:spcPct val="100000"/>
              </a:lnSpc>
              <a:spcBef>
                <a:spcPts val="1000"/>
              </a:spcBef>
              <a:spcAft>
                <a:spcPts val="0"/>
              </a:spcAft>
              <a:buClr>
                <a:srgbClr val="7030A0"/>
              </a:buClr>
              <a:buSzPts val="1420"/>
              <a:buChar char="►"/>
            </a:pPr>
            <a:r>
              <a:rPr lang="sv-SE" sz="1700"/>
              <a:t>Träningsdräkter, Tävlingsdräkter, etc – beställs direkt på nätet, levereras hem till er</a:t>
            </a:r>
            <a:endParaRPr sz="1700"/>
          </a:p>
          <a:p>
            <a:pPr indent="0" lvl="0" marL="1143000" rtl="0" algn="l">
              <a:lnSpc>
                <a:spcPct val="100000"/>
              </a:lnSpc>
              <a:spcBef>
                <a:spcPts val="1000"/>
              </a:spcBef>
              <a:spcAft>
                <a:spcPts val="0"/>
              </a:spcAft>
              <a:buSzPts val="1440"/>
              <a:buNone/>
            </a:pPr>
            <a:r>
              <a:t/>
            </a:r>
            <a:endParaRPr sz="1700"/>
          </a:p>
          <a:p>
            <a:pPr indent="0" lvl="0" marL="0" rtl="0" algn="l">
              <a:lnSpc>
                <a:spcPct val="100000"/>
              </a:lnSpc>
              <a:spcBef>
                <a:spcPts val="1000"/>
              </a:spcBef>
              <a:spcAft>
                <a:spcPts val="0"/>
              </a:spcAft>
              <a:buSzPts val="1440"/>
              <a:buNone/>
            </a:pPr>
            <a:r>
              <a:rPr lang="sv-SE" sz="2100"/>
              <a:t>Tävlingsdräkt</a:t>
            </a:r>
            <a:endParaRPr sz="2100"/>
          </a:p>
          <a:p>
            <a:pPr indent="-227330" lvl="2" marL="1143000" rtl="0" algn="l">
              <a:lnSpc>
                <a:spcPct val="100000"/>
              </a:lnSpc>
              <a:spcBef>
                <a:spcPts val="1000"/>
              </a:spcBef>
              <a:spcAft>
                <a:spcPts val="0"/>
              </a:spcAft>
              <a:buClr>
                <a:srgbClr val="333333"/>
              </a:buClr>
              <a:buSzPts val="1420"/>
              <a:buChar char="►"/>
            </a:pPr>
            <a:r>
              <a:rPr lang="sv-SE" sz="1700">
                <a:solidFill>
                  <a:srgbClr val="333333"/>
                </a:solidFill>
              </a:rPr>
              <a:t>Kolla av så att dräkt passar! </a:t>
            </a:r>
            <a:endParaRPr sz="1500">
              <a:solidFill>
                <a:srgbClr val="33333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5"/>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Planering Hösttermin 2025</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1"/>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Kommunikation </a:t>
            </a:r>
            <a:endParaRPr/>
          </a:p>
        </p:txBody>
      </p:sp>
      <p:sp>
        <p:nvSpPr>
          <p:cNvPr id="291" name="Google Shape;291;p11"/>
          <p:cNvSpPr txBox="1"/>
          <p:nvPr>
            <p:ph idx="1" type="body"/>
          </p:nvPr>
        </p:nvSpPr>
        <p:spPr>
          <a:xfrm>
            <a:off x="1154954" y="2120587"/>
            <a:ext cx="9350820" cy="4006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440"/>
              <a:buNone/>
            </a:pPr>
            <a:r>
              <a:t/>
            </a:r>
            <a:endParaRPr>
              <a:solidFill>
                <a:srgbClr val="333333"/>
              </a:solidFill>
            </a:endParaRPr>
          </a:p>
          <a:p>
            <a:pPr indent="-342900" lvl="0" marL="342900" rtl="0" algn="l">
              <a:lnSpc>
                <a:spcPct val="100000"/>
              </a:lnSpc>
              <a:spcBef>
                <a:spcPts val="1000"/>
              </a:spcBef>
              <a:spcAft>
                <a:spcPts val="0"/>
              </a:spcAft>
              <a:buClr>
                <a:srgbClr val="333333"/>
              </a:buClr>
              <a:buSzPts val="1440"/>
              <a:buChar char="►"/>
            </a:pPr>
            <a:r>
              <a:rPr b="1" lang="sv-SE">
                <a:solidFill>
                  <a:srgbClr val="333333"/>
                </a:solidFill>
              </a:rPr>
              <a:t>Facebookgrupp - </a:t>
            </a:r>
            <a:r>
              <a:rPr lang="sv-SE">
                <a:solidFill>
                  <a:srgbClr val="333333"/>
                </a:solidFill>
              </a:rPr>
              <a:t>“Förberedande RT - Flickor 12-15 år” </a:t>
            </a:r>
            <a:endParaRPr>
              <a:solidFill>
                <a:srgbClr val="333333"/>
              </a:solidFill>
            </a:endParaRPr>
          </a:p>
          <a:p>
            <a:pPr indent="-342900" lvl="0" marL="342900" rtl="0" algn="l">
              <a:lnSpc>
                <a:spcPct val="100000"/>
              </a:lnSpc>
              <a:spcBef>
                <a:spcPts val="1000"/>
              </a:spcBef>
              <a:spcAft>
                <a:spcPts val="0"/>
              </a:spcAft>
              <a:buClr>
                <a:srgbClr val="333333"/>
              </a:buClr>
              <a:buSzPts val="1440"/>
              <a:buChar char="►"/>
            </a:pPr>
            <a:r>
              <a:rPr b="1" lang="sv-SE">
                <a:solidFill>
                  <a:srgbClr val="333333"/>
                </a:solidFill>
              </a:rPr>
              <a:t>Hemsidan - </a:t>
            </a:r>
            <a:r>
              <a:rPr lang="sv-SE">
                <a:solidFill>
                  <a:srgbClr val="333333"/>
                </a:solidFill>
              </a:rPr>
              <a:t>Här kan ni läsa mycket info och vi kommer samla dokument och kontaktuppgifter även där</a:t>
            </a:r>
            <a:br>
              <a:rPr lang="sv-SE">
                <a:solidFill>
                  <a:srgbClr val="333333"/>
                </a:solidFill>
              </a:rPr>
            </a:br>
            <a:endParaRPr>
              <a:solidFill>
                <a:srgbClr val="333333"/>
              </a:solidFill>
            </a:endParaRPr>
          </a:p>
          <a:p>
            <a:pPr indent="-342900" lvl="0" marL="342900" rtl="0" algn="l">
              <a:lnSpc>
                <a:spcPct val="100000"/>
              </a:lnSpc>
              <a:spcBef>
                <a:spcPts val="1000"/>
              </a:spcBef>
              <a:spcAft>
                <a:spcPts val="0"/>
              </a:spcAft>
              <a:buClr>
                <a:srgbClr val="333333"/>
              </a:buClr>
              <a:buSzPts val="1440"/>
              <a:buChar char="►"/>
            </a:pPr>
            <a:r>
              <a:rPr b="1" lang="sv-SE">
                <a:solidFill>
                  <a:srgbClr val="333333"/>
                </a:solidFill>
              </a:rPr>
              <a:t>Kontaktuppgifter Huvudledare:</a:t>
            </a:r>
            <a:br>
              <a:rPr lang="sv-SE">
                <a:solidFill>
                  <a:srgbClr val="333333"/>
                </a:solidFill>
              </a:rPr>
            </a:br>
            <a:r>
              <a:rPr lang="sv-SE">
                <a:solidFill>
                  <a:srgbClr val="333333"/>
                </a:solidFill>
              </a:rPr>
              <a:t>Celine Thyrén</a:t>
            </a:r>
            <a:r>
              <a:rPr lang="sv-SE">
                <a:solidFill>
                  <a:srgbClr val="333333"/>
                </a:solidFill>
              </a:rPr>
              <a:t>: celine.thyren@gmail.com 076-319 37 68 </a:t>
            </a:r>
            <a:endParaRPr>
              <a:solidFill>
                <a:srgbClr val="333333"/>
              </a:solidFill>
            </a:endParaRPr>
          </a:p>
          <a:p>
            <a:pPr indent="0" lvl="0" marL="342900" rtl="0" algn="l">
              <a:lnSpc>
                <a:spcPct val="100000"/>
              </a:lnSpc>
              <a:spcBef>
                <a:spcPts val="1000"/>
              </a:spcBef>
              <a:spcAft>
                <a:spcPts val="0"/>
              </a:spcAft>
              <a:buSzPts val="1440"/>
              <a:buNone/>
            </a:pPr>
            <a:r>
              <a:rPr lang="sv-SE">
                <a:solidFill>
                  <a:srgbClr val="333333"/>
                </a:solidFill>
              </a:rPr>
              <a:t>Pontus Hahrgren: pontushahrgren@gmail.com 073-310 16 29 </a:t>
            </a:r>
            <a:br>
              <a:rPr lang="sv-SE">
                <a:solidFill>
                  <a:srgbClr val="333333"/>
                </a:solidFill>
              </a:rPr>
            </a:br>
            <a:endParaRPr>
              <a:solidFill>
                <a:srgbClr val="333333"/>
              </a:solidFill>
            </a:endParaRPr>
          </a:p>
          <a:p>
            <a:pPr indent="-342900" lvl="0" marL="342900" rtl="0" algn="l">
              <a:lnSpc>
                <a:spcPct val="100000"/>
              </a:lnSpc>
              <a:spcBef>
                <a:spcPts val="1000"/>
              </a:spcBef>
              <a:spcAft>
                <a:spcPts val="0"/>
              </a:spcAft>
              <a:buClr>
                <a:srgbClr val="333333"/>
              </a:buClr>
              <a:buSzPts val="1440"/>
              <a:buChar char="►"/>
            </a:pPr>
            <a:r>
              <a:rPr b="1" lang="sv-SE">
                <a:solidFill>
                  <a:srgbClr val="333333"/>
                </a:solidFill>
              </a:rPr>
              <a:t>Lagsammanhållning - Vilka är terminens lagföräldrar?</a:t>
            </a:r>
            <a:br>
              <a:rPr b="1" lang="sv-SE">
                <a:solidFill>
                  <a:srgbClr val="333333"/>
                </a:solidFill>
              </a:rPr>
            </a:br>
            <a:r>
              <a:rPr lang="sv-SE">
                <a:solidFill>
                  <a:srgbClr val="333333"/>
                </a:solidFill>
              </a:rPr>
              <a:t>Vi önskar få en föräldragrupp som ansvarar för några trevliga lagkvällar</a:t>
            </a:r>
            <a:endParaRPr>
              <a:solidFill>
                <a:srgbClr val="333333"/>
              </a:solidFill>
            </a:endParaRPr>
          </a:p>
          <a:p>
            <a:pPr indent="-342900" lvl="0" marL="342900" rtl="0" algn="l">
              <a:lnSpc>
                <a:spcPct val="100000"/>
              </a:lnSpc>
              <a:spcBef>
                <a:spcPts val="1000"/>
              </a:spcBef>
              <a:spcAft>
                <a:spcPts val="0"/>
              </a:spcAft>
              <a:buClr>
                <a:srgbClr val="333333"/>
              </a:buClr>
              <a:buSzPts val="1440"/>
              <a:buChar char="►"/>
            </a:pPr>
            <a:r>
              <a:rPr lang="sv-SE">
                <a:solidFill>
                  <a:srgbClr val="333333"/>
                </a:solidFill>
              </a:rPr>
              <a:t>Lagkassa &amp; Mål?</a:t>
            </a:r>
            <a:endParaRPr>
              <a:solidFill>
                <a:srgbClr val="33333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2e967b53078_0_11"/>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Övrigt </a:t>
            </a:r>
            <a:endParaRPr/>
          </a:p>
        </p:txBody>
      </p:sp>
      <p:sp>
        <p:nvSpPr>
          <p:cNvPr id="297" name="Google Shape;297;g2e967b53078_0_11"/>
          <p:cNvSpPr txBox="1"/>
          <p:nvPr>
            <p:ph idx="1" type="body"/>
          </p:nvPr>
        </p:nvSpPr>
        <p:spPr>
          <a:xfrm>
            <a:off x="1154954" y="2120587"/>
            <a:ext cx="9350700" cy="4006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40"/>
              <a:buNone/>
            </a:pPr>
            <a:r>
              <a:t/>
            </a:r>
            <a:endParaRPr/>
          </a:p>
          <a:p>
            <a:pPr indent="0" lvl="0" marL="0" rtl="0" algn="l">
              <a:lnSpc>
                <a:spcPct val="115000"/>
              </a:lnSpc>
              <a:spcBef>
                <a:spcPts val="0"/>
              </a:spcBef>
              <a:spcAft>
                <a:spcPts val="0"/>
              </a:spcAft>
              <a:buSzPts val="1440"/>
              <a:buNone/>
            </a:pPr>
            <a:r>
              <a:rPr lang="sv-SE" sz="2000">
                <a:solidFill>
                  <a:schemeClr val="dk1"/>
                </a:solidFill>
              </a:rPr>
              <a:t>Vid varje träning vill vi att gymnasterna:</a:t>
            </a:r>
            <a:endParaRPr sz="2000">
              <a:solidFill>
                <a:srgbClr val="7F7F7F"/>
              </a:solidFill>
            </a:endParaRPr>
          </a:p>
          <a:p>
            <a:pPr indent="-355600" lvl="0" marL="457200" rtl="0" algn="l">
              <a:lnSpc>
                <a:spcPct val="115000"/>
              </a:lnSpc>
              <a:spcBef>
                <a:spcPts val="1600"/>
              </a:spcBef>
              <a:spcAft>
                <a:spcPts val="0"/>
              </a:spcAft>
              <a:buClr>
                <a:schemeClr val="dk1"/>
              </a:buClr>
              <a:buSzPts val="2000"/>
              <a:buFont typeface="Century Gothic"/>
              <a:buChar char="-"/>
            </a:pPr>
            <a:r>
              <a:rPr lang="sv-SE" sz="2000">
                <a:solidFill>
                  <a:schemeClr val="dk1"/>
                </a:solidFill>
              </a:rPr>
              <a:t>Kommer i tid </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Har vattenflaska med </a:t>
            </a:r>
            <a:endParaRPr sz="2000">
              <a:solidFill>
                <a:srgbClr val="7F7F7F"/>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Uppsatt hår &amp; inga smycken</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I åtsittande träningskläder</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Kommer motiverad och med en positiv inställning</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100% fokus på gymnastiken under träningar och tävlingar</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Vi respekterar varandra och hejar på varandra </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Vi lyssnar på våra tränare </a:t>
            </a:r>
            <a:endParaRPr sz="2000">
              <a:solidFill>
                <a:schemeClr val="dk1"/>
              </a:solidFill>
            </a:endParaRPr>
          </a:p>
          <a:p>
            <a:pPr indent="0" lvl="0" marL="0" rtl="0" algn="l">
              <a:lnSpc>
                <a:spcPct val="115000"/>
              </a:lnSpc>
              <a:spcBef>
                <a:spcPts val="0"/>
              </a:spcBef>
              <a:spcAft>
                <a:spcPts val="0"/>
              </a:spcAft>
              <a:buNone/>
            </a:pPr>
            <a:r>
              <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sv-SE" sz="2000">
                <a:solidFill>
                  <a:schemeClr val="dk1"/>
                </a:solidFill>
              </a:rPr>
              <a:t>VI ÄTER INNAN TRÄNING. </a:t>
            </a:r>
            <a:endParaRPr sz="2000">
              <a:solidFill>
                <a:schemeClr val="dk1"/>
              </a:solidFill>
            </a:endParaRPr>
          </a:p>
          <a:p>
            <a:pPr indent="-251459" lvl="0" marL="342900" rtl="0" algn="l">
              <a:lnSpc>
                <a:spcPct val="100000"/>
              </a:lnSpc>
              <a:spcBef>
                <a:spcPts val="12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g3781a3bb19f_0_0"/>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Information byte mellan HT25-VT26</a:t>
            </a:r>
            <a:endParaRPr/>
          </a:p>
        </p:txBody>
      </p:sp>
      <p:sp>
        <p:nvSpPr>
          <p:cNvPr id="303" name="Google Shape;303;g3781a3bb19f_0_0"/>
          <p:cNvSpPr txBox="1"/>
          <p:nvPr>
            <p:ph idx="1" type="body"/>
          </p:nvPr>
        </p:nvSpPr>
        <p:spPr>
          <a:xfrm>
            <a:off x="1154950" y="2382574"/>
            <a:ext cx="9350700" cy="4276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sv-SE"/>
              <a:t>Denna grupp blir efter årsskiftet Rikstruppen.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sv-SE"/>
              <a:t>I vinter kommer alla i både förberedande RT och Ungdomstruppen att få välja om man vill ansöka till RT eller till U. För att bli “antagen” till U kommer man behöva uppfylla kravprofilen som är uppsatt. </a:t>
            </a:r>
            <a:endParaRPr/>
          </a:p>
          <a:p>
            <a:pPr indent="0" lvl="0" marL="0" rtl="0" algn="l">
              <a:lnSpc>
                <a:spcPct val="115000"/>
              </a:lnSpc>
              <a:spcBef>
                <a:spcPts val="0"/>
              </a:spcBef>
              <a:spcAft>
                <a:spcPts val="0"/>
              </a:spcAft>
              <a:buNone/>
            </a:pPr>
            <a:r>
              <a:rPr lang="sv-SE"/>
              <a:t>I rikstruppen kommer vi fortsatt att träna för att tävla och bli så duktig man själv bara kan bli.  Målet är att tävla Riksfemman-Rikstrean. I U tävlar man Rikstvåan och USM.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sv-SE"/>
              <a:t>Har man frågor eller funderingar på vad man bör söka eller vad man känner att man behöver öva extra på att öka chanserna för att komma till det lag man vill så är det bara att fråga Pontus eller Celine så hjälper vi er. Vi kan även rekommendera vid senare tillfället om man vill! </a:t>
            </a:r>
            <a:endParaRPr/>
          </a:p>
          <a:p>
            <a:pPr indent="-251458" lvl="0" marL="342900" rtl="0" algn="l">
              <a:lnSpc>
                <a:spcPct val="100000"/>
              </a:lnSpc>
              <a:spcBef>
                <a:spcPts val="1200"/>
              </a:spcBef>
              <a:spcAft>
                <a:spcPts val="0"/>
              </a:spcAft>
              <a:buSzPts val="1440"/>
              <a:buNone/>
            </a:pPr>
            <a:r>
              <a:t/>
            </a:r>
            <a:endParaRPr/>
          </a:p>
          <a:p>
            <a:pPr indent="-251458" lvl="0" marL="342900" rtl="0" algn="l">
              <a:lnSpc>
                <a:spcPct val="100000"/>
              </a:lnSpc>
              <a:spcBef>
                <a:spcPts val="1000"/>
              </a:spcBef>
              <a:spcAft>
                <a:spcPts val="0"/>
              </a:spcAft>
              <a:buSzPts val="1440"/>
              <a:buNone/>
            </a:pPr>
            <a:r>
              <a:t/>
            </a:r>
            <a:endParaRPr/>
          </a:p>
          <a:p>
            <a:pPr indent="-251458" lvl="0" marL="342900" rtl="0" algn="l">
              <a:lnSpc>
                <a:spcPct val="100000"/>
              </a:lnSpc>
              <a:spcBef>
                <a:spcPts val="1000"/>
              </a:spcBef>
              <a:spcAft>
                <a:spcPts val="0"/>
              </a:spcAft>
              <a:buSzPts val="144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2e967b53078_0_6"/>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Styrelse &amp; Verksamhetsansvariga </a:t>
            </a:r>
            <a:endParaRPr/>
          </a:p>
        </p:txBody>
      </p:sp>
      <p:sp>
        <p:nvSpPr>
          <p:cNvPr id="309" name="Google Shape;309;g2e967b53078_0_6"/>
          <p:cNvSpPr txBox="1"/>
          <p:nvPr>
            <p:ph idx="1" type="body"/>
          </p:nvPr>
        </p:nvSpPr>
        <p:spPr>
          <a:xfrm>
            <a:off x="1154954" y="2120587"/>
            <a:ext cx="9350700" cy="4006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40"/>
              <a:buNone/>
            </a:pPr>
            <a:r>
              <a:t/>
            </a:r>
            <a:endParaRPr/>
          </a:p>
          <a:p>
            <a:pPr indent="-342900" lvl="0" marL="342900" rtl="0" algn="l">
              <a:lnSpc>
                <a:spcPct val="100000"/>
              </a:lnSpc>
              <a:spcBef>
                <a:spcPts val="1000"/>
              </a:spcBef>
              <a:spcAft>
                <a:spcPts val="0"/>
              </a:spcAft>
              <a:buClr>
                <a:srgbClr val="7030A0"/>
              </a:buClr>
              <a:buSzPts val="1440"/>
              <a:buChar char="►"/>
            </a:pPr>
            <a:r>
              <a:rPr b="1" lang="sv-SE"/>
              <a:t>Vi är en ideell förening där alla behövs</a:t>
            </a:r>
            <a:endParaRPr b="1"/>
          </a:p>
          <a:p>
            <a:pPr indent="-342900" lvl="0" marL="342900" rtl="0" algn="l">
              <a:lnSpc>
                <a:spcPct val="100000"/>
              </a:lnSpc>
              <a:spcBef>
                <a:spcPts val="1000"/>
              </a:spcBef>
              <a:spcAft>
                <a:spcPts val="0"/>
              </a:spcAft>
              <a:buClr>
                <a:srgbClr val="7030A0"/>
              </a:buClr>
              <a:buSzPts val="1440"/>
              <a:buChar char="►"/>
            </a:pPr>
            <a:r>
              <a:rPr b="1" lang="sv-SE"/>
              <a:t>Tävlingsarrangemang</a:t>
            </a:r>
            <a:endParaRPr b="1"/>
          </a:p>
          <a:p>
            <a:pPr indent="-285750" lvl="1" marL="742950" rtl="0" algn="l">
              <a:lnSpc>
                <a:spcPct val="100000"/>
              </a:lnSpc>
              <a:spcBef>
                <a:spcPts val="1000"/>
              </a:spcBef>
              <a:spcAft>
                <a:spcPts val="0"/>
              </a:spcAft>
              <a:buClr>
                <a:srgbClr val="333333"/>
              </a:buClr>
              <a:buSzPts val="1440"/>
              <a:buChar char="►"/>
            </a:pPr>
            <a:r>
              <a:rPr b="1" lang="sv-SE">
                <a:solidFill>
                  <a:srgbClr val="333333"/>
                </a:solidFill>
              </a:rPr>
              <a:t>Ansvara för redskap under Region 9 27-28 september - mer information kommer </a:t>
            </a:r>
            <a:endParaRPr b="1">
              <a:solidFill>
                <a:srgbClr val="333333"/>
              </a:solidFill>
            </a:endParaRPr>
          </a:p>
          <a:p>
            <a:pPr indent="-342900" lvl="0" marL="342900" rtl="0" algn="l">
              <a:lnSpc>
                <a:spcPct val="100000"/>
              </a:lnSpc>
              <a:spcBef>
                <a:spcPts val="1000"/>
              </a:spcBef>
              <a:spcAft>
                <a:spcPts val="0"/>
              </a:spcAft>
              <a:buClr>
                <a:srgbClr val="7030A0"/>
              </a:buClr>
              <a:buSzPts val="1440"/>
              <a:buChar char="►"/>
            </a:pPr>
            <a:r>
              <a:rPr b="1" lang="sv-SE"/>
              <a:t>Vill ni vara en del av någon kommitte?</a:t>
            </a:r>
            <a:endParaRPr b="1"/>
          </a:p>
          <a:p>
            <a:pPr indent="-342900" lvl="0" marL="342900" rtl="0" algn="l">
              <a:lnSpc>
                <a:spcPct val="100000"/>
              </a:lnSpc>
              <a:spcBef>
                <a:spcPts val="1000"/>
              </a:spcBef>
              <a:spcAft>
                <a:spcPts val="0"/>
              </a:spcAft>
              <a:buClr>
                <a:srgbClr val="7030A0"/>
              </a:buClr>
              <a:buSzPts val="1440"/>
              <a:buChar char="►"/>
            </a:pPr>
            <a:r>
              <a:rPr b="1" lang="sv-SE"/>
              <a:t>Vi letar alltid efter sponsorer</a:t>
            </a:r>
            <a:endParaRPr b="1"/>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g2e967b53078_0_16"/>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Styrelse &amp; Verksamhetsansvariga </a:t>
            </a:r>
            <a:endParaRPr/>
          </a:p>
        </p:txBody>
      </p:sp>
      <p:pic>
        <p:nvPicPr>
          <p:cNvPr id="315" name="Google Shape;315;g2e967b53078_0_16"/>
          <p:cNvPicPr preferRelativeResize="0"/>
          <p:nvPr/>
        </p:nvPicPr>
        <p:blipFill rotWithShape="1">
          <a:blip r:embed="rId3">
            <a:alphaModFix/>
          </a:blip>
          <a:srcRect b="0" l="0" r="0" t="0"/>
          <a:stretch/>
        </p:blipFill>
        <p:spPr>
          <a:xfrm>
            <a:off x="8453175" y="3073704"/>
            <a:ext cx="3272876" cy="2454651"/>
          </a:xfrm>
          <a:prstGeom prst="rect">
            <a:avLst/>
          </a:prstGeom>
          <a:noFill/>
          <a:ln>
            <a:noFill/>
          </a:ln>
        </p:spPr>
      </p:pic>
      <p:pic>
        <p:nvPicPr>
          <p:cNvPr id="316" name="Google Shape;316;g2e967b53078_0_16"/>
          <p:cNvPicPr preferRelativeResize="0"/>
          <p:nvPr/>
        </p:nvPicPr>
        <p:blipFill rotWithShape="1">
          <a:blip r:embed="rId4">
            <a:alphaModFix/>
          </a:blip>
          <a:srcRect b="0" l="0" r="0" t="0"/>
          <a:stretch/>
        </p:blipFill>
        <p:spPr>
          <a:xfrm>
            <a:off x="3240088" y="2482000"/>
            <a:ext cx="4591224" cy="3443426"/>
          </a:xfrm>
          <a:prstGeom prst="rect">
            <a:avLst/>
          </a:prstGeom>
          <a:noFill/>
          <a:ln>
            <a:noFill/>
          </a:ln>
        </p:spPr>
      </p:pic>
      <p:pic>
        <p:nvPicPr>
          <p:cNvPr id="317" name="Google Shape;317;g2e967b53078_0_16"/>
          <p:cNvPicPr preferRelativeResize="0"/>
          <p:nvPr/>
        </p:nvPicPr>
        <p:blipFill rotWithShape="1">
          <a:blip r:embed="rId5">
            <a:alphaModFix/>
          </a:blip>
          <a:srcRect b="0" l="0" r="0" t="0"/>
          <a:stretch/>
        </p:blipFill>
        <p:spPr>
          <a:xfrm>
            <a:off x="385900" y="3315725"/>
            <a:ext cx="2743875" cy="2057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17"/>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Övrig info och TACK!</a:t>
            </a:r>
            <a:endParaRPr/>
          </a:p>
        </p:txBody>
      </p:sp>
      <p:sp>
        <p:nvSpPr>
          <p:cNvPr id="323" name="Google Shape;323;p17"/>
          <p:cNvSpPr txBox="1"/>
          <p:nvPr>
            <p:ph idx="1" type="body"/>
          </p:nvPr>
        </p:nvSpPr>
        <p:spPr>
          <a:xfrm>
            <a:off x="1154954" y="2603499"/>
            <a:ext cx="8825659" cy="4017167"/>
          </a:xfrm>
          <a:prstGeom prst="rect">
            <a:avLst/>
          </a:prstGeom>
          <a:noFill/>
          <a:ln>
            <a:noFill/>
          </a:ln>
        </p:spPr>
        <p:txBody>
          <a:bodyPr anchorCtr="0" anchor="t" bIns="45700" lIns="91425" spcFirstLastPara="1" rIns="91425" wrap="square" tIns="45700">
            <a:normAutofit/>
          </a:bodyPr>
          <a:lstStyle/>
          <a:p>
            <a:pPr indent="0" lvl="0" marL="342900" rtl="0" algn="l">
              <a:lnSpc>
                <a:spcPct val="100000"/>
              </a:lnSpc>
              <a:spcBef>
                <a:spcPts val="1000"/>
              </a:spcBef>
              <a:spcAft>
                <a:spcPts val="0"/>
              </a:spcAft>
              <a:buSzPts val="1440"/>
              <a:buNone/>
            </a:pPr>
            <a:r>
              <a:t/>
            </a:r>
            <a:endParaRPr/>
          </a:p>
          <a:p>
            <a:pPr indent="0" lvl="0" marL="0" rtl="0" algn="ctr">
              <a:lnSpc>
                <a:spcPct val="100000"/>
              </a:lnSpc>
              <a:spcBef>
                <a:spcPts val="1000"/>
              </a:spcBef>
              <a:spcAft>
                <a:spcPts val="0"/>
              </a:spcAft>
              <a:buSzPts val="1440"/>
              <a:buNone/>
            </a:pPr>
            <a:r>
              <a:t/>
            </a:r>
            <a:endParaRPr b="1">
              <a:solidFill>
                <a:schemeClr val="accent5"/>
              </a:solidFill>
            </a:endParaRPr>
          </a:p>
          <a:p>
            <a:pPr indent="0" lvl="0" marL="0" rtl="0" algn="ctr">
              <a:lnSpc>
                <a:spcPct val="100000"/>
              </a:lnSpc>
              <a:spcBef>
                <a:spcPts val="1000"/>
              </a:spcBef>
              <a:spcAft>
                <a:spcPts val="0"/>
              </a:spcAft>
              <a:buSzPts val="1440"/>
              <a:buNone/>
            </a:pPr>
            <a:r>
              <a:rPr b="1" lang="sv-SE">
                <a:solidFill>
                  <a:schemeClr val="accent5"/>
                </a:solidFill>
              </a:rPr>
              <a:t>STORT TACK FÖR ATT NI VILL VARA EN DEL AV</a:t>
            </a:r>
            <a:endParaRPr/>
          </a:p>
          <a:p>
            <a:pPr indent="0" lvl="0" marL="0" rtl="0" algn="ctr">
              <a:lnSpc>
                <a:spcPct val="100000"/>
              </a:lnSpc>
              <a:spcBef>
                <a:spcPts val="1000"/>
              </a:spcBef>
              <a:spcAft>
                <a:spcPts val="0"/>
              </a:spcAft>
              <a:buSzPts val="1440"/>
              <a:buNone/>
            </a:pPr>
            <a:r>
              <a:rPr b="1" lang="sv-SE">
                <a:solidFill>
                  <a:schemeClr val="accent5"/>
                </a:solidFill>
              </a:rPr>
              <a:t>ENGELHOLMSGYMNASTERNA!</a:t>
            </a:r>
            <a:br>
              <a:rPr b="1" lang="sv-SE" sz="6000">
                <a:solidFill>
                  <a:schemeClr val="accent5"/>
                </a:solidFill>
              </a:rPr>
            </a:br>
            <a:r>
              <a:rPr lang="sv-SE" sz="6000"/>
              <a:t>💜</a:t>
            </a:r>
            <a:endParaRPr b="1" sz="6000">
              <a:solidFill>
                <a:schemeClr val="accent5"/>
              </a:solidFill>
            </a:endParaRPr>
          </a:p>
          <a:p>
            <a:pPr indent="0" lvl="0" marL="0" rtl="0" algn="ctr">
              <a:lnSpc>
                <a:spcPct val="100000"/>
              </a:lnSpc>
              <a:spcBef>
                <a:spcPts val="1000"/>
              </a:spcBef>
              <a:spcAft>
                <a:spcPts val="0"/>
              </a:spcAft>
              <a:buSzPts val="1440"/>
              <a:buNone/>
            </a:pPr>
            <a:r>
              <a:t/>
            </a:r>
            <a:endParaRPr b="1">
              <a:solidFill>
                <a:schemeClr val="accent5"/>
              </a:solidFill>
            </a:endParaRPr>
          </a:p>
          <a:p>
            <a:pPr indent="0" lvl="0" marL="0" rtl="0" algn="l">
              <a:lnSpc>
                <a:spcPct val="100000"/>
              </a:lnSpc>
              <a:spcBef>
                <a:spcPts val="1000"/>
              </a:spcBef>
              <a:spcAft>
                <a:spcPts val="0"/>
              </a:spcAft>
              <a:buSzPts val="1440"/>
              <a:buNone/>
            </a:pPr>
            <a:r>
              <a:t/>
            </a:r>
            <a:endParaRPr/>
          </a:p>
          <a:p>
            <a:pPr indent="0" lvl="0" marL="0" rtl="0" algn="l">
              <a:lnSpc>
                <a:spcPct val="100000"/>
              </a:lnSpc>
              <a:spcBef>
                <a:spcPts val="1000"/>
              </a:spcBef>
              <a:spcAft>
                <a:spcPts val="0"/>
              </a:spcAft>
              <a:buSzPts val="144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Jon styrelseru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2019-06-12T11:21:28Z</dcterms:created>
  <dc:creator>Christel</dc:creator>
</cp:coreProperties>
</file>