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0" roundtripDataSignature="AMtx7mgt3NPHTauiEntpL2HL5cXObJYQ7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notesMaster" Target="notesMasters/notesMaster1.xml"/><Relationship Id="rId19" Type="http://schemas.openxmlformats.org/officeDocument/2006/relationships/font" Target="fonts/CenturyGothic-boldItalic.fntdata"/><Relationship Id="rId6" Type="http://schemas.openxmlformats.org/officeDocument/2006/relationships/slide" Target="slides/slide1.xml"/><Relationship Id="rId18" Type="http://schemas.openxmlformats.org/officeDocument/2006/relationships/font" Target="fonts/CenturyGothic-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Presentera er som huvudledare och berätta om er själva lite kort och även lite om er gymnastikbakgrund</a:t>
            </a:r>
            <a:endParaRPr/>
          </a:p>
          <a:p>
            <a:pPr indent="0" lvl="0" marL="457200" rtl="0" algn="l">
              <a:lnSpc>
                <a:spcPct val="100000"/>
              </a:lnSpc>
              <a:spcBef>
                <a:spcPts val="0"/>
              </a:spcBef>
              <a:spcAft>
                <a:spcPts val="0"/>
              </a:spcAft>
              <a:buSzPts val="1100"/>
              <a:buNone/>
            </a:pPr>
            <a:r>
              <a:t/>
            </a:r>
            <a:endParaRPr/>
          </a:p>
        </p:txBody>
      </p:sp>
      <p:sp>
        <p:nvSpPr>
          <p:cNvPr id="253" name="Google Shape;2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Regionlag betalar enbart startavgiten á 100:- per gymnast per tävling</a:t>
            </a:r>
            <a:endParaRPr/>
          </a:p>
          <a:p>
            <a:pPr indent="-298450" lvl="0" marL="457200" rtl="0" algn="l">
              <a:lnSpc>
                <a:spcPct val="100000"/>
              </a:lnSpc>
              <a:spcBef>
                <a:spcPts val="0"/>
              </a:spcBef>
              <a:spcAft>
                <a:spcPts val="0"/>
              </a:spcAft>
              <a:buSzPts val="1100"/>
              <a:buChar char="-"/>
            </a:pPr>
            <a:r>
              <a:rPr lang="sv-SE"/>
              <a:t>Rikslag betalar startavgift samt faktiskt kostnad för resa, kost och boende</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sv-SE"/>
              <a:t>Berätta hur ni vill att man ska meddela om man inte kommer = Appen</a:t>
            </a:r>
            <a:endParaRPr/>
          </a:p>
          <a:p>
            <a:pPr indent="-298450" lvl="0" marL="457200" rtl="0" algn="l">
              <a:lnSpc>
                <a:spcPct val="100000"/>
              </a:lnSpc>
              <a:spcBef>
                <a:spcPts val="0"/>
              </a:spcBef>
              <a:spcAft>
                <a:spcPts val="0"/>
              </a:spcAft>
              <a:buSzPts val="1100"/>
              <a:buChar char="-"/>
            </a:pPr>
            <a:r>
              <a:rPr lang="sv-SE"/>
              <a:t>Om man är borta en längre tid pga skada eller resa behöver ni ledare veta detta</a:t>
            </a:r>
            <a:endParaRPr/>
          </a:p>
          <a:p>
            <a:pPr indent="-298450" lvl="0" marL="457200" rtl="0" algn="l">
              <a:lnSpc>
                <a:spcPct val="100000"/>
              </a:lnSpc>
              <a:spcBef>
                <a:spcPts val="0"/>
              </a:spcBef>
              <a:spcAft>
                <a:spcPts val="0"/>
              </a:spcAft>
              <a:buSzPts val="1100"/>
              <a:buChar char="-"/>
            </a:pPr>
            <a:r>
              <a:rPr lang="sv-SE"/>
              <a:t>Om man ändå ska vara med på träningen är det viktigt att man har en träningsplan så man inte stör övriga gymnaster med att “hänga” på träning utan gör det man ska enligt plan.</a:t>
            </a:r>
            <a:endParaRPr/>
          </a:p>
        </p:txBody>
      </p:sp>
      <p:sp>
        <p:nvSpPr>
          <p:cNvPr id="259" name="Google Shape;259;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showMasterSp="0" type="title">
  <p:cSld name="TITLE">
    <p:spTree>
      <p:nvGrpSpPr>
        <p:cNvPr id="22" name="Shape 22"/>
        <p:cNvGrpSpPr/>
        <p:nvPr/>
      </p:nvGrpSpPr>
      <p:grpSpPr>
        <a:xfrm>
          <a:off x="0" y="0"/>
          <a:ext cx="0" cy="0"/>
          <a:chOff x="0" y="0"/>
          <a:chExt cx="0" cy="0"/>
        </a:xfrm>
      </p:grpSpPr>
      <p:grpSp>
        <p:nvGrpSpPr>
          <p:cNvPr id="23" name="Google Shape;23;p12"/>
          <p:cNvGrpSpPr/>
          <p:nvPr/>
        </p:nvGrpSpPr>
        <p:grpSpPr>
          <a:xfrm>
            <a:off x="0" y="0"/>
            <a:ext cx="12192000" cy="6858000"/>
            <a:chOff x="0" y="0"/>
            <a:chExt cx="12192000" cy="6858000"/>
          </a:xfrm>
        </p:grpSpPr>
        <p:sp>
          <p:nvSpPr>
            <p:cNvPr id="24" name="Google Shape;24;p1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2"/>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2"/>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28" name="Google Shape;28;p12"/>
          <p:cNvSpPr txBox="1"/>
          <p:nvPr>
            <p:ph idx="10" type="dt"/>
          </p:nvPr>
        </p:nvSpPr>
        <p:spPr>
          <a:xfrm rot="5400000">
            <a:off x="10158984" y="1792224"/>
            <a:ext cx="990599" cy="30479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1" type="ftr"/>
          </p:nvPr>
        </p:nvSpPr>
        <p:spPr>
          <a:xfrm rot="5400000">
            <a:off x="8951976" y="3227832"/>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32" name="Shape 32"/>
        <p:cNvGrpSpPr/>
        <p:nvPr/>
      </p:nvGrpSpPr>
      <p:grpSpPr>
        <a:xfrm>
          <a:off x="0" y="0"/>
          <a:ext cx="0" cy="0"/>
          <a:chOff x="0" y="0"/>
          <a:chExt cx="0" cy="0"/>
        </a:xfrm>
      </p:grpSpPr>
      <p:sp>
        <p:nvSpPr>
          <p:cNvPr id="33" name="Google Shape;33;p1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3"/>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35" name="Google Shape;35;p1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showMasterSp="0" type="blank">
  <p:cSld name="BLANK">
    <p:spTree>
      <p:nvGrpSpPr>
        <p:cNvPr id="38" name="Shape 38"/>
        <p:cNvGrpSpPr/>
        <p:nvPr/>
      </p:nvGrpSpPr>
      <p:grpSpPr>
        <a:xfrm>
          <a:off x="0" y="0"/>
          <a:ext cx="0" cy="0"/>
          <a:chOff x="0" y="0"/>
          <a:chExt cx="0" cy="0"/>
        </a:xfrm>
      </p:grpSpPr>
      <p:sp>
        <p:nvSpPr>
          <p:cNvPr id="39" name="Google Shape;39;p1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showMasterSp="0" type="secHead">
  <p:cSld name="SECTION_HEADER">
    <p:spTree>
      <p:nvGrpSpPr>
        <p:cNvPr id="43" name="Shape 43"/>
        <p:cNvGrpSpPr/>
        <p:nvPr/>
      </p:nvGrpSpPr>
      <p:grpSpPr>
        <a:xfrm>
          <a:off x="0" y="0"/>
          <a:ext cx="0" cy="0"/>
          <a:chOff x="0" y="0"/>
          <a:chExt cx="0" cy="0"/>
        </a:xfrm>
      </p:grpSpPr>
      <p:grpSp>
        <p:nvGrpSpPr>
          <p:cNvPr id="44" name="Google Shape;44;p15"/>
          <p:cNvGrpSpPr/>
          <p:nvPr/>
        </p:nvGrpSpPr>
        <p:grpSpPr>
          <a:xfrm>
            <a:off x="0" y="0"/>
            <a:ext cx="12192000" cy="6858000"/>
            <a:chOff x="0" y="0"/>
            <a:chExt cx="12192000" cy="6858000"/>
          </a:xfrm>
        </p:grpSpPr>
        <p:sp>
          <p:nvSpPr>
            <p:cNvPr id="45" name="Google Shape;45;p1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5"/>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5"/>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3" name="Google Shape;53;p15"/>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5" name="Google Shape;55;p15"/>
          <p:cNvSpPr txBox="1"/>
          <p:nvPr>
            <p:ph type="title"/>
          </p:nvPr>
        </p:nvSpPr>
        <p:spPr>
          <a:xfrm>
            <a:off x="1154954" y="2677645"/>
            <a:ext cx="4351025" cy="228382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5"/>
          <p:cNvSpPr txBox="1"/>
          <p:nvPr>
            <p:ph idx="1" type="body"/>
          </p:nvPr>
        </p:nvSpPr>
        <p:spPr>
          <a:xfrm>
            <a:off x="6895559" y="2677644"/>
            <a:ext cx="3757545" cy="2283824"/>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57" name="Google Shape;57;p1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61" name="Shape 61"/>
        <p:cNvGrpSpPr/>
        <p:nvPr/>
      </p:nvGrpSpPr>
      <p:grpSpPr>
        <a:xfrm>
          <a:off x="0" y="0"/>
          <a:ext cx="0" cy="0"/>
          <a:chOff x="0" y="0"/>
          <a:chExt cx="0" cy="0"/>
        </a:xfrm>
      </p:grpSpPr>
      <p:sp>
        <p:nvSpPr>
          <p:cNvPr id="62" name="Google Shape;62;p16"/>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16"/>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5" name="Google Shape;65;p1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68" name="Shape 68"/>
        <p:cNvGrpSpPr/>
        <p:nvPr/>
      </p:nvGrpSpPr>
      <p:grpSpPr>
        <a:xfrm>
          <a:off x="0" y="0"/>
          <a:ext cx="0" cy="0"/>
          <a:chOff x="0" y="0"/>
          <a:chExt cx="0" cy="0"/>
        </a:xfrm>
      </p:grpSpPr>
      <p:sp>
        <p:nvSpPr>
          <p:cNvPr id="69" name="Google Shape;69;p1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1" name="Google Shape;71;p17"/>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2" name="Google Shape;72;p17"/>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3" name="Google Shape;73;p17"/>
          <p:cNvSpPr txBox="1"/>
          <p:nvPr>
            <p:ph idx="4" type="body"/>
          </p:nvPr>
        </p:nvSpPr>
        <p:spPr>
          <a:xfrm>
            <a:off x="6208712" y="3179762"/>
            <a:ext cx="4825159" cy="2840039"/>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sz="1800"/>
            </a:lvl1pPr>
            <a:lvl2pPr indent="-309880" lvl="1" marL="914400" algn="l">
              <a:lnSpc>
                <a:spcPct val="100000"/>
              </a:lnSpc>
              <a:spcBef>
                <a:spcPts val="1000"/>
              </a:spcBef>
              <a:spcAft>
                <a:spcPts val="0"/>
              </a:spcAft>
              <a:buSzPts val="1280"/>
              <a:buChar char="►"/>
              <a:defRPr sz="1600"/>
            </a:lvl2pPr>
            <a:lvl3pPr indent="-299719" lvl="2" marL="1371600" algn="l">
              <a:lnSpc>
                <a:spcPct val="100000"/>
              </a:lnSpc>
              <a:spcBef>
                <a:spcPts val="1000"/>
              </a:spcBef>
              <a:spcAft>
                <a:spcPts val="0"/>
              </a:spcAft>
              <a:buSzPts val="1120"/>
              <a:buChar char="►"/>
              <a:defRPr sz="1400"/>
            </a:lvl3pPr>
            <a:lvl4pPr indent="-289560" lvl="3" marL="1828800" algn="l">
              <a:lnSpc>
                <a:spcPct val="100000"/>
              </a:lnSpc>
              <a:spcBef>
                <a:spcPts val="1000"/>
              </a:spcBef>
              <a:spcAft>
                <a:spcPts val="0"/>
              </a:spcAft>
              <a:buSzPts val="960"/>
              <a:buChar char="►"/>
              <a:defRPr sz="1200"/>
            </a:lvl4pPr>
            <a:lvl5pPr indent="-289560" lvl="4" marL="2286000" algn="l">
              <a:lnSpc>
                <a:spcPct val="100000"/>
              </a:lnSpc>
              <a:spcBef>
                <a:spcPts val="1000"/>
              </a:spcBef>
              <a:spcAft>
                <a:spcPts val="0"/>
              </a:spcAft>
              <a:buSzPts val="960"/>
              <a:buChar char="►"/>
              <a:defRPr sz="1200"/>
            </a:lvl5pPr>
            <a:lvl6pPr indent="-289560" lvl="5" marL="2743200" algn="l">
              <a:lnSpc>
                <a:spcPct val="100000"/>
              </a:lnSpc>
              <a:spcBef>
                <a:spcPts val="1000"/>
              </a:spcBef>
              <a:spcAft>
                <a:spcPts val="0"/>
              </a:spcAft>
              <a:buSzPts val="960"/>
              <a:buChar char="►"/>
              <a:defRPr sz="1200"/>
            </a:lvl6pPr>
            <a:lvl7pPr indent="-289560" lvl="6" marL="3200400" algn="l">
              <a:lnSpc>
                <a:spcPct val="100000"/>
              </a:lnSpc>
              <a:spcBef>
                <a:spcPts val="1000"/>
              </a:spcBef>
              <a:spcAft>
                <a:spcPts val="0"/>
              </a:spcAft>
              <a:buSzPts val="960"/>
              <a:buChar char="►"/>
              <a:defRPr sz="1200"/>
            </a:lvl7pPr>
            <a:lvl8pPr indent="-289559" lvl="7" marL="3657600" algn="l">
              <a:lnSpc>
                <a:spcPct val="100000"/>
              </a:lnSpc>
              <a:spcBef>
                <a:spcPts val="1000"/>
              </a:spcBef>
              <a:spcAft>
                <a:spcPts val="0"/>
              </a:spcAft>
              <a:buSzPts val="960"/>
              <a:buChar char="►"/>
              <a:defRPr sz="1200"/>
            </a:lvl8pPr>
            <a:lvl9pPr indent="-289559" lvl="8" marL="4114800" algn="l">
              <a:lnSpc>
                <a:spcPct val="100000"/>
              </a:lnSpc>
              <a:spcBef>
                <a:spcPts val="1000"/>
              </a:spcBef>
              <a:spcAft>
                <a:spcPts val="0"/>
              </a:spcAft>
              <a:buSzPts val="960"/>
              <a:buChar char="►"/>
              <a:defRPr sz="1200"/>
            </a:lvl9pPr>
          </a:lstStyle>
          <a:p/>
        </p:txBody>
      </p:sp>
      <p:sp>
        <p:nvSpPr>
          <p:cNvPr id="74" name="Google Shape;74;p17"/>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77" name="Shape 77"/>
        <p:cNvGrpSpPr/>
        <p:nvPr/>
      </p:nvGrpSpPr>
      <p:grpSpPr>
        <a:xfrm>
          <a:off x="0" y="0"/>
          <a:ext cx="0" cy="0"/>
          <a:chOff x="0" y="0"/>
          <a:chExt cx="0" cy="0"/>
        </a:xfrm>
      </p:grpSpPr>
      <p:sp>
        <p:nvSpPr>
          <p:cNvPr id="78" name="Google Shape;78;p1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showMasterSp="0" type="objTx">
  <p:cSld name="OBJECT_WITH_CAPTION_TEXT">
    <p:spTree>
      <p:nvGrpSpPr>
        <p:cNvPr id="82" name="Shape 82"/>
        <p:cNvGrpSpPr/>
        <p:nvPr/>
      </p:nvGrpSpPr>
      <p:grpSpPr>
        <a:xfrm>
          <a:off x="0" y="0"/>
          <a:ext cx="0" cy="0"/>
          <a:chOff x="0" y="0"/>
          <a:chExt cx="0" cy="0"/>
        </a:xfrm>
      </p:grpSpPr>
      <p:grpSp>
        <p:nvGrpSpPr>
          <p:cNvPr id="83" name="Google Shape;83;p19"/>
          <p:cNvGrpSpPr/>
          <p:nvPr/>
        </p:nvGrpSpPr>
        <p:grpSpPr>
          <a:xfrm>
            <a:off x="0" y="0"/>
            <a:ext cx="12192000" cy="6858000"/>
            <a:chOff x="0" y="0"/>
            <a:chExt cx="12192000" cy="6858000"/>
          </a:xfrm>
        </p:grpSpPr>
        <p:sp>
          <p:nvSpPr>
            <p:cNvPr id="84" name="Google Shape;84;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9"/>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9"/>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9"/>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9"/>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9"/>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9"/>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9"/>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9"/>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3" name="Google Shape;93;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4" name="Google Shape;94;p19"/>
          <p:cNvSpPr txBox="1"/>
          <p:nvPr>
            <p:ph type="title"/>
          </p:nvPr>
        </p:nvSpPr>
        <p:spPr>
          <a:xfrm>
            <a:off x="1154955" y="1295400"/>
            <a:ext cx="2793158"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9"/>
          <p:cNvSpPr txBox="1"/>
          <p:nvPr>
            <p:ph idx="1" type="body"/>
          </p:nvPr>
        </p:nvSpPr>
        <p:spPr>
          <a:xfrm>
            <a:off x="5781146" y="1447800"/>
            <a:ext cx="5190066" cy="4572000"/>
          </a:xfrm>
          <a:prstGeom prst="rect">
            <a:avLst/>
          </a:prstGeom>
          <a:noFill/>
          <a:ln>
            <a:noFill/>
          </a:ln>
        </p:spPr>
        <p:txBody>
          <a:bodyPr anchorCtr="0" anchor="ctr"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6" name="Google Shape;96;p19"/>
          <p:cNvSpPr txBox="1"/>
          <p:nvPr>
            <p:ph idx="2" type="body"/>
          </p:nvPr>
        </p:nvSpPr>
        <p:spPr>
          <a:xfrm>
            <a:off x="1154954" y="3129280"/>
            <a:ext cx="2793158" cy="2895599"/>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97" name="Google Shape;97;p19"/>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9"/>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showMasterSp="0" type="picTx">
  <p:cSld name="PICTURE_WITH_CAPTION_TEXT">
    <p:spTree>
      <p:nvGrpSpPr>
        <p:cNvPr id="101" name="Shape 101"/>
        <p:cNvGrpSpPr/>
        <p:nvPr/>
      </p:nvGrpSpPr>
      <p:grpSpPr>
        <a:xfrm>
          <a:off x="0" y="0"/>
          <a:ext cx="0" cy="0"/>
          <a:chOff x="0" y="0"/>
          <a:chExt cx="0" cy="0"/>
        </a:xfrm>
      </p:grpSpPr>
      <p:grpSp>
        <p:nvGrpSpPr>
          <p:cNvPr id="102" name="Google Shape;102;p20"/>
          <p:cNvGrpSpPr/>
          <p:nvPr/>
        </p:nvGrpSpPr>
        <p:grpSpPr>
          <a:xfrm>
            <a:off x="0" y="0"/>
            <a:ext cx="12192000" cy="6858000"/>
            <a:chOff x="0" y="0"/>
            <a:chExt cx="12192000" cy="6858000"/>
          </a:xfrm>
        </p:grpSpPr>
        <p:sp>
          <p:nvSpPr>
            <p:cNvPr id="103" name="Google Shape;103;p20"/>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0"/>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0"/>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0"/>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2" name="Google Shape;112;p20"/>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3" name="Google Shape;113;p20"/>
          <p:cNvSpPr txBox="1"/>
          <p:nvPr>
            <p:ph type="title"/>
          </p:nvPr>
        </p:nvSpPr>
        <p:spPr>
          <a:xfrm>
            <a:off x="1154955" y="1693333"/>
            <a:ext cx="3865134" cy="1735667"/>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b="0"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0"/>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15" name="Google Shape;115;p20"/>
          <p:cNvSpPr txBox="1"/>
          <p:nvPr>
            <p:ph idx="1" type="body"/>
          </p:nvPr>
        </p:nvSpPr>
        <p:spPr>
          <a:xfrm>
            <a:off x="1154954" y="3657600"/>
            <a:ext cx="3859212" cy="13716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16" name="Google Shape;116;p2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20"/>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abild med bildtext">
  <p:cSld name="Panoramabild med bildtext">
    <p:spTree>
      <p:nvGrpSpPr>
        <p:cNvPr id="120" name="Shape 120"/>
        <p:cNvGrpSpPr/>
        <p:nvPr/>
      </p:nvGrpSpPr>
      <p:grpSpPr>
        <a:xfrm>
          <a:off x="0" y="0"/>
          <a:ext cx="0" cy="0"/>
          <a:chOff x="0" y="0"/>
          <a:chExt cx="0" cy="0"/>
        </a:xfrm>
      </p:grpSpPr>
      <p:grpSp>
        <p:nvGrpSpPr>
          <p:cNvPr id="121" name="Google Shape;121;p21"/>
          <p:cNvGrpSpPr/>
          <p:nvPr/>
        </p:nvGrpSpPr>
        <p:grpSpPr>
          <a:xfrm>
            <a:off x="0" y="0"/>
            <a:ext cx="12192000" cy="6858000"/>
            <a:chOff x="0" y="0"/>
            <a:chExt cx="12192000" cy="6858000"/>
          </a:xfrm>
        </p:grpSpPr>
        <p:sp>
          <p:nvSpPr>
            <p:cNvPr id="122" name="Google Shape;122;p2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1"/>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1"/>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0" name="Google Shape;130;p2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1" name="Google Shape;131;p21"/>
          <p:cNvSpPr txBox="1"/>
          <p:nvPr>
            <p:ph type="title"/>
          </p:nvPr>
        </p:nvSpPr>
        <p:spPr>
          <a:xfrm>
            <a:off x="1154954" y="4969927"/>
            <a:ext cx="8825659"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1"/>
          <p:cNvSpPr/>
          <p:nvPr>
            <p:ph idx="2" type="pic"/>
          </p:nvPr>
        </p:nvSpPr>
        <p:spPr>
          <a:xfrm>
            <a:off x="1154954" y="685800"/>
            <a:ext cx="8825659" cy="3429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33" name="Google Shape;133;p21"/>
          <p:cNvSpPr txBox="1"/>
          <p:nvPr>
            <p:ph idx="1" type="body"/>
          </p:nvPr>
        </p:nvSpPr>
        <p:spPr>
          <a:xfrm>
            <a:off x="1154954" y="5536665"/>
            <a:ext cx="8825658" cy="49371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34" name="Google Shape;134;p2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ch bildtext" showMasterSp="0">
  <p:cSld name="Titel och bildtext">
    <p:spTree>
      <p:nvGrpSpPr>
        <p:cNvPr id="138" name="Shape 138"/>
        <p:cNvGrpSpPr/>
        <p:nvPr/>
      </p:nvGrpSpPr>
      <p:grpSpPr>
        <a:xfrm>
          <a:off x="0" y="0"/>
          <a:ext cx="0" cy="0"/>
          <a:chOff x="0" y="0"/>
          <a:chExt cx="0" cy="0"/>
        </a:xfrm>
      </p:grpSpPr>
      <p:grpSp>
        <p:nvGrpSpPr>
          <p:cNvPr id="139" name="Google Shape;139;p22"/>
          <p:cNvGrpSpPr/>
          <p:nvPr/>
        </p:nvGrpSpPr>
        <p:grpSpPr>
          <a:xfrm>
            <a:off x="0" y="0"/>
            <a:ext cx="12192000" cy="6858000"/>
            <a:chOff x="0" y="0"/>
            <a:chExt cx="12192000" cy="6858000"/>
          </a:xfrm>
        </p:grpSpPr>
        <p:sp>
          <p:nvSpPr>
            <p:cNvPr id="140" name="Google Shape;140;p2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2"/>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2"/>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48" name="Google Shape;148;p2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9" name="Google Shape;149;p22"/>
          <p:cNvSpPr txBox="1"/>
          <p:nvPr>
            <p:ph type="title"/>
          </p:nvPr>
        </p:nvSpPr>
        <p:spPr>
          <a:xfrm>
            <a:off x="1148798" y="1063417"/>
            <a:ext cx="8831816" cy="13729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2"/>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51" name="Google Shape;151;p2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t med beskrivning" showMasterSp="0">
  <p:cSld name="Citat med beskrivning">
    <p:spTree>
      <p:nvGrpSpPr>
        <p:cNvPr id="155" name="Shape 155"/>
        <p:cNvGrpSpPr/>
        <p:nvPr/>
      </p:nvGrpSpPr>
      <p:grpSpPr>
        <a:xfrm>
          <a:off x="0" y="0"/>
          <a:ext cx="0" cy="0"/>
          <a:chOff x="0" y="0"/>
          <a:chExt cx="0" cy="0"/>
        </a:xfrm>
      </p:grpSpPr>
      <p:grpSp>
        <p:nvGrpSpPr>
          <p:cNvPr id="156" name="Google Shape;156;p23"/>
          <p:cNvGrpSpPr/>
          <p:nvPr/>
        </p:nvGrpSpPr>
        <p:grpSpPr>
          <a:xfrm>
            <a:off x="0" y="0"/>
            <a:ext cx="12192000" cy="6858000"/>
            <a:chOff x="0" y="0"/>
            <a:chExt cx="12192000" cy="6858000"/>
          </a:xfrm>
        </p:grpSpPr>
        <p:sp>
          <p:nvSpPr>
            <p:cNvPr id="157" name="Google Shape;157;p23"/>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3"/>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3"/>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3"/>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23"/>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23"/>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23"/>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23"/>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5" name="Google Shape;165;p2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6" name="Google Shape;166;p23"/>
          <p:cNvSpPr txBox="1"/>
          <p:nvPr/>
        </p:nvSpPr>
        <p:spPr>
          <a:xfrm>
            <a:off x="881566" y="607336"/>
            <a:ext cx="801912" cy="156966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7" name="Google Shape;167;p23"/>
          <p:cNvSpPr txBox="1"/>
          <p:nvPr/>
        </p:nvSpPr>
        <p:spPr>
          <a:xfrm>
            <a:off x="9884458" y="2613787"/>
            <a:ext cx="652763" cy="156966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8" name="Google Shape;168;p23"/>
          <p:cNvSpPr txBox="1"/>
          <p:nvPr>
            <p:ph type="title"/>
          </p:nvPr>
        </p:nvSpPr>
        <p:spPr>
          <a:xfrm>
            <a:off x="1581878" y="982134"/>
            <a:ext cx="8453906" cy="269663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23"/>
          <p:cNvSpPr txBox="1"/>
          <p:nvPr>
            <p:ph idx="1" type="body"/>
          </p:nvPr>
        </p:nvSpPr>
        <p:spPr>
          <a:xfrm>
            <a:off x="1945945" y="3678766"/>
            <a:ext cx="7731219" cy="34217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0" name="Google Shape;170;p23"/>
          <p:cNvSpPr txBox="1"/>
          <p:nvPr>
            <p:ph idx="2" type="body"/>
          </p:nvPr>
        </p:nvSpPr>
        <p:spPr>
          <a:xfrm>
            <a:off x="1154954" y="5029199"/>
            <a:ext cx="9244897" cy="997857"/>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1" name="Google Shape;171;p2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2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23"/>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nkort" showMasterSp="0">
  <p:cSld name="Namnkort">
    <p:spTree>
      <p:nvGrpSpPr>
        <p:cNvPr id="175" name="Shape 175"/>
        <p:cNvGrpSpPr/>
        <p:nvPr/>
      </p:nvGrpSpPr>
      <p:grpSpPr>
        <a:xfrm>
          <a:off x="0" y="0"/>
          <a:ext cx="0" cy="0"/>
          <a:chOff x="0" y="0"/>
          <a:chExt cx="0" cy="0"/>
        </a:xfrm>
      </p:grpSpPr>
      <p:grpSp>
        <p:nvGrpSpPr>
          <p:cNvPr id="176" name="Google Shape;176;p24"/>
          <p:cNvGrpSpPr/>
          <p:nvPr/>
        </p:nvGrpSpPr>
        <p:grpSpPr>
          <a:xfrm>
            <a:off x="0" y="0"/>
            <a:ext cx="12192000" cy="6858000"/>
            <a:chOff x="0" y="0"/>
            <a:chExt cx="12192000" cy="6858000"/>
          </a:xfrm>
        </p:grpSpPr>
        <p:sp>
          <p:nvSpPr>
            <p:cNvPr id="177" name="Google Shape;177;p2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24"/>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24"/>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24"/>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24"/>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24"/>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24"/>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4"/>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5" name="Google Shape;185;p2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6" name="Google Shape;186;p24"/>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24"/>
          <p:cNvSpPr txBox="1"/>
          <p:nvPr>
            <p:ph idx="1" type="body"/>
          </p:nvPr>
        </p:nvSpPr>
        <p:spPr>
          <a:xfrm>
            <a:off x="1154954" y="5024967"/>
            <a:ext cx="8825659" cy="8604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88" name="Google Shape;188;p2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2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24"/>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kolumner">
  <p:cSld name="3 kolumner">
    <p:spTree>
      <p:nvGrpSpPr>
        <p:cNvPr id="192" name="Shape 192"/>
        <p:cNvGrpSpPr/>
        <p:nvPr/>
      </p:nvGrpSpPr>
      <p:grpSpPr>
        <a:xfrm>
          <a:off x="0" y="0"/>
          <a:ext cx="0" cy="0"/>
          <a:chOff x="0" y="0"/>
          <a:chExt cx="0" cy="0"/>
        </a:xfrm>
      </p:grpSpPr>
      <p:sp>
        <p:nvSpPr>
          <p:cNvPr id="193" name="Google Shape;193;p25"/>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25"/>
          <p:cNvSpPr txBox="1"/>
          <p:nvPr>
            <p:ph idx="1" type="body"/>
          </p:nvPr>
        </p:nvSpPr>
        <p:spPr>
          <a:xfrm>
            <a:off x="1154954" y="2603502"/>
            <a:ext cx="314187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5" name="Google Shape;195;p25"/>
          <p:cNvSpPr txBox="1"/>
          <p:nvPr>
            <p:ph idx="2" type="body"/>
          </p:nvPr>
        </p:nvSpPr>
        <p:spPr>
          <a:xfrm>
            <a:off x="1154953" y="3179764"/>
            <a:ext cx="3141879" cy="284729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6" name="Google Shape;196;p25"/>
          <p:cNvSpPr txBox="1"/>
          <p:nvPr>
            <p:ph idx="3" type="body"/>
          </p:nvPr>
        </p:nvSpPr>
        <p:spPr>
          <a:xfrm>
            <a:off x="4512721" y="2603500"/>
            <a:ext cx="314700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7" name="Google Shape;197;p25"/>
          <p:cNvSpPr txBox="1"/>
          <p:nvPr>
            <p:ph idx="4" type="body"/>
          </p:nvPr>
        </p:nvSpPr>
        <p:spPr>
          <a:xfrm>
            <a:off x="4512721" y="3179763"/>
            <a:ext cx="3147009" cy="284729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8" name="Google Shape;198;p25"/>
          <p:cNvSpPr txBox="1"/>
          <p:nvPr>
            <p:ph idx="5" type="body"/>
          </p:nvPr>
        </p:nvSpPr>
        <p:spPr>
          <a:xfrm>
            <a:off x="7888135" y="2603501"/>
            <a:ext cx="3145730"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9" name="Google Shape;199;p25"/>
          <p:cNvSpPr txBox="1"/>
          <p:nvPr>
            <p:ph idx="6" type="body"/>
          </p:nvPr>
        </p:nvSpPr>
        <p:spPr>
          <a:xfrm>
            <a:off x="7888329" y="3179762"/>
            <a:ext cx="3145536" cy="284729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00" name="Google Shape;200;p25"/>
          <p:cNvCxnSpPr/>
          <p:nvPr/>
        </p:nvCxnSpPr>
        <p:spPr>
          <a:xfrm>
            <a:off x="440397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01" name="Google Shape;201;p25"/>
          <p:cNvCxnSpPr/>
          <p:nvPr/>
        </p:nvCxnSpPr>
        <p:spPr>
          <a:xfrm>
            <a:off x="777240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02" name="Google Shape;202;p2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2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ildkolumner">
  <p:cSld name="3 bildkolumner">
    <p:spTree>
      <p:nvGrpSpPr>
        <p:cNvPr id="205" name="Shape 205"/>
        <p:cNvGrpSpPr/>
        <p:nvPr/>
      </p:nvGrpSpPr>
      <p:grpSpPr>
        <a:xfrm>
          <a:off x="0" y="0"/>
          <a:ext cx="0" cy="0"/>
          <a:chOff x="0" y="0"/>
          <a:chExt cx="0" cy="0"/>
        </a:xfrm>
      </p:grpSpPr>
      <p:sp>
        <p:nvSpPr>
          <p:cNvPr id="206" name="Google Shape;206;p26"/>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26"/>
          <p:cNvSpPr txBox="1"/>
          <p:nvPr>
            <p:ph idx="1" type="body"/>
          </p:nvPr>
        </p:nvSpPr>
        <p:spPr>
          <a:xfrm>
            <a:off x="1154954" y="4532844"/>
            <a:ext cx="305043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8" name="Google Shape;208;p26"/>
          <p:cNvSpPr/>
          <p:nvPr>
            <p:ph idx="2" type="pic"/>
          </p:nvPr>
        </p:nvSpPr>
        <p:spPr>
          <a:xfrm>
            <a:off x="1334553"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9" name="Google Shape;209;p26"/>
          <p:cNvSpPr txBox="1"/>
          <p:nvPr>
            <p:ph idx="3" type="body"/>
          </p:nvPr>
        </p:nvSpPr>
        <p:spPr>
          <a:xfrm>
            <a:off x="1154954" y="5109106"/>
            <a:ext cx="3050438" cy="91795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0" name="Google Shape;210;p26"/>
          <p:cNvSpPr txBox="1"/>
          <p:nvPr>
            <p:ph idx="4" type="body"/>
          </p:nvPr>
        </p:nvSpPr>
        <p:spPr>
          <a:xfrm>
            <a:off x="4568865" y="4532844"/>
            <a:ext cx="3050438" cy="576263"/>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1" name="Google Shape;211;p26"/>
          <p:cNvSpPr/>
          <p:nvPr>
            <p:ph idx="5" type="pic"/>
          </p:nvPr>
        </p:nvSpPr>
        <p:spPr>
          <a:xfrm>
            <a:off x="4748462" y="2603500"/>
            <a:ext cx="2691243"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2" name="Google Shape;212;p26"/>
          <p:cNvSpPr txBox="1"/>
          <p:nvPr>
            <p:ph idx="6" type="body"/>
          </p:nvPr>
        </p:nvSpPr>
        <p:spPr>
          <a:xfrm>
            <a:off x="4570172" y="5109105"/>
            <a:ext cx="3050438" cy="91795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3" name="Google Shape;213;p26"/>
          <p:cNvSpPr txBox="1"/>
          <p:nvPr>
            <p:ph idx="7" type="body"/>
          </p:nvPr>
        </p:nvSpPr>
        <p:spPr>
          <a:xfrm>
            <a:off x="7982775" y="4532845"/>
            <a:ext cx="3051095"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4" name="Google Shape;214;p26"/>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5" name="Google Shape;215;p26"/>
          <p:cNvSpPr txBox="1"/>
          <p:nvPr>
            <p:ph idx="9" type="body"/>
          </p:nvPr>
        </p:nvSpPr>
        <p:spPr>
          <a:xfrm>
            <a:off x="7982775" y="5109104"/>
            <a:ext cx="3051096" cy="91795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16" name="Google Shape;216;p26"/>
          <p:cNvCxnSpPr/>
          <p:nvPr/>
        </p:nvCxnSpPr>
        <p:spPr>
          <a:xfrm>
            <a:off x="440583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7" name="Google Shape;217;p26"/>
          <p:cNvCxnSpPr/>
          <p:nvPr/>
        </p:nvCxnSpPr>
        <p:spPr>
          <a:xfrm>
            <a:off x="7797802"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8" name="Google Shape;218;p2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26"/>
          <p:cNvSpPr txBox="1"/>
          <p:nvPr>
            <p:ph idx="11" type="ftr"/>
          </p:nvPr>
        </p:nvSpPr>
        <p:spPr>
          <a:xfrm>
            <a:off x="561111" y="6391838"/>
            <a:ext cx="3644282"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221" name="Shape 221"/>
        <p:cNvGrpSpPr/>
        <p:nvPr/>
      </p:nvGrpSpPr>
      <p:grpSpPr>
        <a:xfrm>
          <a:off x="0" y="0"/>
          <a:ext cx="0" cy="0"/>
          <a:chOff x="0" y="0"/>
          <a:chExt cx="0" cy="0"/>
        </a:xfrm>
      </p:grpSpPr>
      <p:sp>
        <p:nvSpPr>
          <p:cNvPr id="222" name="Google Shape;222;p27"/>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27"/>
          <p:cNvSpPr txBox="1"/>
          <p:nvPr>
            <p:ph idx="1" type="body"/>
          </p:nvPr>
        </p:nvSpPr>
        <p:spPr>
          <a:xfrm rot="5400000">
            <a:off x="3859634" y="-101180"/>
            <a:ext cx="3416300" cy="8825659"/>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24" name="Google Shape;224;p27"/>
          <p:cNvSpPr txBox="1"/>
          <p:nvPr>
            <p:ph idx="10" type="dt"/>
          </p:nvPr>
        </p:nvSpPr>
        <p:spPr>
          <a:xfrm>
            <a:off x="10695439"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2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showMasterSp="0" type="vertTitleAndTx">
  <p:cSld name="VERTICAL_TITLE_AND_VERTICAL_TEXT">
    <p:spTree>
      <p:nvGrpSpPr>
        <p:cNvPr id="227" name="Shape 227"/>
        <p:cNvGrpSpPr/>
        <p:nvPr/>
      </p:nvGrpSpPr>
      <p:grpSpPr>
        <a:xfrm>
          <a:off x="0" y="0"/>
          <a:ext cx="0" cy="0"/>
          <a:chOff x="0" y="0"/>
          <a:chExt cx="0" cy="0"/>
        </a:xfrm>
      </p:grpSpPr>
      <p:grpSp>
        <p:nvGrpSpPr>
          <p:cNvPr id="228" name="Google Shape;228;p28"/>
          <p:cNvGrpSpPr/>
          <p:nvPr/>
        </p:nvGrpSpPr>
        <p:grpSpPr>
          <a:xfrm>
            <a:off x="0" y="0"/>
            <a:ext cx="12192000" cy="6858000"/>
            <a:chOff x="0" y="0"/>
            <a:chExt cx="12192000" cy="6858000"/>
          </a:xfrm>
        </p:grpSpPr>
        <p:sp>
          <p:nvSpPr>
            <p:cNvPr id="229" name="Google Shape;229;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2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2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2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2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28"/>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28"/>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28"/>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38" name="Google Shape;238;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9" name="Google Shape;239;p28"/>
          <p:cNvSpPr txBox="1"/>
          <p:nvPr>
            <p:ph type="title"/>
          </p:nvPr>
        </p:nvSpPr>
        <p:spPr>
          <a:xfrm rot="5400000">
            <a:off x="6915922" y="2947779"/>
            <a:ext cx="4748590" cy="140996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28"/>
          <p:cNvSpPr txBox="1"/>
          <p:nvPr>
            <p:ph idx="1" type="body"/>
          </p:nvPr>
        </p:nvSpPr>
        <p:spPr>
          <a:xfrm rot="5400000">
            <a:off x="1908671" y="524749"/>
            <a:ext cx="4748590" cy="6256025"/>
          </a:xfrm>
          <a:prstGeom prst="rect">
            <a:avLst/>
          </a:prstGeom>
          <a:noFill/>
          <a:ln>
            <a:noFill/>
          </a:ln>
        </p:spPr>
        <p:txBody>
          <a:bodyPr anchorCtr="0" anchor="t" bIns="45700" lIns="91425" spcFirstLastPara="1" rIns="91425" wrap="square" tIns="45700">
            <a:no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41" name="Google Shape;241;p28"/>
          <p:cNvSpPr txBox="1"/>
          <p:nvPr>
            <p:ph idx="10" type="dt"/>
          </p:nvPr>
        </p:nvSpPr>
        <p:spPr>
          <a:xfrm>
            <a:off x="10653104" y="6391838"/>
            <a:ext cx="992135"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2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1"/>
          <p:cNvGrpSpPr/>
          <p:nvPr/>
        </p:nvGrpSpPr>
        <p:grpSpPr>
          <a:xfrm>
            <a:off x="0" y="0"/>
            <a:ext cx="12192000" cy="6858000"/>
            <a:chOff x="0" y="0"/>
            <a:chExt cx="12192000" cy="6858000"/>
          </a:xfrm>
        </p:grpSpPr>
        <p:sp>
          <p:nvSpPr>
            <p:cNvPr id="7" name="Google Shape;7;p11"/>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1"/>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1"/>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7" name="Google Shape;17;p11"/>
          <p:cNvSpPr txBox="1"/>
          <p:nvPr>
            <p:ph idx="1" type="body"/>
          </p:nvPr>
        </p:nvSpPr>
        <p:spPr>
          <a:xfrm>
            <a:off x="1154954" y="2603500"/>
            <a:ext cx="8761413" cy="3416300"/>
          </a:xfrm>
          <a:prstGeom prst="rect">
            <a:avLst/>
          </a:prstGeom>
          <a:noFill/>
          <a:ln>
            <a:noFill/>
          </a:ln>
        </p:spPr>
        <p:txBody>
          <a:bodyPr anchorCtr="0" anchor="t" bIns="45700" lIns="91425" spcFirstLastPara="1" rIns="91425" wrap="square" tIns="45700">
            <a:no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
          <p:cNvSpPr txBox="1"/>
          <p:nvPr>
            <p:ph type="ctrTitle"/>
          </p:nvPr>
        </p:nvSpPr>
        <p:spPr>
          <a:xfrm>
            <a:off x="4563298" y="1613125"/>
            <a:ext cx="6851700" cy="32802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2"/>
              </a:buClr>
              <a:buSzPts val="3400"/>
              <a:buFont typeface="Century Gothic"/>
              <a:buNone/>
            </a:pPr>
            <a:r>
              <a:rPr b="1" lang="sv-SE" sz="3400"/>
              <a:t>Välkomna på föräldramöte</a:t>
            </a:r>
            <a:endParaRPr b="1" sz="3400"/>
          </a:p>
          <a:p>
            <a:pPr indent="0" lvl="0" marL="0" rtl="0" algn="ctr">
              <a:lnSpc>
                <a:spcPct val="100000"/>
              </a:lnSpc>
              <a:spcBef>
                <a:spcPts val="0"/>
              </a:spcBef>
              <a:spcAft>
                <a:spcPts val="0"/>
              </a:spcAft>
              <a:buClr>
                <a:schemeClr val="lt2"/>
              </a:buClr>
              <a:buSzPts val="3400"/>
              <a:buFont typeface="Century Gothic"/>
              <a:buNone/>
            </a:pPr>
            <a:r>
              <a:rPr b="1" lang="sv-SE" sz="3400"/>
              <a:t>Engelholmsgymnasterna</a:t>
            </a:r>
            <a:endParaRPr b="1" sz="3400"/>
          </a:p>
          <a:p>
            <a:pPr indent="0" lvl="0" marL="0" rtl="0" algn="ctr">
              <a:lnSpc>
                <a:spcPct val="100000"/>
              </a:lnSpc>
              <a:spcBef>
                <a:spcPts val="0"/>
              </a:spcBef>
              <a:spcAft>
                <a:spcPts val="0"/>
              </a:spcAft>
              <a:buClr>
                <a:schemeClr val="lt2"/>
              </a:buClr>
              <a:buSzPts val="3400"/>
              <a:buFont typeface="Century Gothic"/>
              <a:buNone/>
            </a:pPr>
            <a:r>
              <a:rPr b="1" lang="sv-SE" sz="3400"/>
              <a:t>HT 2024</a:t>
            </a:r>
            <a:endParaRPr b="1" sz="3400"/>
          </a:p>
          <a:p>
            <a:pPr indent="0" lvl="0" marL="0" rtl="0" algn="ctr">
              <a:lnSpc>
                <a:spcPct val="100000"/>
              </a:lnSpc>
              <a:spcBef>
                <a:spcPts val="0"/>
              </a:spcBef>
              <a:spcAft>
                <a:spcPts val="0"/>
              </a:spcAft>
              <a:buClr>
                <a:schemeClr val="lt2"/>
              </a:buClr>
              <a:buSzPts val="3400"/>
              <a:buFont typeface="Century Gothic"/>
              <a:buNone/>
            </a:pPr>
            <a:r>
              <a:t/>
            </a:r>
            <a:endParaRPr sz="3400"/>
          </a:p>
          <a:p>
            <a:pPr indent="0" lvl="0" marL="0" rtl="0" algn="ctr">
              <a:lnSpc>
                <a:spcPct val="100000"/>
              </a:lnSpc>
              <a:spcBef>
                <a:spcPts val="0"/>
              </a:spcBef>
              <a:spcAft>
                <a:spcPts val="0"/>
              </a:spcAft>
              <a:buClr>
                <a:schemeClr val="lt2"/>
              </a:buClr>
              <a:buSzPts val="3400"/>
              <a:buFont typeface="Century Gothic"/>
              <a:buNone/>
            </a:pPr>
            <a:r>
              <a:rPr lang="sv-SE" sz="2400"/>
              <a:t>Möte med föräldrar i Ungdomstruppen</a:t>
            </a:r>
            <a:endParaRPr sz="2400"/>
          </a:p>
        </p:txBody>
      </p:sp>
      <p:pic>
        <p:nvPicPr>
          <p:cNvPr id="250" name="Google Shape;250;p1"/>
          <p:cNvPicPr preferRelativeResize="0"/>
          <p:nvPr/>
        </p:nvPicPr>
        <p:blipFill rotWithShape="1">
          <a:blip r:embed="rId3">
            <a:alphaModFix/>
          </a:blip>
          <a:srcRect b="0" l="0" r="0" t="0"/>
          <a:stretch/>
        </p:blipFill>
        <p:spPr>
          <a:xfrm>
            <a:off x="734225" y="1205475"/>
            <a:ext cx="4145200" cy="4294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INLEDNING</a:t>
            </a:r>
            <a:endParaRPr/>
          </a:p>
        </p:txBody>
      </p:sp>
      <p:sp>
        <p:nvSpPr>
          <p:cNvPr id="256" name="Google Shape;256;p2"/>
          <p:cNvSpPr txBox="1"/>
          <p:nvPr>
            <p:ph idx="1" type="body"/>
          </p:nvPr>
        </p:nvSpPr>
        <p:spPr>
          <a:xfrm>
            <a:off x="744125" y="2280500"/>
            <a:ext cx="9470100" cy="45774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1600"/>
              <a:buChar char="►"/>
            </a:pPr>
            <a:r>
              <a:rPr lang="sv-SE" sz="2000"/>
              <a:t>Vilka är vi huvudledare?</a:t>
            </a:r>
            <a:endParaRPr sz="2000"/>
          </a:p>
          <a:p>
            <a:pPr indent="-285750" lvl="1" marL="742950" rtl="0" algn="l">
              <a:lnSpc>
                <a:spcPct val="100000"/>
              </a:lnSpc>
              <a:spcBef>
                <a:spcPts val="1000"/>
              </a:spcBef>
              <a:spcAft>
                <a:spcPts val="0"/>
              </a:spcAft>
              <a:buClr>
                <a:srgbClr val="674EA7"/>
              </a:buClr>
              <a:buSzPts val="1280"/>
              <a:buChar char="►"/>
            </a:pPr>
            <a:r>
              <a:rPr lang="sv-SE">
                <a:solidFill>
                  <a:schemeClr val="dk1"/>
                </a:solidFill>
              </a:rPr>
              <a:t>Pontus Hahrgren och Lukas Knutsson</a:t>
            </a:r>
            <a:endParaRPr>
              <a:solidFill>
                <a:schemeClr val="dk1"/>
              </a:solidFill>
            </a:endParaRPr>
          </a:p>
          <a:p>
            <a:pPr indent="-285750" lvl="1" marL="742950" rtl="0" algn="l">
              <a:lnSpc>
                <a:spcPct val="100000"/>
              </a:lnSpc>
              <a:spcBef>
                <a:spcPts val="1000"/>
              </a:spcBef>
              <a:spcAft>
                <a:spcPts val="0"/>
              </a:spcAft>
              <a:buClr>
                <a:srgbClr val="674EA7"/>
              </a:buClr>
              <a:buSzPts val="1280"/>
              <a:buChar char="►"/>
            </a:pPr>
            <a:r>
              <a:rPr lang="sv-SE">
                <a:solidFill>
                  <a:schemeClr val="dk1"/>
                </a:solidFill>
              </a:rPr>
              <a:t>Kort presentation av oss</a:t>
            </a:r>
            <a:endParaRPr>
              <a:solidFill>
                <a:schemeClr val="dk1"/>
              </a:solidFill>
            </a:endParaRPr>
          </a:p>
          <a:p>
            <a:pPr indent="0" lvl="0" marL="0" rtl="0" algn="l">
              <a:lnSpc>
                <a:spcPct val="100000"/>
              </a:lnSpc>
              <a:spcBef>
                <a:spcPts val="1000"/>
              </a:spcBef>
              <a:spcAft>
                <a:spcPts val="0"/>
              </a:spcAft>
              <a:buSzPts val="1440"/>
              <a:buNone/>
            </a:pPr>
            <a:r>
              <a:t/>
            </a:r>
            <a:endParaRPr>
              <a:solidFill>
                <a:schemeClr val="dk1"/>
              </a:solidFill>
            </a:endParaRPr>
          </a:p>
          <a:p>
            <a:pPr indent="-342900" lvl="0" marL="342900" rtl="0" algn="l">
              <a:lnSpc>
                <a:spcPct val="100000"/>
              </a:lnSpc>
              <a:spcBef>
                <a:spcPts val="0"/>
              </a:spcBef>
              <a:spcAft>
                <a:spcPts val="0"/>
              </a:spcAft>
              <a:buClr>
                <a:schemeClr val="dk1"/>
              </a:buClr>
              <a:buSzPts val="1600"/>
              <a:buChar char="►"/>
            </a:pPr>
            <a:r>
              <a:rPr lang="sv-SE" sz="2000">
                <a:solidFill>
                  <a:schemeClr val="dk1"/>
                </a:solidFill>
              </a:rPr>
              <a:t>Träningstider </a:t>
            </a:r>
            <a:endParaRPr sz="2000">
              <a:solidFill>
                <a:schemeClr val="dk1"/>
              </a:solidFill>
            </a:endParaRPr>
          </a:p>
          <a:p>
            <a:pPr indent="-295910" lvl="1" marL="742950" rtl="0" algn="l">
              <a:lnSpc>
                <a:spcPct val="100000"/>
              </a:lnSpc>
              <a:spcBef>
                <a:spcPts val="1000"/>
              </a:spcBef>
              <a:spcAft>
                <a:spcPts val="0"/>
              </a:spcAft>
              <a:buClr>
                <a:srgbClr val="674EA7"/>
              </a:buClr>
              <a:buSzPts val="1440"/>
              <a:buChar char="►"/>
            </a:pPr>
            <a:r>
              <a:rPr lang="sv-SE">
                <a:solidFill>
                  <a:schemeClr val="dk1"/>
                </a:solidFill>
              </a:rPr>
              <a:t>Tisdagar 18:00-21:00</a:t>
            </a:r>
            <a:endParaRPr>
              <a:solidFill>
                <a:schemeClr val="dk1"/>
              </a:solidFill>
            </a:endParaRPr>
          </a:p>
          <a:p>
            <a:pPr indent="-285750" lvl="1" marL="742950" rtl="0" algn="l">
              <a:lnSpc>
                <a:spcPct val="100000"/>
              </a:lnSpc>
              <a:spcBef>
                <a:spcPts val="1000"/>
              </a:spcBef>
              <a:spcAft>
                <a:spcPts val="0"/>
              </a:spcAft>
              <a:buClr>
                <a:srgbClr val="674EA7"/>
              </a:buClr>
              <a:buSzPts val="1440"/>
              <a:buChar char="►"/>
            </a:pPr>
            <a:r>
              <a:rPr lang="sv-SE">
                <a:solidFill>
                  <a:schemeClr val="dk1"/>
                </a:solidFill>
              </a:rPr>
              <a:t>Onsdagar 16:30-19:00</a:t>
            </a:r>
            <a:endParaRPr>
              <a:solidFill>
                <a:schemeClr val="dk1"/>
              </a:solidFill>
            </a:endParaRPr>
          </a:p>
          <a:p>
            <a:pPr indent="-285750" lvl="1" marL="742950" rtl="0" algn="l">
              <a:lnSpc>
                <a:spcPct val="100000"/>
              </a:lnSpc>
              <a:spcBef>
                <a:spcPts val="1000"/>
              </a:spcBef>
              <a:spcAft>
                <a:spcPts val="0"/>
              </a:spcAft>
              <a:buClr>
                <a:srgbClr val="674EA7"/>
              </a:buClr>
              <a:buSzPts val="1440"/>
              <a:buChar char="►"/>
            </a:pPr>
            <a:r>
              <a:rPr lang="sv-SE">
                <a:solidFill>
                  <a:schemeClr val="dk1"/>
                </a:solidFill>
              </a:rPr>
              <a:t>Torsdagar 17:00-19:30</a:t>
            </a:r>
            <a:endParaRPr>
              <a:solidFill>
                <a:schemeClr val="dk1"/>
              </a:solidFill>
            </a:endParaRPr>
          </a:p>
          <a:p>
            <a:pPr indent="-285750" lvl="1" marL="742950" rtl="0" algn="l">
              <a:lnSpc>
                <a:spcPct val="100000"/>
              </a:lnSpc>
              <a:spcBef>
                <a:spcPts val="1000"/>
              </a:spcBef>
              <a:spcAft>
                <a:spcPts val="0"/>
              </a:spcAft>
              <a:buClr>
                <a:srgbClr val="674EA7"/>
              </a:buClr>
              <a:buSzPts val="1440"/>
              <a:buChar char="►"/>
            </a:pPr>
            <a:r>
              <a:rPr lang="sv-SE">
                <a:solidFill>
                  <a:schemeClr val="dk1"/>
                </a:solidFill>
              </a:rPr>
              <a:t>Söndagar 15:30-18:00</a:t>
            </a:r>
            <a:endParaRPr>
              <a:solidFill>
                <a:schemeClr val="dk1"/>
              </a:solidFill>
            </a:endParaRPr>
          </a:p>
          <a:p>
            <a:pPr indent="0" lvl="0" marL="342900" rtl="0" algn="l">
              <a:lnSpc>
                <a:spcPct val="100000"/>
              </a:lnSpc>
              <a:spcBef>
                <a:spcPts val="1000"/>
              </a:spcBef>
              <a:spcAft>
                <a:spcPts val="0"/>
              </a:spcAft>
              <a:buSzPts val="1440"/>
              <a:buNone/>
            </a:pPr>
            <a:r>
              <a:t/>
            </a:r>
            <a:endParaRPr/>
          </a:p>
          <a:p>
            <a:pPr indent="0" lvl="1" marL="457200" rtl="0" algn="l">
              <a:lnSpc>
                <a:spcPct val="100000"/>
              </a:lnSpc>
              <a:spcBef>
                <a:spcPts val="1000"/>
              </a:spcBef>
              <a:spcAft>
                <a:spcPts val="0"/>
              </a:spcAft>
              <a:buSzPts val="1280"/>
              <a:buNone/>
            </a:pPr>
            <a:r>
              <a:t/>
            </a:r>
            <a:endParaRPr/>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NÄRVARO</a:t>
            </a:r>
            <a:endParaRPr/>
          </a:p>
        </p:txBody>
      </p:sp>
      <p:sp>
        <p:nvSpPr>
          <p:cNvPr id="262" name="Google Shape;262;p3"/>
          <p:cNvSpPr txBox="1"/>
          <p:nvPr>
            <p:ph idx="1" type="body"/>
          </p:nvPr>
        </p:nvSpPr>
        <p:spPr>
          <a:xfrm>
            <a:off x="236550" y="1950375"/>
            <a:ext cx="10960500" cy="4815600"/>
          </a:xfrm>
          <a:prstGeom prst="rect">
            <a:avLst/>
          </a:prstGeom>
          <a:noFill/>
          <a:ln>
            <a:noFill/>
          </a:ln>
        </p:spPr>
        <p:txBody>
          <a:bodyPr anchorCtr="0" anchor="t" bIns="45700" lIns="91425" spcFirstLastPara="1" rIns="91425" wrap="square" tIns="45700">
            <a:noAutofit/>
          </a:bodyPr>
          <a:lstStyle/>
          <a:p>
            <a:pPr indent="-336550" lvl="0" marL="342900" rtl="0" algn="l">
              <a:lnSpc>
                <a:spcPct val="100000"/>
              </a:lnSpc>
              <a:spcBef>
                <a:spcPts val="0"/>
              </a:spcBef>
              <a:spcAft>
                <a:spcPts val="0"/>
              </a:spcAft>
              <a:buClr>
                <a:schemeClr val="dk1"/>
              </a:buClr>
              <a:buSzPts val="1500"/>
              <a:buChar char="►"/>
            </a:pPr>
            <a:r>
              <a:rPr lang="sv-SE" sz="1900"/>
              <a:t>Sportadmin</a:t>
            </a:r>
            <a:endParaRPr sz="1900"/>
          </a:p>
          <a:p>
            <a:pPr indent="-279400" lvl="1" marL="742950" rtl="0" algn="l">
              <a:lnSpc>
                <a:spcPct val="100000"/>
              </a:lnSpc>
              <a:spcBef>
                <a:spcPts val="1000"/>
              </a:spcBef>
              <a:spcAft>
                <a:spcPts val="0"/>
              </a:spcAft>
              <a:buClr>
                <a:srgbClr val="674EA7"/>
              </a:buClr>
              <a:buSzPts val="1180"/>
              <a:buChar char="►"/>
            </a:pPr>
            <a:r>
              <a:rPr lang="sv-SE" sz="1500"/>
              <a:t>Ladda hem appen - träningstider, kallelser och utskick sker via sportadmin</a:t>
            </a:r>
            <a:endParaRPr sz="1500"/>
          </a:p>
          <a:p>
            <a:pPr indent="0" lvl="0" marL="0" rtl="0" algn="l">
              <a:lnSpc>
                <a:spcPct val="100000"/>
              </a:lnSpc>
              <a:spcBef>
                <a:spcPts val="1000"/>
              </a:spcBef>
              <a:spcAft>
                <a:spcPts val="0"/>
              </a:spcAft>
              <a:buSzPts val="1440"/>
              <a:buNone/>
            </a:pPr>
            <a:r>
              <a:t/>
            </a:r>
            <a:endParaRPr sz="1700"/>
          </a:p>
          <a:p>
            <a:pPr indent="-336550" lvl="0" marL="342900" rtl="0" algn="l">
              <a:lnSpc>
                <a:spcPct val="100000"/>
              </a:lnSpc>
              <a:spcBef>
                <a:spcPts val="1000"/>
              </a:spcBef>
              <a:spcAft>
                <a:spcPts val="0"/>
              </a:spcAft>
              <a:buClr>
                <a:schemeClr val="dk1"/>
              </a:buClr>
              <a:buSzPts val="1500"/>
              <a:buChar char="►"/>
            </a:pPr>
            <a:r>
              <a:rPr lang="sv-SE" sz="1700"/>
              <a:t>Tävlingar</a:t>
            </a:r>
            <a:endParaRPr sz="1700"/>
          </a:p>
          <a:p>
            <a:pPr indent="-289560" lvl="1" marL="742950" rtl="0" algn="l">
              <a:lnSpc>
                <a:spcPct val="100000"/>
              </a:lnSpc>
              <a:spcBef>
                <a:spcPts val="1000"/>
              </a:spcBef>
              <a:spcAft>
                <a:spcPts val="0"/>
              </a:spcAft>
              <a:buClr>
                <a:srgbClr val="674EA7"/>
              </a:buClr>
              <a:buSzPts val="1500"/>
              <a:buChar char="►"/>
            </a:pPr>
            <a:r>
              <a:rPr lang="sv-SE" sz="1500"/>
              <a:t>Vi antar att alla kan tävla de datumen om man inte informerat om annat.</a:t>
            </a:r>
            <a:endParaRPr sz="1500"/>
          </a:p>
          <a:p>
            <a:pPr indent="-279400" lvl="1" marL="742950" rtl="0" algn="l">
              <a:lnSpc>
                <a:spcPct val="100000"/>
              </a:lnSpc>
              <a:spcBef>
                <a:spcPts val="1000"/>
              </a:spcBef>
              <a:spcAft>
                <a:spcPts val="0"/>
              </a:spcAft>
              <a:buClr>
                <a:srgbClr val="674EA7"/>
              </a:buClr>
              <a:buSzPts val="1340"/>
              <a:buChar char="►"/>
            </a:pPr>
            <a:r>
              <a:rPr lang="sv-SE" sz="1500"/>
              <a:t>Betala fakturan för att bekräfta er anmälan</a:t>
            </a:r>
            <a:endParaRPr sz="1500"/>
          </a:p>
          <a:p>
            <a:pPr indent="-279400" lvl="1" marL="742950" rtl="0" algn="l">
              <a:lnSpc>
                <a:spcPct val="100000"/>
              </a:lnSpc>
              <a:spcBef>
                <a:spcPts val="1000"/>
              </a:spcBef>
              <a:spcAft>
                <a:spcPts val="0"/>
              </a:spcAft>
              <a:buClr>
                <a:srgbClr val="674EA7"/>
              </a:buClr>
              <a:buSzPts val="1340"/>
              <a:buChar char="►"/>
            </a:pPr>
            <a:r>
              <a:rPr lang="sv-SE" sz="1500"/>
              <a:t>Tänk på att det innebär ett stort jobb och god planeringen för ledare inför varje tävling och varje gymnast är viktig och är varandras trygghet - Anmäl er i tid och endast om ni har för avsikt att vara med</a:t>
            </a:r>
            <a:endParaRPr sz="1700"/>
          </a:p>
          <a:p>
            <a:pPr indent="-336550" lvl="0" marL="342900" rtl="0" algn="l">
              <a:lnSpc>
                <a:spcPct val="100000"/>
              </a:lnSpc>
              <a:spcBef>
                <a:spcPts val="1000"/>
              </a:spcBef>
              <a:spcAft>
                <a:spcPts val="0"/>
              </a:spcAft>
              <a:buClr>
                <a:schemeClr val="dk1"/>
              </a:buClr>
              <a:buSzPts val="1340"/>
              <a:buChar char="►"/>
            </a:pPr>
            <a:r>
              <a:rPr lang="sv-SE" sz="1700"/>
              <a:t>Frånvaro</a:t>
            </a:r>
            <a:endParaRPr sz="1700"/>
          </a:p>
          <a:p>
            <a:pPr indent="-279400" lvl="1" marL="742950" rtl="0" algn="l">
              <a:lnSpc>
                <a:spcPct val="100000"/>
              </a:lnSpc>
              <a:spcBef>
                <a:spcPts val="1000"/>
              </a:spcBef>
              <a:spcAft>
                <a:spcPts val="0"/>
              </a:spcAft>
              <a:buClr>
                <a:srgbClr val="674EA7"/>
              </a:buClr>
              <a:buSzPts val="1340"/>
              <a:buChar char="►"/>
            </a:pPr>
            <a:r>
              <a:rPr lang="sv-SE" sz="1500"/>
              <a:t>Tjejerna meddelar via snapchat anledning till att de inte kommer på vardera träning. Uteblir många anledningar kommer vi önska att ni föräldrar skriver privat till oss ledare vardera gång era döttrar inte kommer på träningen och varför. Vi vill att alla ska ligga över 80% i närvaro. </a:t>
            </a:r>
            <a:endParaRPr sz="1500"/>
          </a:p>
          <a:p>
            <a:pPr indent="-279400" lvl="1" marL="742950" rtl="0" algn="l">
              <a:lnSpc>
                <a:spcPct val="100000"/>
              </a:lnSpc>
              <a:spcBef>
                <a:spcPts val="1000"/>
              </a:spcBef>
              <a:spcAft>
                <a:spcPts val="0"/>
              </a:spcAft>
              <a:buClr>
                <a:srgbClr val="674EA7"/>
              </a:buClr>
              <a:buSzPts val="1340"/>
              <a:buChar char="►"/>
            </a:pPr>
            <a:r>
              <a:rPr lang="sv-SE" sz="1500"/>
              <a:t>Hur agerar vi vid långtidsskada eller rehabträning? Sjulgymnast </a:t>
            </a:r>
            <a:r>
              <a:rPr lang="sv-SE" sz="1500" u="sng"/>
              <a:t>SKA</a:t>
            </a:r>
            <a:r>
              <a:rPr lang="sv-SE" sz="1500"/>
              <a:t> uppsökas vid längre besvär</a:t>
            </a:r>
            <a:endParaRPr sz="1500"/>
          </a:p>
          <a:p>
            <a:pPr indent="0" lvl="1" marL="457200" rtl="0" algn="l">
              <a:lnSpc>
                <a:spcPct val="100000"/>
              </a:lnSpc>
              <a:spcBef>
                <a:spcPts val="1000"/>
              </a:spcBef>
              <a:spcAft>
                <a:spcPts val="0"/>
              </a:spcAft>
              <a:buSzPts val="1280"/>
              <a:buNone/>
            </a:pPr>
            <a:r>
              <a:t/>
            </a:r>
            <a:endParaRPr/>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TÄVLINGAR &amp; DATUM</a:t>
            </a:r>
            <a:endParaRPr/>
          </a:p>
        </p:txBody>
      </p:sp>
      <p:sp>
        <p:nvSpPr>
          <p:cNvPr id="268" name="Google Shape;268;p4"/>
          <p:cNvSpPr txBox="1"/>
          <p:nvPr>
            <p:ph idx="1" type="body"/>
          </p:nvPr>
        </p:nvSpPr>
        <p:spPr>
          <a:xfrm>
            <a:off x="434650" y="2280500"/>
            <a:ext cx="9940500" cy="4394700"/>
          </a:xfrm>
          <a:prstGeom prst="rect">
            <a:avLst/>
          </a:prstGeom>
          <a:noFill/>
          <a:ln>
            <a:noFill/>
          </a:ln>
        </p:spPr>
        <p:txBody>
          <a:bodyPr anchorCtr="0" anchor="t" bIns="45700" lIns="91425" spcFirstLastPara="1" rIns="91425" wrap="square" tIns="45700">
            <a:noAutofit/>
          </a:bodyPr>
          <a:lstStyle/>
          <a:p>
            <a:pPr indent="0" lvl="0" marL="742950" rtl="0" algn="l">
              <a:lnSpc>
                <a:spcPct val="100000"/>
              </a:lnSpc>
              <a:spcBef>
                <a:spcPts val="1000"/>
              </a:spcBef>
              <a:spcAft>
                <a:spcPts val="0"/>
              </a:spcAft>
              <a:buSzPts val="1440"/>
              <a:buNone/>
            </a:pPr>
            <a:r>
              <a:rPr b="1" lang="sv-SE" sz="2200"/>
              <a:t>Tävlingar HT 2024</a:t>
            </a:r>
            <a:endParaRPr b="1" sz="2200"/>
          </a:p>
          <a:p>
            <a:pPr indent="-321310" lvl="1" marL="742950" rtl="0" algn="l">
              <a:lnSpc>
                <a:spcPct val="100000"/>
              </a:lnSpc>
              <a:spcBef>
                <a:spcPts val="1000"/>
              </a:spcBef>
              <a:spcAft>
                <a:spcPts val="0"/>
              </a:spcAft>
              <a:buClr>
                <a:schemeClr val="dk1"/>
              </a:buClr>
              <a:buSzPts val="2000"/>
              <a:buChar char="►"/>
            </a:pPr>
            <a:r>
              <a:rPr lang="sv-SE" sz="2000">
                <a:solidFill>
                  <a:schemeClr val="dk1"/>
                </a:solidFill>
              </a:rPr>
              <a:t>Klubbtävling 28/9 08:00-15:00</a:t>
            </a:r>
            <a:endParaRPr sz="2000">
              <a:solidFill>
                <a:schemeClr val="dk1"/>
              </a:solidFill>
            </a:endParaRPr>
          </a:p>
          <a:p>
            <a:pPr indent="-321310" lvl="1" marL="742950" rtl="0" algn="l">
              <a:lnSpc>
                <a:spcPct val="100000"/>
              </a:lnSpc>
              <a:spcBef>
                <a:spcPts val="1000"/>
              </a:spcBef>
              <a:spcAft>
                <a:spcPts val="0"/>
              </a:spcAft>
              <a:buClr>
                <a:schemeClr val="dk1"/>
              </a:buClr>
              <a:buSzPts val="2000"/>
              <a:buChar char="►"/>
            </a:pPr>
            <a:r>
              <a:rPr lang="sv-SE" sz="2000">
                <a:solidFill>
                  <a:schemeClr val="dk1"/>
                </a:solidFill>
              </a:rPr>
              <a:t>Rikstvåan 13-16 Järfälla 22-24/11 Hotell</a:t>
            </a:r>
            <a:endParaRPr sz="2000">
              <a:solidFill>
                <a:schemeClr val="dk1"/>
              </a:solidFill>
            </a:endParaRPr>
          </a:p>
          <a:p>
            <a:pPr indent="-321310" lvl="1" marL="742950" rtl="0" algn="l">
              <a:lnSpc>
                <a:spcPct val="100000"/>
              </a:lnSpc>
              <a:spcBef>
                <a:spcPts val="1000"/>
              </a:spcBef>
              <a:spcAft>
                <a:spcPts val="0"/>
              </a:spcAft>
              <a:buClr>
                <a:schemeClr val="dk1"/>
              </a:buClr>
              <a:buSzPts val="2000"/>
              <a:buChar char="►"/>
            </a:pPr>
            <a:r>
              <a:rPr lang="sv-SE" sz="2000">
                <a:solidFill>
                  <a:schemeClr val="dk1"/>
                </a:solidFill>
              </a:rPr>
              <a:t>Varbergscupen 30/11 - 1 december bara över dagen. Mer info kommer vilken dag vi tävlar med tider etc.</a:t>
            </a:r>
            <a:endParaRPr sz="2000">
              <a:solidFill>
                <a:schemeClr val="dk1"/>
              </a:solidFill>
            </a:endParaRPr>
          </a:p>
          <a:p>
            <a:pPr indent="-342900" lvl="0" marL="342900" rtl="0" algn="l">
              <a:lnSpc>
                <a:spcPct val="100000"/>
              </a:lnSpc>
              <a:spcBef>
                <a:spcPts val="1000"/>
              </a:spcBef>
              <a:spcAft>
                <a:spcPts val="0"/>
              </a:spcAft>
              <a:buClr>
                <a:schemeClr val="dk1"/>
              </a:buClr>
              <a:buSzPts val="2000"/>
              <a:buChar char="►"/>
            </a:pPr>
            <a:r>
              <a:rPr lang="sv-SE" sz="2000">
                <a:solidFill>
                  <a:schemeClr val="dk1"/>
                </a:solidFill>
              </a:rPr>
              <a:t>Skriv upp datumen i kalendrarna och glöm inte att skriva snarast om er dotter mot förmodan inte kan tävla någon av tävlingarna.</a:t>
            </a:r>
            <a:endParaRPr sz="2000">
              <a:solidFill>
                <a:schemeClr val="dk1"/>
              </a:solidFill>
            </a:endParaRPr>
          </a:p>
          <a:p>
            <a:pPr indent="0" lvl="0" marL="0" rtl="0" algn="l">
              <a:lnSpc>
                <a:spcPct val="100000"/>
              </a:lnSpc>
              <a:spcBef>
                <a:spcPts val="1000"/>
              </a:spcBef>
              <a:spcAft>
                <a:spcPts val="0"/>
              </a:spcAft>
              <a:buSzPts val="1440"/>
              <a:buNone/>
            </a:pPr>
            <a:r>
              <a:t/>
            </a:r>
            <a:endParaRPr sz="2000">
              <a:solidFill>
                <a:schemeClr val="dk1"/>
              </a:solidFill>
            </a:endParaRPr>
          </a:p>
          <a:p>
            <a:pPr indent="0" lvl="0" marL="0" rtl="0" algn="l">
              <a:lnSpc>
                <a:spcPct val="100000"/>
              </a:lnSpc>
              <a:spcBef>
                <a:spcPts val="1000"/>
              </a:spcBef>
              <a:spcAft>
                <a:spcPts val="0"/>
              </a:spcAft>
              <a:buSzPts val="1440"/>
              <a:buNone/>
            </a:pPr>
            <a:r>
              <a:t/>
            </a:r>
            <a:endParaRPr sz="2000"/>
          </a:p>
          <a:p>
            <a:pPr indent="0" lvl="0" marL="0" rtl="0" algn="l">
              <a:lnSpc>
                <a:spcPct val="100000"/>
              </a:lnSpc>
              <a:spcBef>
                <a:spcPts val="1000"/>
              </a:spcBef>
              <a:spcAft>
                <a:spcPts val="0"/>
              </a:spcAft>
              <a:buSzPts val="144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KLÄDER</a:t>
            </a:r>
            <a:endParaRPr/>
          </a:p>
        </p:txBody>
      </p:sp>
      <p:sp>
        <p:nvSpPr>
          <p:cNvPr id="274" name="Google Shape;274;p5"/>
          <p:cNvSpPr txBox="1"/>
          <p:nvPr>
            <p:ph idx="1" type="body"/>
          </p:nvPr>
        </p:nvSpPr>
        <p:spPr>
          <a:xfrm>
            <a:off x="583200" y="2292875"/>
            <a:ext cx="9990000" cy="4444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440"/>
              <a:buNone/>
            </a:pPr>
            <a:r>
              <a:rPr lang="sv-SE" sz="2100"/>
              <a:t>Föreningskollektion</a:t>
            </a:r>
            <a:endParaRPr sz="2100"/>
          </a:p>
          <a:p>
            <a:pPr indent="-227330" lvl="2" marL="1143000" rtl="0" algn="l">
              <a:lnSpc>
                <a:spcPct val="100000"/>
              </a:lnSpc>
              <a:spcBef>
                <a:spcPts val="1000"/>
              </a:spcBef>
              <a:spcAft>
                <a:spcPts val="0"/>
              </a:spcAft>
              <a:buClr>
                <a:srgbClr val="674EA7"/>
              </a:buClr>
              <a:buSzPts val="1420"/>
              <a:buChar char="►"/>
            </a:pPr>
            <a:r>
              <a:rPr lang="sv-SE" sz="1700"/>
              <a:t>www.jovo.se/gke</a:t>
            </a:r>
            <a:endParaRPr sz="1700"/>
          </a:p>
          <a:p>
            <a:pPr indent="-227330" lvl="2" marL="1143000" rtl="0" algn="l">
              <a:lnSpc>
                <a:spcPct val="100000"/>
              </a:lnSpc>
              <a:spcBef>
                <a:spcPts val="1000"/>
              </a:spcBef>
              <a:spcAft>
                <a:spcPts val="0"/>
              </a:spcAft>
              <a:buClr>
                <a:srgbClr val="674EA7"/>
              </a:buClr>
              <a:buSzPts val="1420"/>
              <a:buChar char="►"/>
            </a:pPr>
            <a:r>
              <a:rPr lang="sv-SE" sz="1700"/>
              <a:t>Provkollektion hänger på kansliet</a:t>
            </a:r>
            <a:endParaRPr sz="1700"/>
          </a:p>
          <a:p>
            <a:pPr indent="-247650" lvl="2" marL="1143000" rtl="0" algn="l">
              <a:lnSpc>
                <a:spcPct val="100000"/>
              </a:lnSpc>
              <a:spcBef>
                <a:spcPts val="1000"/>
              </a:spcBef>
              <a:spcAft>
                <a:spcPts val="0"/>
              </a:spcAft>
              <a:buClr>
                <a:srgbClr val="674EA7"/>
              </a:buClr>
              <a:buSzPts val="1740"/>
              <a:buChar char="►"/>
            </a:pPr>
            <a:r>
              <a:rPr lang="sv-SE" sz="1700"/>
              <a:t>Leverans gratis till Kansliet</a:t>
            </a:r>
            <a:endParaRPr sz="1700"/>
          </a:p>
          <a:p>
            <a:pPr indent="0" lvl="0" marL="1143000" rtl="0" algn="l">
              <a:lnSpc>
                <a:spcPct val="100000"/>
              </a:lnSpc>
              <a:spcBef>
                <a:spcPts val="1000"/>
              </a:spcBef>
              <a:spcAft>
                <a:spcPts val="0"/>
              </a:spcAft>
              <a:buSzPts val="1440"/>
              <a:buNone/>
            </a:pPr>
            <a:r>
              <a:t/>
            </a:r>
            <a:endParaRPr sz="1700"/>
          </a:p>
          <a:p>
            <a:pPr indent="0" lvl="0" marL="0" rtl="0" algn="l">
              <a:lnSpc>
                <a:spcPct val="100000"/>
              </a:lnSpc>
              <a:spcBef>
                <a:spcPts val="1000"/>
              </a:spcBef>
              <a:spcAft>
                <a:spcPts val="0"/>
              </a:spcAft>
              <a:buSzPts val="1440"/>
              <a:buNone/>
            </a:pPr>
            <a:r>
              <a:rPr lang="sv-SE" sz="2100"/>
              <a:t>Prima Salto</a:t>
            </a:r>
            <a:endParaRPr sz="2100"/>
          </a:p>
          <a:p>
            <a:pPr indent="-227330" lvl="2" marL="1143000" rtl="0" algn="l">
              <a:lnSpc>
                <a:spcPct val="100000"/>
              </a:lnSpc>
              <a:spcBef>
                <a:spcPts val="1000"/>
              </a:spcBef>
              <a:spcAft>
                <a:spcPts val="0"/>
              </a:spcAft>
              <a:buClr>
                <a:srgbClr val="674EA7"/>
              </a:buClr>
              <a:buSzPts val="1420"/>
              <a:buChar char="►"/>
            </a:pPr>
            <a:r>
              <a:rPr lang="sv-SE" sz="1700"/>
              <a:t>Träningsdräkter, Tävlingsdräkter, etc – beställs direkt på nätet, levereras hem till er</a:t>
            </a:r>
            <a:endParaRPr sz="1700"/>
          </a:p>
          <a:p>
            <a:pPr indent="0" lvl="0" marL="1143000" rtl="0" algn="l">
              <a:lnSpc>
                <a:spcPct val="100000"/>
              </a:lnSpc>
              <a:spcBef>
                <a:spcPts val="1000"/>
              </a:spcBef>
              <a:spcAft>
                <a:spcPts val="0"/>
              </a:spcAft>
              <a:buSzPts val="1440"/>
              <a:buNone/>
            </a:pPr>
            <a:r>
              <a:t/>
            </a:r>
            <a:endParaRPr sz="1700"/>
          </a:p>
          <a:p>
            <a:pPr indent="0" lvl="0" marL="0" rtl="0" algn="l">
              <a:lnSpc>
                <a:spcPct val="100000"/>
              </a:lnSpc>
              <a:spcBef>
                <a:spcPts val="1000"/>
              </a:spcBef>
              <a:spcAft>
                <a:spcPts val="0"/>
              </a:spcAft>
              <a:buSzPts val="1440"/>
              <a:buNone/>
            </a:pPr>
            <a:r>
              <a:rPr lang="sv-SE" sz="2100"/>
              <a:t>Tävlingsdräkt</a:t>
            </a:r>
            <a:endParaRPr sz="2100"/>
          </a:p>
          <a:p>
            <a:pPr indent="-227330" lvl="2" marL="1143000" rtl="0" algn="l">
              <a:lnSpc>
                <a:spcPct val="100000"/>
              </a:lnSpc>
              <a:spcBef>
                <a:spcPts val="1000"/>
              </a:spcBef>
              <a:spcAft>
                <a:spcPts val="0"/>
              </a:spcAft>
              <a:buClr>
                <a:srgbClr val="674EA7"/>
              </a:buClr>
              <a:buSzPts val="1420"/>
              <a:buChar char="►"/>
            </a:pPr>
            <a:r>
              <a:rPr lang="sv-SE" sz="1700">
                <a:solidFill>
                  <a:schemeClr val="dk1"/>
                </a:solidFill>
              </a:rPr>
              <a:t>Beställs eller fixas snarast!!!</a:t>
            </a:r>
            <a:endParaRPr sz="15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6"/>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Kommunikation </a:t>
            </a:r>
            <a:endParaRPr/>
          </a:p>
        </p:txBody>
      </p:sp>
      <p:sp>
        <p:nvSpPr>
          <p:cNvPr id="280" name="Google Shape;280;p6"/>
          <p:cNvSpPr txBox="1"/>
          <p:nvPr>
            <p:ph idx="1" type="body"/>
          </p:nvPr>
        </p:nvSpPr>
        <p:spPr>
          <a:xfrm>
            <a:off x="1154950" y="2120574"/>
            <a:ext cx="9350700" cy="4386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342900" lvl="0" marL="342900" rtl="0" algn="l">
              <a:lnSpc>
                <a:spcPct val="100000"/>
              </a:lnSpc>
              <a:spcBef>
                <a:spcPts val="1000"/>
              </a:spcBef>
              <a:spcAft>
                <a:spcPts val="0"/>
              </a:spcAft>
              <a:buClr>
                <a:srgbClr val="7030A0"/>
              </a:buClr>
              <a:buSzPts val="1440"/>
              <a:buChar char="►"/>
            </a:pPr>
            <a:r>
              <a:rPr b="1" lang="sv-SE"/>
              <a:t>Facebook - </a:t>
            </a:r>
            <a:r>
              <a:rPr lang="sv-SE"/>
              <a:t>Större info till föräldrar Gå med i gruppen “Ungdomstruppen”</a:t>
            </a:r>
            <a:endParaRPr/>
          </a:p>
          <a:p>
            <a:pPr indent="-342900" lvl="0" marL="342900" rtl="0" algn="l">
              <a:lnSpc>
                <a:spcPct val="100000"/>
              </a:lnSpc>
              <a:spcBef>
                <a:spcPts val="1000"/>
              </a:spcBef>
              <a:spcAft>
                <a:spcPts val="0"/>
              </a:spcAft>
              <a:buClr>
                <a:srgbClr val="7030A0"/>
              </a:buClr>
              <a:buSzPts val="1440"/>
              <a:buChar char="►"/>
            </a:pPr>
            <a:r>
              <a:rPr b="1" lang="sv-SE"/>
              <a:t>Snapchat - </a:t>
            </a:r>
            <a:r>
              <a:rPr lang="sv-SE"/>
              <a:t>Snabb info till gymnasterna</a:t>
            </a:r>
            <a:endParaRPr/>
          </a:p>
          <a:p>
            <a:pPr indent="-342900" lvl="0" marL="342900" rtl="0" algn="l">
              <a:lnSpc>
                <a:spcPct val="100000"/>
              </a:lnSpc>
              <a:spcBef>
                <a:spcPts val="1000"/>
              </a:spcBef>
              <a:spcAft>
                <a:spcPts val="0"/>
              </a:spcAft>
              <a:buClr>
                <a:srgbClr val="7030A0"/>
              </a:buClr>
              <a:buSzPts val="1440"/>
              <a:buChar char="►"/>
            </a:pPr>
            <a:r>
              <a:rPr b="1" lang="sv-SE"/>
              <a:t>Sportadmin</a:t>
            </a:r>
            <a:br>
              <a:rPr lang="sv-SE"/>
            </a:br>
            <a:endParaRPr/>
          </a:p>
          <a:p>
            <a:pPr indent="-342900" lvl="0" marL="342900" rtl="0" algn="l">
              <a:lnSpc>
                <a:spcPct val="100000"/>
              </a:lnSpc>
              <a:spcBef>
                <a:spcPts val="1000"/>
              </a:spcBef>
              <a:spcAft>
                <a:spcPts val="0"/>
              </a:spcAft>
              <a:buClr>
                <a:srgbClr val="7030A0"/>
              </a:buClr>
              <a:buSzPts val="1440"/>
              <a:buChar char="►"/>
            </a:pPr>
            <a:r>
              <a:rPr b="1" lang="sv-SE"/>
              <a:t>Kontaktuppgifter Huvudledare:</a:t>
            </a:r>
            <a:br>
              <a:rPr lang="sv-SE"/>
            </a:br>
            <a:r>
              <a:rPr lang="sv-SE">
                <a:solidFill>
                  <a:schemeClr val="dk1"/>
                </a:solidFill>
              </a:rPr>
              <a:t>Pontus Hahrgren: 0733101629, pontushahrgren@gmail.com</a:t>
            </a:r>
            <a:endParaRPr>
              <a:solidFill>
                <a:schemeClr val="dk1"/>
              </a:solidFill>
            </a:endParaRPr>
          </a:p>
          <a:p>
            <a:pPr indent="0" lvl="0" marL="342900" rtl="0" algn="l">
              <a:lnSpc>
                <a:spcPct val="100000"/>
              </a:lnSpc>
              <a:spcBef>
                <a:spcPts val="1000"/>
              </a:spcBef>
              <a:spcAft>
                <a:spcPts val="0"/>
              </a:spcAft>
              <a:buSzPts val="1440"/>
              <a:buNone/>
            </a:pPr>
            <a:r>
              <a:rPr lang="sv-SE">
                <a:solidFill>
                  <a:schemeClr val="dk1"/>
                </a:solidFill>
              </a:rPr>
              <a:t>Lukas Knutsson: 0706180730, lukas.knutsson@outlook.com</a:t>
            </a:r>
            <a:br>
              <a:rPr lang="sv-SE">
                <a:solidFill>
                  <a:schemeClr val="dk1"/>
                </a:solidFill>
              </a:rPr>
            </a:br>
            <a:endParaRPr>
              <a:solidFill>
                <a:schemeClr val="dk1"/>
              </a:solidFill>
            </a:endParaRPr>
          </a:p>
          <a:p>
            <a:pPr indent="-342900" lvl="0" marL="342900" rtl="0" algn="l">
              <a:lnSpc>
                <a:spcPct val="100000"/>
              </a:lnSpc>
              <a:spcBef>
                <a:spcPts val="1000"/>
              </a:spcBef>
              <a:spcAft>
                <a:spcPts val="0"/>
              </a:spcAft>
              <a:buClr>
                <a:srgbClr val="7030A0"/>
              </a:buClr>
              <a:buSzPts val="1440"/>
              <a:buChar char="►"/>
            </a:pPr>
            <a:r>
              <a:rPr b="1" lang="sv-SE"/>
              <a:t>Vi har satt ledare som ansvariga för att ordna lagaktiviteter i höst så att tjejerna lär känna varandra ännu mera.</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7"/>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Övrigt </a:t>
            </a:r>
            <a:endParaRPr/>
          </a:p>
        </p:txBody>
      </p:sp>
      <p:sp>
        <p:nvSpPr>
          <p:cNvPr id="286" name="Google Shape;286;p7"/>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0" lvl="0" marL="0" rtl="0" algn="l">
              <a:lnSpc>
                <a:spcPct val="115000"/>
              </a:lnSpc>
              <a:spcBef>
                <a:spcPts val="0"/>
              </a:spcBef>
              <a:spcAft>
                <a:spcPts val="0"/>
              </a:spcAft>
              <a:buSzPts val="1440"/>
              <a:buNone/>
            </a:pPr>
            <a:r>
              <a:rPr lang="sv-SE" sz="2000">
                <a:solidFill>
                  <a:schemeClr val="dk1"/>
                </a:solidFill>
              </a:rPr>
              <a:t>Vid varje träning vill vi att gymnasterna:</a:t>
            </a:r>
            <a:endParaRPr sz="2000">
              <a:solidFill>
                <a:srgbClr val="7F7F7F"/>
              </a:solidFill>
            </a:endParaRPr>
          </a:p>
          <a:p>
            <a:pPr indent="-355600" lvl="0" marL="457200" rtl="0" algn="l">
              <a:lnSpc>
                <a:spcPct val="115000"/>
              </a:lnSpc>
              <a:spcBef>
                <a:spcPts val="1600"/>
              </a:spcBef>
              <a:spcAft>
                <a:spcPts val="0"/>
              </a:spcAft>
              <a:buClr>
                <a:schemeClr val="dk1"/>
              </a:buClr>
              <a:buSzPts val="2000"/>
              <a:buFont typeface="Century Gothic"/>
              <a:buChar char="-"/>
            </a:pPr>
            <a:r>
              <a:rPr lang="sv-SE" sz="2000">
                <a:solidFill>
                  <a:schemeClr val="dk1"/>
                </a:solidFill>
              </a:rPr>
              <a:t>Kommer i tid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Äter  </a:t>
            </a:r>
            <a:r>
              <a:rPr lang="sv-SE" sz="2000" u="sng">
                <a:solidFill>
                  <a:schemeClr val="dk1"/>
                </a:solidFill>
              </a:rPr>
              <a:t>innan</a:t>
            </a:r>
            <a:r>
              <a:rPr lang="sv-SE" sz="2000">
                <a:solidFill>
                  <a:schemeClr val="dk1"/>
                </a:solidFill>
              </a:rPr>
              <a:t> träning + har vattenflaska med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Träningskläder (Tights/shorts och träningströja/linne</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Kommer med en positiv inställning</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100% fokus på gymnastiken under träningar och tävlingar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respekterar varandra och hejar på varandra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lyssnar på våra tränare </a:t>
            </a:r>
            <a:endParaRPr sz="2000">
              <a:solidFill>
                <a:schemeClr val="dk1"/>
              </a:solidFill>
            </a:endParaRPr>
          </a:p>
          <a:p>
            <a:pPr indent="-251459" lvl="0" marL="342900" rtl="0" algn="l">
              <a:lnSpc>
                <a:spcPct val="100000"/>
              </a:lnSpc>
              <a:spcBef>
                <a:spcPts val="12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8"/>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sp>
        <p:nvSpPr>
          <p:cNvPr id="292" name="Google Shape;292;p8"/>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342900" lvl="0" marL="342900" rtl="0" algn="l">
              <a:lnSpc>
                <a:spcPct val="100000"/>
              </a:lnSpc>
              <a:spcBef>
                <a:spcPts val="1000"/>
              </a:spcBef>
              <a:spcAft>
                <a:spcPts val="0"/>
              </a:spcAft>
              <a:buClr>
                <a:srgbClr val="674EA7"/>
              </a:buClr>
              <a:buSzPts val="1440"/>
              <a:buChar char="►"/>
            </a:pPr>
            <a:r>
              <a:rPr b="1" lang="sv-SE"/>
              <a:t>Vi är en ideell förening där alla behövs</a:t>
            </a:r>
            <a:endParaRPr b="1"/>
          </a:p>
          <a:p>
            <a:pPr indent="-342900" lvl="0" marL="342900" rtl="0" algn="l">
              <a:lnSpc>
                <a:spcPct val="100000"/>
              </a:lnSpc>
              <a:spcBef>
                <a:spcPts val="1000"/>
              </a:spcBef>
              <a:spcAft>
                <a:spcPts val="0"/>
              </a:spcAft>
              <a:buClr>
                <a:srgbClr val="674EA7"/>
              </a:buClr>
              <a:buSzPts val="1440"/>
              <a:buChar char="►"/>
            </a:pPr>
            <a:r>
              <a:rPr b="1" lang="sv-SE"/>
              <a:t>Tävlingsarrangemang</a:t>
            </a:r>
            <a:endParaRPr b="1"/>
          </a:p>
          <a:p>
            <a:pPr indent="-285750" lvl="1" marL="742950" rtl="0" algn="l">
              <a:lnSpc>
                <a:spcPct val="100000"/>
              </a:lnSpc>
              <a:spcBef>
                <a:spcPts val="1000"/>
              </a:spcBef>
              <a:spcAft>
                <a:spcPts val="0"/>
              </a:spcAft>
              <a:buClr>
                <a:schemeClr val="dk1"/>
              </a:buClr>
              <a:buSzPts val="1440"/>
              <a:buChar char="►"/>
            </a:pPr>
            <a:r>
              <a:rPr b="1" lang="sv-SE">
                <a:solidFill>
                  <a:schemeClr val="dk1"/>
                </a:solidFill>
              </a:rPr>
              <a:t>Riksfyran - Vi ansvarar för boende, mer info kommer. 25-27 oktober</a:t>
            </a:r>
            <a:endParaRPr b="1">
              <a:solidFill>
                <a:schemeClr val="dk1"/>
              </a:solidFill>
            </a:endParaRPr>
          </a:p>
          <a:p>
            <a:pPr indent="-342900" lvl="0" marL="342900" rtl="0" algn="l">
              <a:lnSpc>
                <a:spcPct val="100000"/>
              </a:lnSpc>
              <a:spcBef>
                <a:spcPts val="1000"/>
              </a:spcBef>
              <a:spcAft>
                <a:spcPts val="0"/>
              </a:spcAft>
              <a:buClr>
                <a:srgbClr val="674EA7"/>
              </a:buClr>
              <a:buSzPts val="1440"/>
              <a:buChar char="►"/>
            </a:pPr>
            <a:r>
              <a:rPr b="1" lang="sv-SE"/>
              <a:t>Bingolotter - Julen 2024</a:t>
            </a:r>
            <a:endParaRPr b="1"/>
          </a:p>
          <a:p>
            <a:pPr indent="-342900" lvl="0" marL="342900" rtl="0" algn="l">
              <a:lnSpc>
                <a:spcPct val="100000"/>
              </a:lnSpc>
              <a:spcBef>
                <a:spcPts val="1000"/>
              </a:spcBef>
              <a:spcAft>
                <a:spcPts val="0"/>
              </a:spcAft>
              <a:buClr>
                <a:srgbClr val="674EA7"/>
              </a:buClr>
              <a:buSzPts val="1440"/>
              <a:buChar char="►"/>
            </a:pPr>
            <a:r>
              <a:rPr b="1" lang="sv-SE"/>
              <a:t>Vill ni vara en del av någon kommitte?</a:t>
            </a:r>
            <a:endParaRPr b="1"/>
          </a:p>
          <a:p>
            <a:pPr indent="-342900" lvl="0" marL="342900" rtl="0" algn="l">
              <a:lnSpc>
                <a:spcPct val="100000"/>
              </a:lnSpc>
              <a:spcBef>
                <a:spcPts val="1000"/>
              </a:spcBef>
              <a:spcAft>
                <a:spcPts val="0"/>
              </a:spcAft>
              <a:buClr>
                <a:srgbClr val="674EA7"/>
              </a:buClr>
              <a:buSzPts val="1440"/>
              <a:buChar char="►"/>
            </a:pPr>
            <a:r>
              <a:rPr b="1" lang="sv-SE"/>
              <a:t>Vi letar alltid efter sponsorer</a:t>
            </a:r>
            <a:endParaRPr b="1"/>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9"/>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pic>
        <p:nvPicPr>
          <p:cNvPr id="298" name="Google Shape;298;p9"/>
          <p:cNvPicPr preferRelativeResize="0"/>
          <p:nvPr/>
        </p:nvPicPr>
        <p:blipFill rotWithShape="1">
          <a:blip r:embed="rId3">
            <a:alphaModFix/>
          </a:blip>
          <a:srcRect b="0" l="0" r="0" t="0"/>
          <a:stretch/>
        </p:blipFill>
        <p:spPr>
          <a:xfrm>
            <a:off x="8453175" y="3073704"/>
            <a:ext cx="3272876" cy="2454651"/>
          </a:xfrm>
          <a:prstGeom prst="rect">
            <a:avLst/>
          </a:prstGeom>
          <a:noFill/>
          <a:ln>
            <a:noFill/>
          </a:ln>
        </p:spPr>
      </p:pic>
      <p:pic>
        <p:nvPicPr>
          <p:cNvPr id="299" name="Google Shape;299;p9"/>
          <p:cNvPicPr preferRelativeResize="0"/>
          <p:nvPr/>
        </p:nvPicPr>
        <p:blipFill rotWithShape="1">
          <a:blip r:embed="rId4">
            <a:alphaModFix/>
          </a:blip>
          <a:srcRect b="0" l="0" r="0" t="0"/>
          <a:stretch/>
        </p:blipFill>
        <p:spPr>
          <a:xfrm>
            <a:off x="3240088" y="2482000"/>
            <a:ext cx="4591224" cy="3443426"/>
          </a:xfrm>
          <a:prstGeom prst="rect">
            <a:avLst/>
          </a:prstGeom>
          <a:noFill/>
          <a:ln>
            <a:noFill/>
          </a:ln>
        </p:spPr>
      </p:pic>
      <p:pic>
        <p:nvPicPr>
          <p:cNvPr id="300" name="Google Shape;300;p9"/>
          <p:cNvPicPr preferRelativeResize="0"/>
          <p:nvPr/>
        </p:nvPicPr>
        <p:blipFill rotWithShape="1">
          <a:blip r:embed="rId5">
            <a:alphaModFix/>
          </a:blip>
          <a:srcRect b="0" l="0" r="0" t="0"/>
          <a:stretch/>
        </p:blipFill>
        <p:spPr>
          <a:xfrm>
            <a:off x="385900" y="3315725"/>
            <a:ext cx="2743875" cy="2057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0"/>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 info och TACK!</a:t>
            </a:r>
            <a:endParaRPr/>
          </a:p>
        </p:txBody>
      </p:sp>
      <p:sp>
        <p:nvSpPr>
          <p:cNvPr id="306" name="Google Shape;306;p10"/>
          <p:cNvSpPr txBox="1"/>
          <p:nvPr>
            <p:ph idx="1" type="body"/>
          </p:nvPr>
        </p:nvSpPr>
        <p:spPr>
          <a:xfrm>
            <a:off x="1154954" y="2603499"/>
            <a:ext cx="8825659" cy="4017167"/>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1000"/>
              </a:spcBef>
              <a:spcAft>
                <a:spcPts val="0"/>
              </a:spcAft>
              <a:buClr>
                <a:srgbClr val="7030A0"/>
              </a:buClr>
              <a:buSzPts val="1440"/>
              <a:buChar char="►"/>
            </a:pPr>
            <a:r>
              <a:t/>
            </a:r>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ctr">
              <a:lnSpc>
                <a:spcPct val="100000"/>
              </a:lnSpc>
              <a:spcBef>
                <a:spcPts val="1000"/>
              </a:spcBef>
              <a:spcAft>
                <a:spcPts val="0"/>
              </a:spcAft>
              <a:buSzPts val="1440"/>
              <a:buNone/>
            </a:pPr>
            <a:r>
              <a:rPr b="1" lang="sv-SE">
                <a:solidFill>
                  <a:schemeClr val="accent5"/>
                </a:solidFill>
              </a:rPr>
              <a:t>STORT TACK FÖR ATT NI VILL VARA EN DEL AV</a:t>
            </a:r>
            <a:endParaRPr/>
          </a:p>
          <a:p>
            <a:pPr indent="0" lvl="0" marL="0" rtl="0" algn="ctr">
              <a:lnSpc>
                <a:spcPct val="100000"/>
              </a:lnSpc>
              <a:spcBef>
                <a:spcPts val="1000"/>
              </a:spcBef>
              <a:spcAft>
                <a:spcPts val="0"/>
              </a:spcAft>
              <a:buSzPts val="1440"/>
              <a:buNone/>
            </a:pPr>
            <a:r>
              <a:rPr b="1" lang="sv-SE">
                <a:solidFill>
                  <a:schemeClr val="accent5"/>
                </a:solidFill>
              </a:rPr>
              <a:t>ENGELHOLMSGYMNASTERNA!</a:t>
            </a:r>
            <a:br>
              <a:rPr b="1" lang="sv-SE" sz="6000">
                <a:solidFill>
                  <a:schemeClr val="accent5"/>
                </a:solidFill>
              </a:rPr>
            </a:br>
            <a:r>
              <a:rPr lang="sv-SE" sz="6000"/>
              <a:t>💜</a:t>
            </a:r>
            <a:endParaRPr b="1" sz="6000">
              <a:solidFill>
                <a:schemeClr val="accent5"/>
              </a:solidFill>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l">
              <a:lnSpc>
                <a:spcPct val="100000"/>
              </a:lnSpc>
              <a:spcBef>
                <a:spcPts val="1000"/>
              </a:spcBef>
              <a:spcAft>
                <a:spcPts val="0"/>
              </a:spcAft>
              <a:buSzPts val="1440"/>
              <a:buNone/>
            </a:pPr>
            <a:r>
              <a:t/>
            </a:r>
            <a:endParaRPr/>
          </a:p>
          <a:p>
            <a:pPr indent="0" lvl="0" marL="0" rtl="0" algn="l">
              <a:lnSpc>
                <a:spcPct val="100000"/>
              </a:lnSpc>
              <a:spcBef>
                <a:spcPts val="1000"/>
              </a:spcBef>
              <a:spcAft>
                <a:spcPts val="0"/>
              </a:spcAft>
              <a:buSzPts val="14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Jon styrelseru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