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Century Gothic" panose="020B0502020202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2" roundtripDataSignature="AMtx7mjaXqyelu9CRrFlD7gzYleUln1xG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EAD532-DFFF-0FA0-246A-2813EB6A1C73}" v="1" dt="2025-09-10T14:59:55.954"/>
    <p1510:client id="{F2150C58-7D37-6815-E71B-9619D2CC54C5}" v="722" dt="2025-09-09T14:33:56.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customschemas.google.com/relationships/presentationmetadata" Target="meta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ina Henrysson" userId="134b141ee0a029a8" providerId="Windows Live" clId="Web-{F2150C58-7D37-6815-E71B-9619D2CC54C5}"/>
    <pc:docChg chg="modSld">
      <pc:chgData name="Carina Henrysson" userId="134b141ee0a029a8" providerId="Windows Live" clId="Web-{F2150C58-7D37-6815-E71B-9619D2CC54C5}" dt="2025-09-09T14:33:36.225" v="719" actId="20577"/>
      <pc:docMkLst>
        <pc:docMk/>
      </pc:docMkLst>
      <pc:sldChg chg="modSp">
        <pc:chgData name="Carina Henrysson" userId="134b141ee0a029a8" providerId="Windows Live" clId="Web-{F2150C58-7D37-6815-E71B-9619D2CC54C5}" dt="2025-09-09T14:08:57.038" v="246" actId="20577"/>
        <pc:sldMkLst>
          <pc:docMk/>
          <pc:sldMk cId="0" sldId="256"/>
        </pc:sldMkLst>
        <pc:spChg chg="mod">
          <ac:chgData name="Carina Henrysson" userId="134b141ee0a029a8" providerId="Windows Live" clId="Web-{F2150C58-7D37-6815-E71B-9619D2CC54C5}" dt="2025-09-09T14:08:57.038" v="246" actId="20577"/>
          <ac:spMkLst>
            <pc:docMk/>
            <pc:sldMk cId="0" sldId="256"/>
            <ac:spMk id="249" creationId="{00000000-0000-0000-0000-000000000000}"/>
          </ac:spMkLst>
        </pc:spChg>
      </pc:sldChg>
      <pc:sldChg chg="modSp">
        <pc:chgData name="Carina Henrysson" userId="134b141ee0a029a8" providerId="Windows Live" clId="Web-{F2150C58-7D37-6815-E71B-9619D2CC54C5}" dt="2025-09-09T14:31:03.674" v="681" actId="20577"/>
        <pc:sldMkLst>
          <pc:docMk/>
          <pc:sldMk cId="0" sldId="257"/>
        </pc:sldMkLst>
        <pc:spChg chg="mod">
          <ac:chgData name="Carina Henrysson" userId="134b141ee0a029a8" providerId="Windows Live" clId="Web-{F2150C58-7D37-6815-E71B-9619D2CC54C5}" dt="2025-09-09T14:31:03.674" v="681" actId="20577"/>
          <ac:spMkLst>
            <pc:docMk/>
            <pc:sldMk cId="0" sldId="257"/>
            <ac:spMk id="256" creationId="{00000000-0000-0000-0000-000000000000}"/>
          </ac:spMkLst>
        </pc:spChg>
      </pc:sldChg>
      <pc:sldChg chg="modSp">
        <pc:chgData name="Carina Henrysson" userId="134b141ee0a029a8" providerId="Windows Live" clId="Web-{F2150C58-7D37-6815-E71B-9619D2CC54C5}" dt="2025-09-09T14:17:25.183" v="462" actId="20577"/>
        <pc:sldMkLst>
          <pc:docMk/>
          <pc:sldMk cId="0" sldId="258"/>
        </pc:sldMkLst>
        <pc:spChg chg="mod">
          <ac:chgData name="Carina Henrysson" userId="134b141ee0a029a8" providerId="Windows Live" clId="Web-{F2150C58-7D37-6815-E71B-9619D2CC54C5}" dt="2025-09-09T14:17:25.183" v="462" actId="20577"/>
          <ac:spMkLst>
            <pc:docMk/>
            <pc:sldMk cId="0" sldId="258"/>
            <ac:spMk id="262" creationId="{00000000-0000-0000-0000-000000000000}"/>
          </ac:spMkLst>
        </pc:spChg>
      </pc:sldChg>
      <pc:sldChg chg="modSp">
        <pc:chgData name="Carina Henrysson" userId="134b141ee0a029a8" providerId="Windows Live" clId="Web-{F2150C58-7D37-6815-E71B-9619D2CC54C5}" dt="2025-09-09T14:18:09.949" v="481" actId="20577"/>
        <pc:sldMkLst>
          <pc:docMk/>
          <pc:sldMk cId="0" sldId="259"/>
        </pc:sldMkLst>
        <pc:spChg chg="mod">
          <ac:chgData name="Carina Henrysson" userId="134b141ee0a029a8" providerId="Windows Live" clId="Web-{F2150C58-7D37-6815-E71B-9619D2CC54C5}" dt="2025-09-09T14:18:09.949" v="481" actId="20577"/>
          <ac:spMkLst>
            <pc:docMk/>
            <pc:sldMk cId="0" sldId="259"/>
            <ac:spMk id="268" creationId="{00000000-0000-0000-0000-000000000000}"/>
          </ac:spMkLst>
        </pc:spChg>
      </pc:sldChg>
      <pc:sldChg chg="modSp">
        <pc:chgData name="Carina Henrysson" userId="134b141ee0a029a8" providerId="Windows Live" clId="Web-{F2150C58-7D37-6815-E71B-9619D2CC54C5}" dt="2025-09-09T14:32:41.599" v="705" actId="20577"/>
        <pc:sldMkLst>
          <pc:docMk/>
          <pc:sldMk cId="0" sldId="260"/>
        </pc:sldMkLst>
        <pc:spChg chg="mod">
          <ac:chgData name="Carina Henrysson" userId="134b141ee0a029a8" providerId="Windows Live" clId="Web-{F2150C58-7D37-6815-E71B-9619D2CC54C5}" dt="2025-09-09T14:32:41.599" v="705" actId="20577"/>
          <ac:spMkLst>
            <pc:docMk/>
            <pc:sldMk cId="0" sldId="260"/>
            <ac:spMk id="274" creationId="{00000000-0000-0000-0000-000000000000}"/>
          </ac:spMkLst>
        </pc:spChg>
      </pc:sldChg>
      <pc:sldChg chg="modSp">
        <pc:chgData name="Carina Henrysson" userId="134b141ee0a029a8" providerId="Windows Live" clId="Web-{F2150C58-7D37-6815-E71B-9619D2CC54C5}" dt="2025-09-09T14:19:14.933" v="524" actId="20577"/>
        <pc:sldMkLst>
          <pc:docMk/>
          <pc:sldMk cId="0" sldId="261"/>
        </pc:sldMkLst>
        <pc:spChg chg="mod">
          <ac:chgData name="Carina Henrysson" userId="134b141ee0a029a8" providerId="Windows Live" clId="Web-{F2150C58-7D37-6815-E71B-9619D2CC54C5}" dt="2025-09-09T14:19:14.933" v="524" actId="20577"/>
          <ac:spMkLst>
            <pc:docMk/>
            <pc:sldMk cId="0" sldId="261"/>
            <ac:spMk id="280" creationId="{00000000-0000-0000-0000-000000000000}"/>
          </ac:spMkLst>
        </pc:spChg>
      </pc:sldChg>
      <pc:sldChg chg="modSp">
        <pc:chgData name="Carina Henrysson" userId="134b141ee0a029a8" providerId="Windows Live" clId="Web-{F2150C58-7D37-6815-E71B-9619D2CC54C5}" dt="2025-09-09T14:20:57.825" v="594" actId="20577"/>
        <pc:sldMkLst>
          <pc:docMk/>
          <pc:sldMk cId="0" sldId="262"/>
        </pc:sldMkLst>
        <pc:spChg chg="mod">
          <ac:chgData name="Carina Henrysson" userId="134b141ee0a029a8" providerId="Windows Live" clId="Web-{F2150C58-7D37-6815-E71B-9619D2CC54C5}" dt="2025-09-09T14:20:57.825" v="594" actId="20577"/>
          <ac:spMkLst>
            <pc:docMk/>
            <pc:sldMk cId="0" sldId="262"/>
            <ac:spMk id="286" creationId="{00000000-0000-0000-0000-000000000000}"/>
          </ac:spMkLst>
        </pc:spChg>
      </pc:sldChg>
      <pc:sldChg chg="modSp">
        <pc:chgData name="Carina Henrysson" userId="134b141ee0a029a8" providerId="Windows Live" clId="Web-{F2150C58-7D37-6815-E71B-9619D2CC54C5}" dt="2025-09-09T14:33:36.225" v="719" actId="20577"/>
        <pc:sldMkLst>
          <pc:docMk/>
          <pc:sldMk cId="0" sldId="263"/>
        </pc:sldMkLst>
        <pc:spChg chg="mod">
          <ac:chgData name="Carina Henrysson" userId="134b141ee0a029a8" providerId="Windows Live" clId="Web-{F2150C58-7D37-6815-E71B-9619D2CC54C5}" dt="2025-09-09T14:33:36.225" v="719" actId="20577"/>
          <ac:spMkLst>
            <pc:docMk/>
            <pc:sldMk cId="0" sldId="263"/>
            <ac:spMk id="292" creationId="{00000000-0000-0000-0000-000000000000}"/>
          </ac:spMkLst>
        </pc:spChg>
      </pc:sldChg>
      <pc:sldChg chg="modSp">
        <pc:chgData name="Carina Henrysson" userId="134b141ee0a029a8" providerId="Windows Live" clId="Web-{F2150C58-7D37-6815-E71B-9619D2CC54C5}" dt="2025-09-09T14:22:58.497" v="650" actId="20577"/>
        <pc:sldMkLst>
          <pc:docMk/>
          <pc:sldMk cId="0" sldId="265"/>
        </pc:sldMkLst>
        <pc:spChg chg="mod">
          <ac:chgData name="Carina Henrysson" userId="134b141ee0a029a8" providerId="Windows Live" clId="Web-{F2150C58-7D37-6815-E71B-9619D2CC54C5}" dt="2025-09-09T14:22:58.497" v="650" actId="20577"/>
          <ac:spMkLst>
            <pc:docMk/>
            <pc:sldMk cId="0" sldId="265"/>
            <ac:spMk id="304" creationId="{00000000-0000-0000-0000-000000000000}"/>
          </ac:spMkLst>
        </pc:spChg>
      </pc:sldChg>
    </pc:docChg>
  </pc:docChgLst>
  <pc:docChgLst>
    <pc:chgData name="Carina Henrysson" userId="134b141ee0a029a8" providerId="Windows Live" clId="Web-{72EAD532-DFFF-0FA0-246A-2813EB6A1C73}"/>
    <pc:docChg chg="modSld">
      <pc:chgData name="Carina Henrysson" userId="134b141ee0a029a8" providerId="Windows Live" clId="Web-{72EAD532-DFFF-0FA0-246A-2813EB6A1C73}" dt="2025-09-10T14:59:55.954" v="0"/>
      <pc:docMkLst>
        <pc:docMk/>
      </pc:docMkLst>
      <pc:sldChg chg="mod modShow">
        <pc:chgData name="Carina Henrysson" userId="134b141ee0a029a8" providerId="Windows Live" clId="Web-{72EAD532-DFFF-0FA0-246A-2813EB6A1C73}" dt="2025-09-10T14:59:55.954" v="0"/>
        <pc:sldMkLst>
          <pc:docMk/>
          <pc:sldMk cId="0" sldId="2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7" name="Google Shape;247;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sv-SE"/>
              <a:t>Presentera er som huvudledare och berätta om er själva lite kort och även lite om er gymnastikbakgrund</a:t>
            </a:r>
            <a:endParaRPr/>
          </a:p>
          <a:p>
            <a:pPr marL="457200" lvl="0" indent="0" algn="l" rtl="0">
              <a:spcBef>
                <a:spcPts val="0"/>
              </a:spcBef>
              <a:spcAft>
                <a:spcPts val="0"/>
              </a:spcAft>
              <a:buNone/>
            </a:pPr>
            <a:endParaRPr/>
          </a:p>
        </p:txBody>
      </p:sp>
      <p:sp>
        <p:nvSpPr>
          <p:cNvPr id="253" name="Google Shape;25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e8e8cb1469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sv-SE"/>
              <a:t>Regionlag betalar enbart startavgiten á 100:- per gymnast per tävling</a:t>
            </a:r>
            <a:endParaRPr/>
          </a:p>
          <a:p>
            <a:pPr marL="457200" lvl="0" indent="-298450" algn="l" rtl="0">
              <a:spcBef>
                <a:spcPts val="0"/>
              </a:spcBef>
              <a:spcAft>
                <a:spcPts val="0"/>
              </a:spcAft>
              <a:buSzPts val="1100"/>
              <a:buChar char="-"/>
            </a:pPr>
            <a:r>
              <a:rPr lang="sv-SE"/>
              <a:t>Rikslag betalar startavgift samt faktiskt kostnad för resa, kost och boende</a:t>
            </a:r>
            <a:endParaRPr/>
          </a:p>
          <a:p>
            <a:pPr marL="0" lvl="0" indent="0" algn="l" rtl="0">
              <a:spcBef>
                <a:spcPts val="0"/>
              </a:spcBef>
              <a:spcAft>
                <a:spcPts val="0"/>
              </a:spcAft>
              <a:buNone/>
            </a:pPr>
            <a:endParaRPr/>
          </a:p>
          <a:p>
            <a:pPr marL="457200" lvl="0" indent="-298450" algn="l" rtl="0">
              <a:spcBef>
                <a:spcPts val="0"/>
              </a:spcBef>
              <a:spcAft>
                <a:spcPts val="0"/>
              </a:spcAft>
              <a:buSzPts val="1100"/>
              <a:buChar char="-"/>
            </a:pPr>
            <a:r>
              <a:rPr lang="sv-SE"/>
              <a:t>Berätta hur ni vill att man ska meddela om man inte kommer = Appen</a:t>
            </a:r>
            <a:endParaRPr/>
          </a:p>
          <a:p>
            <a:pPr marL="457200" lvl="0" indent="-298450" algn="l" rtl="0">
              <a:spcBef>
                <a:spcPts val="0"/>
              </a:spcBef>
              <a:spcAft>
                <a:spcPts val="0"/>
              </a:spcAft>
              <a:buSzPts val="1100"/>
              <a:buChar char="-"/>
            </a:pPr>
            <a:r>
              <a:rPr lang="sv-SE"/>
              <a:t>Om man är borta en längre tid pga skada eller resa behöver ni ledare veta detta</a:t>
            </a:r>
            <a:endParaRPr/>
          </a:p>
          <a:p>
            <a:pPr marL="457200" lvl="0" indent="-298450" algn="l" rtl="0">
              <a:spcBef>
                <a:spcPts val="0"/>
              </a:spcBef>
              <a:spcAft>
                <a:spcPts val="0"/>
              </a:spcAft>
              <a:buSzPts val="1100"/>
              <a:buChar char="-"/>
            </a:pPr>
            <a:r>
              <a:rPr lang="sv-SE"/>
              <a:t>Om man ändå ska vara med på träningen är det viktigt att man har en träningsplan så man inte stör övriga gymnaster med att “hänga” på träning utan gör det man ska enligt plan.</a:t>
            </a:r>
            <a:endParaRPr/>
          </a:p>
        </p:txBody>
      </p:sp>
      <p:sp>
        <p:nvSpPr>
          <p:cNvPr id="265" name="Google Shape;265;g2e8e8cb1469_0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e967b5307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g2e967b53078_0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2e967b53078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g2e967b53078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e967b53078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g2e967b53078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Rubrikbild" type="title">
  <p:cSld name="TITLE">
    <p:spTree>
      <p:nvGrpSpPr>
        <p:cNvPr id="1" name="Shape 22"/>
        <p:cNvGrpSpPr/>
        <p:nvPr/>
      </p:nvGrpSpPr>
      <p:grpSpPr>
        <a:xfrm>
          <a:off x="0" y="0"/>
          <a:ext cx="0" cy="0"/>
          <a:chOff x="0" y="0"/>
          <a:chExt cx="0" cy="0"/>
        </a:xfrm>
      </p:grpSpPr>
      <p:grpSp>
        <p:nvGrpSpPr>
          <p:cNvPr id="23" name="Google Shape;23;p19"/>
          <p:cNvGrpSpPr/>
          <p:nvPr/>
        </p:nvGrpSpPr>
        <p:grpSpPr>
          <a:xfrm>
            <a:off x="0" y="0"/>
            <a:ext cx="12192000" cy="6858000"/>
            <a:chOff x="0" y="0"/>
            <a:chExt cx="12192000" cy="6858000"/>
          </a:xfrm>
        </p:grpSpPr>
        <p:sp>
          <p:nvSpPr>
            <p:cNvPr id="24" name="Google Shape;24;p19"/>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9"/>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6" name="Google Shape;26;p19"/>
          <p:cNvSpPr txBox="1">
            <a:spLocks noGrp="1"/>
          </p:cNvSpPr>
          <p:nvPr>
            <p:ph type="ctrTitle"/>
          </p:nvPr>
        </p:nvSpPr>
        <p:spPr>
          <a:xfrm>
            <a:off x="1154955" y="2099733"/>
            <a:ext cx="8825658" cy="267764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9"/>
          <p:cNvSpPr txBox="1">
            <a:spLocks noGrp="1"/>
          </p:cNvSpPr>
          <p:nvPr>
            <p:ph type="subTitle" idx="1"/>
          </p:nvPr>
        </p:nvSpPr>
        <p:spPr>
          <a:xfrm>
            <a:off x="1154955" y="4777380"/>
            <a:ext cx="8825658" cy="861420"/>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440"/>
              <a:buNone/>
              <a:defRPr cap="none">
                <a:solidFill>
                  <a:srgbClr val="EE52A4"/>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a:endParaRPr/>
          </a:p>
        </p:txBody>
      </p:sp>
      <p:sp>
        <p:nvSpPr>
          <p:cNvPr id="28" name="Google Shape;28;p19"/>
          <p:cNvSpPr txBox="1">
            <a:spLocks noGrp="1"/>
          </p:cNvSpPr>
          <p:nvPr>
            <p:ph type="dt" idx="10"/>
          </p:nvPr>
        </p:nvSpPr>
        <p:spPr>
          <a:xfrm rot="5400000">
            <a:off x="10158984" y="1792224"/>
            <a:ext cx="990599" cy="30479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9"/>
          <p:cNvSpPr txBox="1">
            <a:spLocks noGrp="1"/>
          </p:cNvSpPr>
          <p:nvPr>
            <p:ph type="ftr" idx="11"/>
          </p:nvPr>
        </p:nvSpPr>
        <p:spPr>
          <a:xfrm rot="5400000">
            <a:off x="8951976" y="3227832"/>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9"/>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32"/>
        <p:cNvGrpSpPr/>
        <p:nvPr/>
      </p:nvGrpSpPr>
      <p:grpSpPr>
        <a:xfrm>
          <a:off x="0" y="0"/>
          <a:ext cx="0" cy="0"/>
          <a:chOff x="0" y="0"/>
          <a:chExt cx="0" cy="0"/>
        </a:xfrm>
      </p:grpSpPr>
      <p:sp>
        <p:nvSpPr>
          <p:cNvPr id="33" name="Google Shape;33;p20"/>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0"/>
          <p:cNvSpPr txBox="1">
            <a:spLocks noGrp="1"/>
          </p:cNvSpPr>
          <p:nvPr>
            <p:ph type="body" idx="1"/>
          </p:nvPr>
        </p:nvSpPr>
        <p:spPr>
          <a:xfrm>
            <a:off x="1154954" y="2603500"/>
            <a:ext cx="8825659" cy="341630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35" name="Google Shape;35;p20"/>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0"/>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2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om" type="blank">
  <p:cSld name="BLANK">
    <p:spTree>
      <p:nvGrpSpPr>
        <p:cNvPr id="1" name="Shape 38"/>
        <p:cNvGrpSpPr/>
        <p:nvPr/>
      </p:nvGrpSpPr>
      <p:grpSpPr>
        <a:xfrm>
          <a:off x="0" y="0"/>
          <a:ext cx="0" cy="0"/>
          <a:chOff x="0" y="0"/>
          <a:chExt cx="0" cy="0"/>
        </a:xfrm>
      </p:grpSpPr>
      <p:sp>
        <p:nvSpPr>
          <p:cNvPr id="39" name="Google Shape;39;p21"/>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1"/>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1"/>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Avsnittsrubrik" type="secHead">
  <p:cSld name="SECTION_HEADER">
    <p:spTree>
      <p:nvGrpSpPr>
        <p:cNvPr id="1" name="Shape 43"/>
        <p:cNvGrpSpPr/>
        <p:nvPr/>
      </p:nvGrpSpPr>
      <p:grpSpPr>
        <a:xfrm>
          <a:off x="0" y="0"/>
          <a:ext cx="0" cy="0"/>
          <a:chOff x="0" y="0"/>
          <a:chExt cx="0" cy="0"/>
        </a:xfrm>
      </p:grpSpPr>
      <p:grpSp>
        <p:nvGrpSpPr>
          <p:cNvPr id="44" name="Google Shape;44;p22"/>
          <p:cNvGrpSpPr/>
          <p:nvPr/>
        </p:nvGrpSpPr>
        <p:grpSpPr>
          <a:xfrm>
            <a:off x="0" y="0"/>
            <a:ext cx="12192000" cy="6858000"/>
            <a:chOff x="0" y="0"/>
            <a:chExt cx="12192000" cy="6858000"/>
          </a:xfrm>
        </p:grpSpPr>
        <p:sp>
          <p:nvSpPr>
            <p:cNvPr id="45" name="Google Shape;45;p22"/>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2"/>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2"/>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2"/>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2"/>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2"/>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2"/>
            <p:cNvSpPr/>
            <p:nvPr/>
          </p:nvSpPr>
          <p:spPr>
            <a:xfrm>
              <a:off x="7289800" y="402165"/>
              <a:ext cx="4478865" cy="605367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2"/>
            <p:cNvSpPr/>
            <p:nvPr/>
          </p:nvSpPr>
          <p:spPr>
            <a:xfrm rot="-5400000">
              <a:off x="3787244" y="2801721"/>
              <a:ext cx="6053670" cy="1254558"/>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53" name="Google Shape;53;p22"/>
            <p:cNvSpPr/>
            <p:nvPr/>
          </p:nvSpPr>
          <p:spPr>
            <a:xfrm rot="-5677511">
              <a:off x="4698352" y="1826078"/>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2"/>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5" name="Google Shape;55;p22"/>
          <p:cNvSpPr txBox="1">
            <a:spLocks noGrp="1"/>
          </p:cNvSpPr>
          <p:nvPr>
            <p:ph type="title"/>
          </p:nvPr>
        </p:nvSpPr>
        <p:spPr>
          <a:xfrm>
            <a:off x="1154954" y="2677645"/>
            <a:ext cx="4351025" cy="228382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2"/>
          <p:cNvSpPr txBox="1">
            <a:spLocks noGrp="1"/>
          </p:cNvSpPr>
          <p:nvPr>
            <p:ph type="body" idx="1"/>
          </p:nvPr>
        </p:nvSpPr>
        <p:spPr>
          <a:xfrm>
            <a:off x="6895559" y="2677644"/>
            <a:ext cx="3757545" cy="228382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600"/>
              <a:buNone/>
              <a:defRPr sz="2000" cap="none">
                <a:solidFill>
                  <a:srgbClr val="EE52A4"/>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57" name="Google Shape;57;p22"/>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2"/>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2"/>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61"/>
        <p:cNvGrpSpPr/>
        <p:nvPr/>
      </p:nvGrpSpPr>
      <p:grpSpPr>
        <a:xfrm>
          <a:off x="0" y="0"/>
          <a:ext cx="0" cy="0"/>
          <a:chOff x="0" y="0"/>
          <a:chExt cx="0" cy="0"/>
        </a:xfrm>
      </p:grpSpPr>
      <p:sp>
        <p:nvSpPr>
          <p:cNvPr id="62" name="Google Shape;62;p23"/>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3"/>
          <p:cNvSpPr txBox="1">
            <a:spLocks noGrp="1"/>
          </p:cNvSpPr>
          <p:nvPr>
            <p:ph type="body" idx="1"/>
          </p:nvPr>
        </p:nvSpPr>
        <p:spPr>
          <a:xfrm>
            <a:off x="1154954" y="2603500"/>
            <a:ext cx="4825158" cy="3416301"/>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4" name="Google Shape;64;p23"/>
          <p:cNvSpPr txBox="1">
            <a:spLocks noGrp="1"/>
          </p:cNvSpPr>
          <p:nvPr>
            <p:ph type="body" idx="2"/>
          </p:nvPr>
        </p:nvSpPr>
        <p:spPr>
          <a:xfrm>
            <a:off x="6208712" y="2603500"/>
            <a:ext cx="4825159" cy="3416300"/>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65" name="Google Shape;65;p23"/>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3"/>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68"/>
        <p:cNvGrpSpPr/>
        <p:nvPr/>
      </p:nvGrpSpPr>
      <p:grpSpPr>
        <a:xfrm>
          <a:off x="0" y="0"/>
          <a:ext cx="0" cy="0"/>
          <a:chOff x="0" y="0"/>
          <a:chExt cx="0" cy="0"/>
        </a:xfrm>
      </p:grpSpPr>
      <p:sp>
        <p:nvSpPr>
          <p:cNvPr id="69" name="Google Shape;69;p24"/>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4"/>
          <p:cNvSpPr txBox="1">
            <a:spLocks noGrp="1"/>
          </p:cNvSpPr>
          <p:nvPr>
            <p:ph type="body" idx="1"/>
          </p:nvPr>
        </p:nvSpPr>
        <p:spPr>
          <a:xfrm>
            <a:off x="1154954" y="2603500"/>
            <a:ext cx="4825157"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chemeClr val="accent1"/>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1" name="Google Shape;71;p24"/>
          <p:cNvSpPr txBox="1">
            <a:spLocks noGrp="1"/>
          </p:cNvSpPr>
          <p:nvPr>
            <p:ph type="body" idx="2"/>
          </p:nvPr>
        </p:nvSpPr>
        <p:spPr>
          <a:xfrm>
            <a:off x="1154954" y="3179762"/>
            <a:ext cx="4825158" cy="2840039"/>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72" name="Google Shape;72;p24"/>
          <p:cNvSpPr txBox="1">
            <a:spLocks noGrp="1"/>
          </p:cNvSpPr>
          <p:nvPr>
            <p:ph type="body" idx="3"/>
          </p:nvPr>
        </p:nvSpPr>
        <p:spPr>
          <a:xfrm>
            <a:off x="6208712" y="2603500"/>
            <a:ext cx="4825159"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chemeClr val="accent1"/>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73" name="Google Shape;73;p24"/>
          <p:cNvSpPr txBox="1">
            <a:spLocks noGrp="1"/>
          </p:cNvSpPr>
          <p:nvPr>
            <p:ph type="body" idx="4"/>
          </p:nvPr>
        </p:nvSpPr>
        <p:spPr>
          <a:xfrm>
            <a:off x="6208712" y="3179762"/>
            <a:ext cx="4825159" cy="2840039"/>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sz="1800"/>
            </a:lvl1pPr>
            <a:lvl2pPr marL="914400" lvl="1" indent="-309880" algn="l">
              <a:spcBef>
                <a:spcPts val="1000"/>
              </a:spcBef>
              <a:spcAft>
                <a:spcPts val="0"/>
              </a:spcAft>
              <a:buSzPts val="1280"/>
              <a:buChar char="►"/>
              <a:defRPr sz="1600"/>
            </a:lvl2pPr>
            <a:lvl3pPr marL="1371600" lvl="2" indent="-299719" algn="l">
              <a:spcBef>
                <a:spcPts val="1000"/>
              </a:spcBef>
              <a:spcAft>
                <a:spcPts val="0"/>
              </a:spcAft>
              <a:buSzPts val="1120"/>
              <a:buChar char="►"/>
              <a:defRPr sz="1400"/>
            </a:lvl3pPr>
            <a:lvl4pPr marL="1828800" lvl="3" indent="-289560" algn="l">
              <a:spcBef>
                <a:spcPts val="1000"/>
              </a:spcBef>
              <a:spcAft>
                <a:spcPts val="0"/>
              </a:spcAft>
              <a:buSzPts val="960"/>
              <a:buChar char="►"/>
              <a:defRPr sz="1200"/>
            </a:lvl4pPr>
            <a:lvl5pPr marL="2286000" lvl="4" indent="-289560" algn="l">
              <a:spcBef>
                <a:spcPts val="1000"/>
              </a:spcBef>
              <a:spcAft>
                <a:spcPts val="0"/>
              </a:spcAft>
              <a:buSzPts val="960"/>
              <a:buChar char="►"/>
              <a:defRPr sz="1200"/>
            </a:lvl5pPr>
            <a:lvl6pPr marL="2743200" lvl="5" indent="-289560" algn="l">
              <a:spcBef>
                <a:spcPts val="1000"/>
              </a:spcBef>
              <a:spcAft>
                <a:spcPts val="0"/>
              </a:spcAft>
              <a:buSzPts val="960"/>
              <a:buChar char="►"/>
              <a:defRPr sz="1200"/>
            </a:lvl6pPr>
            <a:lvl7pPr marL="3200400" lvl="6" indent="-289560" algn="l">
              <a:spcBef>
                <a:spcPts val="1000"/>
              </a:spcBef>
              <a:spcAft>
                <a:spcPts val="0"/>
              </a:spcAft>
              <a:buSzPts val="960"/>
              <a:buChar char="►"/>
              <a:defRPr sz="1200"/>
            </a:lvl7pPr>
            <a:lvl8pPr marL="3657600" lvl="7" indent="-289559" algn="l">
              <a:spcBef>
                <a:spcPts val="1000"/>
              </a:spcBef>
              <a:spcAft>
                <a:spcPts val="0"/>
              </a:spcAft>
              <a:buSzPts val="960"/>
              <a:buChar char="►"/>
              <a:defRPr sz="1200"/>
            </a:lvl8pPr>
            <a:lvl9pPr marL="4114800" lvl="8" indent="-289559" algn="l">
              <a:spcBef>
                <a:spcPts val="1000"/>
              </a:spcBef>
              <a:spcAft>
                <a:spcPts val="0"/>
              </a:spcAft>
              <a:buSzPts val="960"/>
              <a:buChar char="►"/>
              <a:defRPr sz="1200"/>
            </a:lvl9pPr>
          </a:lstStyle>
          <a:p>
            <a:endParaRPr/>
          </a:p>
        </p:txBody>
      </p:sp>
      <p:sp>
        <p:nvSpPr>
          <p:cNvPr id="74" name="Google Shape;74;p24"/>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4"/>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77"/>
        <p:cNvGrpSpPr/>
        <p:nvPr/>
      </p:nvGrpSpPr>
      <p:grpSpPr>
        <a:xfrm>
          <a:off x="0" y="0"/>
          <a:ext cx="0" cy="0"/>
          <a:chOff x="0" y="0"/>
          <a:chExt cx="0" cy="0"/>
        </a:xfrm>
      </p:grpSpPr>
      <p:sp>
        <p:nvSpPr>
          <p:cNvPr id="78" name="Google Shape;78;p25"/>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5"/>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5"/>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ext med bildtext" type="objTx">
  <p:cSld name="OBJECT_WITH_CAPTION_TEXT">
    <p:spTree>
      <p:nvGrpSpPr>
        <p:cNvPr id="1" name="Shape 82"/>
        <p:cNvGrpSpPr/>
        <p:nvPr/>
      </p:nvGrpSpPr>
      <p:grpSpPr>
        <a:xfrm>
          <a:off x="0" y="0"/>
          <a:ext cx="0" cy="0"/>
          <a:chOff x="0" y="0"/>
          <a:chExt cx="0" cy="0"/>
        </a:xfrm>
      </p:grpSpPr>
      <p:grpSp>
        <p:nvGrpSpPr>
          <p:cNvPr id="83" name="Google Shape;83;p26"/>
          <p:cNvGrpSpPr/>
          <p:nvPr/>
        </p:nvGrpSpPr>
        <p:grpSpPr>
          <a:xfrm>
            <a:off x="0" y="0"/>
            <a:ext cx="12192000" cy="6858000"/>
            <a:chOff x="0" y="0"/>
            <a:chExt cx="12192000" cy="6858000"/>
          </a:xfrm>
        </p:grpSpPr>
        <p:sp>
          <p:nvSpPr>
            <p:cNvPr id="84" name="Google Shape;84;p26"/>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6"/>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6"/>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6"/>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6"/>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6"/>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6"/>
            <p:cNvSpPr/>
            <p:nvPr/>
          </p:nvSpPr>
          <p:spPr>
            <a:xfrm>
              <a:off x="5713412" y="402165"/>
              <a:ext cx="6055253" cy="605367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6"/>
            <p:cNvSpPr/>
            <p:nvPr/>
          </p:nvSpPr>
          <p:spPr>
            <a:xfrm rot="-5677511">
              <a:off x="3140485" y="1826078"/>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6"/>
            <p:cNvSpPr/>
            <p:nvPr/>
          </p:nvSpPr>
          <p:spPr>
            <a:xfrm rot="-5400000">
              <a:off x="2229377" y="2801721"/>
              <a:ext cx="6053670" cy="1254558"/>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93" name="Google Shape;93;p26"/>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94" name="Google Shape;94;p26"/>
          <p:cNvSpPr txBox="1">
            <a:spLocks noGrp="1"/>
          </p:cNvSpPr>
          <p:nvPr>
            <p:ph type="title"/>
          </p:nvPr>
        </p:nvSpPr>
        <p:spPr>
          <a:xfrm>
            <a:off x="1154955" y="1295400"/>
            <a:ext cx="2793158" cy="16002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6"/>
          <p:cNvSpPr txBox="1">
            <a:spLocks noGrp="1"/>
          </p:cNvSpPr>
          <p:nvPr>
            <p:ph type="body" idx="1"/>
          </p:nvPr>
        </p:nvSpPr>
        <p:spPr>
          <a:xfrm>
            <a:off x="5781146" y="1447800"/>
            <a:ext cx="5190066" cy="4572000"/>
          </a:xfrm>
          <a:prstGeom prst="rect">
            <a:avLst/>
          </a:prstGeom>
          <a:noFill/>
          <a:ln>
            <a:noFill/>
          </a:ln>
        </p:spPr>
        <p:txBody>
          <a:bodyPr spcFirstLastPara="1" wrap="square" lIns="91425" tIns="45700" rIns="91425" bIns="45700" anchor="ctr"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96" name="Google Shape;96;p26"/>
          <p:cNvSpPr txBox="1">
            <a:spLocks noGrp="1"/>
          </p:cNvSpPr>
          <p:nvPr>
            <p:ph type="body" idx="2"/>
          </p:nvPr>
        </p:nvSpPr>
        <p:spPr>
          <a:xfrm>
            <a:off x="1154954" y="3129280"/>
            <a:ext cx="2793158" cy="2895599"/>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solidFill>
                  <a:srgbClr val="EE52A4"/>
                </a:solidFill>
              </a:defRPr>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97" name="Google Shape;97;p26"/>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6"/>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6"/>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ild med bildtext" type="picTx">
  <p:cSld name="PICTURE_WITH_CAPTION_TEXT">
    <p:spTree>
      <p:nvGrpSpPr>
        <p:cNvPr id="1" name="Shape 101"/>
        <p:cNvGrpSpPr/>
        <p:nvPr/>
      </p:nvGrpSpPr>
      <p:grpSpPr>
        <a:xfrm>
          <a:off x="0" y="0"/>
          <a:ext cx="0" cy="0"/>
          <a:chOff x="0" y="0"/>
          <a:chExt cx="0" cy="0"/>
        </a:xfrm>
      </p:grpSpPr>
      <p:grpSp>
        <p:nvGrpSpPr>
          <p:cNvPr id="102" name="Google Shape;102;p27"/>
          <p:cNvGrpSpPr/>
          <p:nvPr/>
        </p:nvGrpSpPr>
        <p:grpSpPr>
          <a:xfrm>
            <a:off x="0" y="0"/>
            <a:ext cx="12192000" cy="6858000"/>
            <a:chOff x="0" y="0"/>
            <a:chExt cx="12192000" cy="6858000"/>
          </a:xfrm>
        </p:grpSpPr>
        <p:sp>
          <p:nvSpPr>
            <p:cNvPr id="103" name="Google Shape;103;p27"/>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7"/>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7"/>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7"/>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7"/>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7"/>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7"/>
            <p:cNvSpPr/>
            <p:nvPr/>
          </p:nvSpPr>
          <p:spPr>
            <a:xfrm>
              <a:off x="6172200" y="402165"/>
              <a:ext cx="5596465" cy="605367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7"/>
            <p:cNvSpPr/>
            <p:nvPr/>
          </p:nvSpPr>
          <p:spPr>
            <a:xfrm rot="-5677511">
              <a:off x="4203594" y="1826078"/>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7"/>
            <p:cNvSpPr/>
            <p:nvPr/>
          </p:nvSpPr>
          <p:spPr>
            <a:xfrm rot="-5400000">
              <a:off x="3295432" y="2801721"/>
              <a:ext cx="6053670" cy="1254558"/>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12" name="Google Shape;112;p27"/>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13" name="Google Shape;113;p27"/>
          <p:cNvSpPr txBox="1">
            <a:spLocks noGrp="1"/>
          </p:cNvSpPr>
          <p:nvPr>
            <p:ph type="title"/>
          </p:nvPr>
        </p:nvSpPr>
        <p:spPr>
          <a:xfrm>
            <a:off x="1154955" y="1693333"/>
            <a:ext cx="3865134" cy="1735667"/>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3600"/>
              <a:buFont typeface="Century Gothic"/>
              <a:buNone/>
              <a:defRPr sz="36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7"/>
          <p:cNvSpPr>
            <a:spLocks noGrp="1"/>
          </p:cNvSpPr>
          <p:nvPr>
            <p:ph type="pic" idx="2"/>
          </p:nvPr>
        </p:nvSpPr>
        <p:spPr>
          <a:xfrm>
            <a:off x="6547870" y="1143000"/>
            <a:ext cx="3227193" cy="4572000"/>
          </a:xfrm>
          <a:prstGeom prst="roundRect">
            <a:avLst>
              <a:gd name="adj" fmla="val 1858"/>
            </a:avLst>
          </a:prstGeom>
          <a:noFill/>
          <a:ln>
            <a:noFill/>
          </a:ln>
          <a:effectLst>
            <a:outerShdw blurRad="50800" dist="50800" dir="5400000" algn="tl" rotWithShape="0">
              <a:srgbClr val="000000">
                <a:alpha val="42745"/>
              </a:srgbClr>
            </a:outerShdw>
          </a:effectLst>
        </p:spPr>
        <p:txBody>
          <a:bodyPr spcFirstLastPara="1" wrap="square" lIns="91425" tIns="45700" rIns="91425" bIns="45700" anchor="t" anchorCtr="0">
            <a:norm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9pPr>
          </a:lstStyle>
          <a:p>
            <a:endParaRPr/>
          </a:p>
        </p:txBody>
      </p:sp>
      <p:sp>
        <p:nvSpPr>
          <p:cNvPr id="115" name="Google Shape;115;p27"/>
          <p:cNvSpPr txBox="1">
            <a:spLocks noGrp="1"/>
          </p:cNvSpPr>
          <p:nvPr>
            <p:ph type="body" idx="1"/>
          </p:nvPr>
        </p:nvSpPr>
        <p:spPr>
          <a:xfrm>
            <a:off x="1154954" y="3657600"/>
            <a:ext cx="3859212" cy="13716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solidFill>
                  <a:srgbClr val="EE52A4"/>
                </a:solidFill>
              </a:defRPr>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16" name="Google Shape;116;p27"/>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7"/>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27"/>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abild med bildtext">
  <p:cSld name="Panoramabild med bildtext">
    <p:spTree>
      <p:nvGrpSpPr>
        <p:cNvPr id="1" name="Shape 120"/>
        <p:cNvGrpSpPr/>
        <p:nvPr/>
      </p:nvGrpSpPr>
      <p:grpSpPr>
        <a:xfrm>
          <a:off x="0" y="0"/>
          <a:ext cx="0" cy="0"/>
          <a:chOff x="0" y="0"/>
          <a:chExt cx="0" cy="0"/>
        </a:xfrm>
      </p:grpSpPr>
      <p:grpSp>
        <p:nvGrpSpPr>
          <p:cNvPr id="121" name="Google Shape;121;p28"/>
          <p:cNvGrpSpPr/>
          <p:nvPr/>
        </p:nvGrpSpPr>
        <p:grpSpPr>
          <a:xfrm>
            <a:off x="0" y="0"/>
            <a:ext cx="12192000" cy="6858000"/>
            <a:chOff x="0" y="0"/>
            <a:chExt cx="12192000" cy="6858000"/>
          </a:xfrm>
        </p:grpSpPr>
        <p:sp>
          <p:nvSpPr>
            <p:cNvPr id="122" name="Google Shape;122;p28"/>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8"/>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8"/>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8"/>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8"/>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8"/>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8"/>
            <p:cNvSpPr/>
            <p:nvPr/>
          </p:nvSpPr>
          <p:spPr>
            <a:xfrm rot="10371525">
              <a:off x="263767" y="4438254"/>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8"/>
            <p:cNvSpPr/>
            <p:nvPr/>
          </p:nvSpPr>
          <p:spPr>
            <a:xfrm rot="10800000">
              <a:off x="459506" y="321130"/>
              <a:ext cx="11277600" cy="4533900"/>
            </a:xfrm>
            <a:custGeom>
              <a:avLst/>
              <a:gdLst/>
              <a:ahLst/>
              <a:cxnLst/>
              <a:rect l="l" t="t" r="r" b="b"/>
              <a:pathLst>
                <a:path w="7104" h="2856" extrusionOk="0">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0" name="Google Shape;130;p28"/>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1" name="Google Shape;131;p28"/>
          <p:cNvSpPr txBox="1">
            <a:spLocks noGrp="1"/>
          </p:cNvSpPr>
          <p:nvPr>
            <p:ph type="title"/>
          </p:nvPr>
        </p:nvSpPr>
        <p:spPr>
          <a:xfrm>
            <a:off x="1154954" y="4969927"/>
            <a:ext cx="8825659"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8"/>
          <p:cNvSpPr>
            <a:spLocks noGrp="1"/>
          </p:cNvSpPr>
          <p:nvPr>
            <p:ph type="pic" idx="2"/>
          </p:nvPr>
        </p:nvSpPr>
        <p:spPr>
          <a:xfrm>
            <a:off x="1154954" y="685800"/>
            <a:ext cx="8825659" cy="3429000"/>
          </a:xfrm>
          <a:prstGeom prst="roundRect">
            <a:avLst>
              <a:gd name="adj" fmla="val 1858"/>
            </a:avLst>
          </a:prstGeom>
          <a:noFill/>
          <a:ln>
            <a:noFill/>
          </a:ln>
          <a:effectLst>
            <a:outerShdw blurRad="50800" dist="50800" dir="5400000" algn="tl" rotWithShape="0">
              <a:srgbClr val="000000">
                <a:alpha val="42745"/>
              </a:srgbClr>
            </a:outerShdw>
          </a:effectLst>
        </p:spPr>
        <p:txBody>
          <a:bodyPr spcFirstLastPara="1" wrap="square" lIns="91425" tIns="45700" rIns="91425" bIns="45700" anchor="t" anchorCtr="0">
            <a:norm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9pPr>
          </a:lstStyle>
          <a:p>
            <a:endParaRPr/>
          </a:p>
        </p:txBody>
      </p:sp>
      <p:sp>
        <p:nvSpPr>
          <p:cNvPr id="133" name="Google Shape;133;p28"/>
          <p:cNvSpPr txBox="1">
            <a:spLocks noGrp="1"/>
          </p:cNvSpPr>
          <p:nvPr>
            <p:ph type="body" idx="1"/>
          </p:nvPr>
        </p:nvSpPr>
        <p:spPr>
          <a:xfrm>
            <a:off x="1154954" y="5536665"/>
            <a:ext cx="8825658"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960"/>
              <a:buNone/>
              <a:defRPr sz="1200">
                <a:solidFill>
                  <a:srgbClr val="EE52A4"/>
                </a:solidFill>
              </a:defRPr>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34" name="Google Shape;134;p28"/>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28"/>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28"/>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el och bildtext">
  <p:cSld name="Titel och bildtext">
    <p:spTree>
      <p:nvGrpSpPr>
        <p:cNvPr id="1" name="Shape 138"/>
        <p:cNvGrpSpPr/>
        <p:nvPr/>
      </p:nvGrpSpPr>
      <p:grpSpPr>
        <a:xfrm>
          <a:off x="0" y="0"/>
          <a:ext cx="0" cy="0"/>
          <a:chOff x="0" y="0"/>
          <a:chExt cx="0" cy="0"/>
        </a:xfrm>
      </p:grpSpPr>
      <p:grpSp>
        <p:nvGrpSpPr>
          <p:cNvPr id="139" name="Google Shape;139;p29"/>
          <p:cNvGrpSpPr/>
          <p:nvPr/>
        </p:nvGrpSpPr>
        <p:grpSpPr>
          <a:xfrm>
            <a:off x="0" y="0"/>
            <a:ext cx="12192000" cy="6858000"/>
            <a:chOff x="0" y="0"/>
            <a:chExt cx="12192000" cy="6858000"/>
          </a:xfrm>
        </p:grpSpPr>
        <p:sp>
          <p:nvSpPr>
            <p:cNvPr id="140" name="Google Shape;140;p29"/>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9"/>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9"/>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9"/>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9"/>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9"/>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9"/>
            <p:cNvSpPr/>
            <p:nvPr/>
          </p:nvSpPr>
          <p:spPr>
            <a:xfrm rot="-589932">
              <a:off x="8490951" y="2714874"/>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9"/>
            <p:cNvSpPr/>
            <p:nvPr/>
          </p:nvSpPr>
          <p:spPr>
            <a:xfrm>
              <a:off x="455612" y="2801319"/>
              <a:ext cx="11277600" cy="3602637"/>
            </a:xfrm>
            <a:custGeom>
              <a:avLst/>
              <a:gdLst/>
              <a:ahLst/>
              <a:cxnLst/>
              <a:rect l="l" t="t" r="r" b="b"/>
              <a:pathLst>
                <a:path w="10000" h="7946" extrusionOk="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48" name="Google Shape;148;p29"/>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9" name="Google Shape;149;p29"/>
          <p:cNvSpPr txBox="1">
            <a:spLocks noGrp="1"/>
          </p:cNvSpPr>
          <p:nvPr>
            <p:ph type="title"/>
          </p:nvPr>
        </p:nvSpPr>
        <p:spPr>
          <a:xfrm>
            <a:off x="1148798" y="1063417"/>
            <a:ext cx="8831816" cy="1372986"/>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4000"/>
              <a:buFont typeface="Century Gothic"/>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29"/>
          <p:cNvSpPr txBox="1">
            <a:spLocks noGrp="1"/>
          </p:cNvSpPr>
          <p:nvPr>
            <p:ph type="body" idx="1"/>
          </p:nvPr>
        </p:nvSpPr>
        <p:spPr>
          <a:xfrm>
            <a:off x="1154954" y="3543300"/>
            <a:ext cx="8825659" cy="2476500"/>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440"/>
              <a:buNone/>
              <a:defRPr sz="18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51" name="Google Shape;151;p29"/>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9"/>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29"/>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itat med beskrivning">
  <p:cSld name="Citat med beskrivning">
    <p:spTree>
      <p:nvGrpSpPr>
        <p:cNvPr id="1" name="Shape 155"/>
        <p:cNvGrpSpPr/>
        <p:nvPr/>
      </p:nvGrpSpPr>
      <p:grpSpPr>
        <a:xfrm>
          <a:off x="0" y="0"/>
          <a:ext cx="0" cy="0"/>
          <a:chOff x="0" y="0"/>
          <a:chExt cx="0" cy="0"/>
        </a:xfrm>
      </p:grpSpPr>
      <p:grpSp>
        <p:nvGrpSpPr>
          <p:cNvPr id="156" name="Google Shape;156;p30"/>
          <p:cNvGrpSpPr/>
          <p:nvPr/>
        </p:nvGrpSpPr>
        <p:grpSpPr>
          <a:xfrm>
            <a:off x="0" y="0"/>
            <a:ext cx="12192000" cy="6858000"/>
            <a:chOff x="0" y="0"/>
            <a:chExt cx="12192000" cy="6858000"/>
          </a:xfrm>
        </p:grpSpPr>
        <p:sp>
          <p:nvSpPr>
            <p:cNvPr id="157" name="Google Shape;157;p30"/>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0"/>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0"/>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0"/>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0"/>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0"/>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30"/>
            <p:cNvSpPr/>
            <p:nvPr/>
          </p:nvSpPr>
          <p:spPr>
            <a:xfrm rot="-589932">
              <a:off x="8490951" y="4185117"/>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0"/>
            <p:cNvSpPr/>
            <p:nvPr/>
          </p:nvSpPr>
          <p:spPr>
            <a:xfrm>
              <a:off x="455612" y="4241801"/>
              <a:ext cx="11277600" cy="2337161"/>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65" name="Google Shape;165;p30"/>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6" name="Google Shape;166;p30"/>
          <p:cNvSpPr txBox="1"/>
          <p:nvPr/>
        </p:nvSpPr>
        <p:spPr>
          <a:xfrm>
            <a:off x="881566" y="607336"/>
            <a:ext cx="801912" cy="156966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sv-SE" sz="9600" b="0" i="0">
                <a:solidFill>
                  <a:srgbClr val="EE52A4"/>
                </a:solidFill>
                <a:latin typeface="Arial"/>
                <a:ea typeface="Arial"/>
                <a:cs typeface="Arial"/>
                <a:sym typeface="Arial"/>
              </a:rPr>
              <a:t>“</a:t>
            </a:r>
            <a:endParaRPr/>
          </a:p>
        </p:txBody>
      </p:sp>
      <p:sp>
        <p:nvSpPr>
          <p:cNvPr id="167" name="Google Shape;167;p30"/>
          <p:cNvSpPr txBox="1"/>
          <p:nvPr/>
        </p:nvSpPr>
        <p:spPr>
          <a:xfrm>
            <a:off x="9884458" y="2613787"/>
            <a:ext cx="652763" cy="156966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sv-SE" sz="9600" b="0" i="0">
                <a:solidFill>
                  <a:srgbClr val="EE52A4"/>
                </a:solidFill>
                <a:latin typeface="Arial"/>
                <a:ea typeface="Arial"/>
                <a:cs typeface="Arial"/>
                <a:sym typeface="Arial"/>
              </a:rPr>
              <a:t>”</a:t>
            </a:r>
            <a:endParaRPr/>
          </a:p>
        </p:txBody>
      </p:sp>
      <p:sp>
        <p:nvSpPr>
          <p:cNvPr id="168" name="Google Shape;168;p30"/>
          <p:cNvSpPr txBox="1">
            <a:spLocks noGrp="1"/>
          </p:cNvSpPr>
          <p:nvPr>
            <p:ph type="title"/>
          </p:nvPr>
        </p:nvSpPr>
        <p:spPr>
          <a:xfrm>
            <a:off x="1581878" y="982134"/>
            <a:ext cx="8453906" cy="269663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4000"/>
              <a:buFont typeface="Century Gothic"/>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30"/>
          <p:cNvSpPr txBox="1">
            <a:spLocks noGrp="1"/>
          </p:cNvSpPr>
          <p:nvPr>
            <p:ph type="body" idx="1"/>
          </p:nvPr>
        </p:nvSpPr>
        <p:spPr>
          <a:xfrm>
            <a:off x="1945945" y="3678766"/>
            <a:ext cx="7731219" cy="342174"/>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b="0" i="0" cap="small">
                <a:solidFill>
                  <a:srgbClr val="EE52A4"/>
                </a:solidFill>
                <a:latin typeface="Century Gothic"/>
                <a:ea typeface="Century Gothic"/>
                <a:cs typeface="Century Gothic"/>
                <a:sym typeface="Century Gothic"/>
              </a:defRPr>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70" name="Google Shape;170;p30"/>
          <p:cNvSpPr txBox="1">
            <a:spLocks noGrp="1"/>
          </p:cNvSpPr>
          <p:nvPr>
            <p:ph type="body" idx="2"/>
          </p:nvPr>
        </p:nvSpPr>
        <p:spPr>
          <a:xfrm>
            <a:off x="1154954" y="5029199"/>
            <a:ext cx="9244897" cy="997857"/>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71" name="Google Shape;171;p30"/>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30"/>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30"/>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Namnkort">
  <p:cSld name="Namnkort">
    <p:spTree>
      <p:nvGrpSpPr>
        <p:cNvPr id="1" name="Shape 175"/>
        <p:cNvGrpSpPr/>
        <p:nvPr/>
      </p:nvGrpSpPr>
      <p:grpSpPr>
        <a:xfrm>
          <a:off x="0" y="0"/>
          <a:ext cx="0" cy="0"/>
          <a:chOff x="0" y="0"/>
          <a:chExt cx="0" cy="0"/>
        </a:xfrm>
      </p:grpSpPr>
      <p:grpSp>
        <p:nvGrpSpPr>
          <p:cNvPr id="176" name="Google Shape;176;p31"/>
          <p:cNvGrpSpPr/>
          <p:nvPr/>
        </p:nvGrpSpPr>
        <p:grpSpPr>
          <a:xfrm>
            <a:off x="0" y="0"/>
            <a:ext cx="12192000" cy="6858000"/>
            <a:chOff x="0" y="0"/>
            <a:chExt cx="12192000" cy="6858000"/>
          </a:xfrm>
        </p:grpSpPr>
        <p:sp>
          <p:nvSpPr>
            <p:cNvPr id="177" name="Google Shape;177;p31"/>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1"/>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1"/>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1"/>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1"/>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1"/>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1"/>
            <p:cNvSpPr/>
            <p:nvPr/>
          </p:nvSpPr>
          <p:spPr>
            <a:xfrm rot="-589932">
              <a:off x="8490951" y="4193583"/>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1"/>
            <p:cNvSpPr/>
            <p:nvPr/>
          </p:nvSpPr>
          <p:spPr>
            <a:xfrm>
              <a:off x="455612" y="4241801"/>
              <a:ext cx="11277600" cy="2337161"/>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85" name="Google Shape;185;p31"/>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86" name="Google Shape;186;p31"/>
          <p:cNvSpPr txBox="1">
            <a:spLocks noGrp="1"/>
          </p:cNvSpPr>
          <p:nvPr>
            <p:ph type="title"/>
          </p:nvPr>
        </p:nvSpPr>
        <p:spPr>
          <a:xfrm>
            <a:off x="1154954" y="2370667"/>
            <a:ext cx="8825660" cy="182251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31"/>
          <p:cNvSpPr txBox="1">
            <a:spLocks noGrp="1"/>
          </p:cNvSpPr>
          <p:nvPr>
            <p:ph type="body" idx="1"/>
          </p:nvPr>
        </p:nvSpPr>
        <p:spPr>
          <a:xfrm>
            <a:off x="1154954" y="5024967"/>
            <a:ext cx="8825659"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600"/>
              <a:buNone/>
              <a:defRPr sz="2000" cap="none">
                <a:solidFill>
                  <a:srgbClr val="EE52A4"/>
                </a:solidFill>
              </a:defRPr>
            </a:lvl1pPr>
            <a:lvl2pPr marL="914400" lvl="1" indent="-228600" algn="l">
              <a:spcBef>
                <a:spcPts val="1000"/>
              </a:spcBef>
              <a:spcAft>
                <a:spcPts val="0"/>
              </a:spcAft>
              <a:buSzPts val="1440"/>
              <a:buNone/>
              <a:defRPr sz="1800">
                <a:solidFill>
                  <a:srgbClr val="888888"/>
                </a:solidFill>
              </a:defRPr>
            </a:lvl2pPr>
            <a:lvl3pPr marL="1371600" lvl="2" indent="-228600" algn="l">
              <a:spcBef>
                <a:spcPts val="1000"/>
              </a:spcBef>
              <a:spcAft>
                <a:spcPts val="0"/>
              </a:spcAft>
              <a:buSzPts val="1280"/>
              <a:buNone/>
              <a:defRPr sz="1600">
                <a:solidFill>
                  <a:srgbClr val="888888"/>
                </a:solidFill>
              </a:defRPr>
            </a:lvl3pPr>
            <a:lvl4pPr marL="1828800" lvl="3" indent="-228600" algn="l">
              <a:spcBef>
                <a:spcPts val="1000"/>
              </a:spcBef>
              <a:spcAft>
                <a:spcPts val="0"/>
              </a:spcAft>
              <a:buSzPts val="1120"/>
              <a:buNone/>
              <a:defRPr sz="1400">
                <a:solidFill>
                  <a:srgbClr val="888888"/>
                </a:solidFill>
              </a:defRPr>
            </a:lvl4pPr>
            <a:lvl5pPr marL="2286000" lvl="4" indent="-228600" algn="l">
              <a:spcBef>
                <a:spcPts val="1000"/>
              </a:spcBef>
              <a:spcAft>
                <a:spcPts val="0"/>
              </a:spcAft>
              <a:buSzPts val="1120"/>
              <a:buNone/>
              <a:defRPr sz="1400">
                <a:solidFill>
                  <a:srgbClr val="888888"/>
                </a:solidFill>
              </a:defRPr>
            </a:lvl5pPr>
            <a:lvl6pPr marL="2743200" lvl="5" indent="-228600" algn="l">
              <a:spcBef>
                <a:spcPts val="1000"/>
              </a:spcBef>
              <a:spcAft>
                <a:spcPts val="0"/>
              </a:spcAft>
              <a:buSzPts val="1120"/>
              <a:buNone/>
              <a:defRPr sz="1400">
                <a:solidFill>
                  <a:srgbClr val="888888"/>
                </a:solidFill>
              </a:defRPr>
            </a:lvl6pPr>
            <a:lvl7pPr marL="3200400" lvl="6" indent="-228600" algn="l">
              <a:spcBef>
                <a:spcPts val="1000"/>
              </a:spcBef>
              <a:spcAft>
                <a:spcPts val="0"/>
              </a:spcAft>
              <a:buSzPts val="1120"/>
              <a:buNone/>
              <a:defRPr sz="1400">
                <a:solidFill>
                  <a:srgbClr val="888888"/>
                </a:solidFill>
              </a:defRPr>
            </a:lvl7pPr>
            <a:lvl8pPr marL="3657600" lvl="7" indent="-228600" algn="l">
              <a:spcBef>
                <a:spcPts val="1000"/>
              </a:spcBef>
              <a:spcAft>
                <a:spcPts val="0"/>
              </a:spcAft>
              <a:buSzPts val="1120"/>
              <a:buNone/>
              <a:defRPr sz="1400">
                <a:solidFill>
                  <a:srgbClr val="888888"/>
                </a:solidFill>
              </a:defRPr>
            </a:lvl8pPr>
            <a:lvl9pPr marL="4114800" lvl="8" indent="-228600" algn="l">
              <a:spcBef>
                <a:spcPts val="1000"/>
              </a:spcBef>
              <a:spcAft>
                <a:spcPts val="0"/>
              </a:spcAft>
              <a:buSzPts val="1120"/>
              <a:buNone/>
              <a:defRPr sz="1400">
                <a:solidFill>
                  <a:srgbClr val="888888"/>
                </a:solidFill>
              </a:defRPr>
            </a:lvl9pPr>
          </a:lstStyle>
          <a:p>
            <a:endParaRPr/>
          </a:p>
        </p:txBody>
      </p:sp>
      <p:sp>
        <p:nvSpPr>
          <p:cNvPr id="188" name="Google Shape;188;p31"/>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31"/>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31"/>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kolumner">
  <p:cSld name="3 kolumner">
    <p:spTree>
      <p:nvGrpSpPr>
        <p:cNvPr id="1" name="Shape 192"/>
        <p:cNvGrpSpPr/>
        <p:nvPr/>
      </p:nvGrpSpPr>
      <p:grpSpPr>
        <a:xfrm>
          <a:off x="0" y="0"/>
          <a:ext cx="0" cy="0"/>
          <a:chOff x="0" y="0"/>
          <a:chExt cx="0" cy="0"/>
        </a:xfrm>
      </p:grpSpPr>
      <p:sp>
        <p:nvSpPr>
          <p:cNvPr id="193" name="Google Shape;193;p32"/>
          <p:cNvSpPr txBox="1">
            <a:spLocks noGrp="1"/>
          </p:cNvSpPr>
          <p:nvPr>
            <p:ph type="title"/>
          </p:nvPr>
        </p:nvSpPr>
        <p:spPr>
          <a:xfrm>
            <a:off x="1154954" y="973668"/>
            <a:ext cx="8825659" cy="70696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32"/>
          <p:cNvSpPr txBox="1">
            <a:spLocks noGrp="1"/>
          </p:cNvSpPr>
          <p:nvPr>
            <p:ph type="body" idx="1"/>
          </p:nvPr>
        </p:nvSpPr>
        <p:spPr>
          <a:xfrm>
            <a:off x="1154954" y="2603502"/>
            <a:ext cx="314187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EE52A4"/>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95" name="Google Shape;195;p32"/>
          <p:cNvSpPr txBox="1">
            <a:spLocks noGrp="1"/>
          </p:cNvSpPr>
          <p:nvPr>
            <p:ph type="body" idx="2"/>
          </p:nvPr>
        </p:nvSpPr>
        <p:spPr>
          <a:xfrm>
            <a:off x="1154953" y="3179764"/>
            <a:ext cx="3141879" cy="2847293"/>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96" name="Google Shape;196;p32"/>
          <p:cNvSpPr txBox="1">
            <a:spLocks noGrp="1"/>
          </p:cNvSpPr>
          <p:nvPr>
            <p:ph type="body" idx="3"/>
          </p:nvPr>
        </p:nvSpPr>
        <p:spPr>
          <a:xfrm>
            <a:off x="4512721" y="2603500"/>
            <a:ext cx="3147009"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EE52A4"/>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97" name="Google Shape;197;p32"/>
          <p:cNvSpPr txBox="1">
            <a:spLocks noGrp="1"/>
          </p:cNvSpPr>
          <p:nvPr>
            <p:ph type="body" idx="4"/>
          </p:nvPr>
        </p:nvSpPr>
        <p:spPr>
          <a:xfrm>
            <a:off x="4512721" y="3179763"/>
            <a:ext cx="3147009" cy="2847293"/>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198" name="Google Shape;198;p32"/>
          <p:cNvSpPr txBox="1">
            <a:spLocks noGrp="1"/>
          </p:cNvSpPr>
          <p:nvPr>
            <p:ph type="body" idx="5"/>
          </p:nvPr>
        </p:nvSpPr>
        <p:spPr>
          <a:xfrm>
            <a:off x="7888135" y="2603501"/>
            <a:ext cx="3145730"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EE52A4"/>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199" name="Google Shape;199;p32"/>
          <p:cNvSpPr txBox="1">
            <a:spLocks noGrp="1"/>
          </p:cNvSpPr>
          <p:nvPr>
            <p:ph type="body" idx="6"/>
          </p:nvPr>
        </p:nvSpPr>
        <p:spPr>
          <a:xfrm>
            <a:off x="7888329" y="3179762"/>
            <a:ext cx="3145536" cy="2847293"/>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cxnSp>
        <p:nvCxnSpPr>
          <p:cNvPr id="200" name="Google Shape;200;p32"/>
          <p:cNvCxnSpPr/>
          <p:nvPr/>
        </p:nvCxnSpPr>
        <p:spPr>
          <a:xfrm>
            <a:off x="4403971" y="2569633"/>
            <a:ext cx="0" cy="3492499"/>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201" name="Google Shape;201;p32"/>
          <p:cNvCxnSpPr/>
          <p:nvPr/>
        </p:nvCxnSpPr>
        <p:spPr>
          <a:xfrm>
            <a:off x="7772401" y="2569633"/>
            <a:ext cx="0" cy="3492499"/>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202" name="Google Shape;202;p32"/>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32"/>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3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bildkolumner">
  <p:cSld name="3 bildkolumner">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1154954" y="973668"/>
            <a:ext cx="8825659" cy="70696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33"/>
          <p:cNvSpPr txBox="1">
            <a:spLocks noGrp="1"/>
          </p:cNvSpPr>
          <p:nvPr>
            <p:ph type="body" idx="1"/>
          </p:nvPr>
        </p:nvSpPr>
        <p:spPr>
          <a:xfrm>
            <a:off x="1154954" y="4532844"/>
            <a:ext cx="3050438"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EE52A4"/>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208" name="Google Shape;208;p33"/>
          <p:cNvSpPr>
            <a:spLocks noGrp="1"/>
          </p:cNvSpPr>
          <p:nvPr>
            <p:ph type="pic" idx="2"/>
          </p:nvPr>
        </p:nvSpPr>
        <p:spPr>
          <a:xfrm>
            <a:off x="1334553" y="2603500"/>
            <a:ext cx="2691242" cy="1591510"/>
          </a:xfrm>
          <a:prstGeom prst="roundRect">
            <a:avLst>
              <a:gd name="adj" fmla="val 1858"/>
            </a:avLst>
          </a:prstGeom>
          <a:noFill/>
          <a:ln>
            <a:noFill/>
          </a:ln>
          <a:effectLst>
            <a:outerShdw blurRad="50800" dist="50800" dir="5400000" algn="tl" rotWithShape="0">
              <a:srgbClr val="000000">
                <a:alpha val="42745"/>
              </a:srgbClr>
            </a:outerShdw>
          </a:effectLst>
        </p:spPr>
        <p:txBody>
          <a:bodyPr spcFirstLastPara="1" wrap="square" lIns="91425" tIns="45700" rIns="91425" bIns="45700" anchor="t" anchorCtr="0">
            <a:norm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9pPr>
          </a:lstStyle>
          <a:p>
            <a:endParaRPr/>
          </a:p>
        </p:txBody>
      </p:sp>
      <p:sp>
        <p:nvSpPr>
          <p:cNvPr id="209" name="Google Shape;209;p33"/>
          <p:cNvSpPr txBox="1">
            <a:spLocks noGrp="1"/>
          </p:cNvSpPr>
          <p:nvPr>
            <p:ph type="body" idx="3"/>
          </p:nvPr>
        </p:nvSpPr>
        <p:spPr>
          <a:xfrm>
            <a:off x="1154954" y="5109106"/>
            <a:ext cx="3050438" cy="91795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210" name="Google Shape;210;p33"/>
          <p:cNvSpPr txBox="1">
            <a:spLocks noGrp="1"/>
          </p:cNvSpPr>
          <p:nvPr>
            <p:ph type="body" idx="4"/>
          </p:nvPr>
        </p:nvSpPr>
        <p:spPr>
          <a:xfrm>
            <a:off x="4568865" y="4532844"/>
            <a:ext cx="3050438" cy="576263"/>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EE52A4"/>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211" name="Google Shape;211;p33"/>
          <p:cNvSpPr>
            <a:spLocks noGrp="1"/>
          </p:cNvSpPr>
          <p:nvPr>
            <p:ph type="pic" idx="5"/>
          </p:nvPr>
        </p:nvSpPr>
        <p:spPr>
          <a:xfrm>
            <a:off x="4748462" y="2603500"/>
            <a:ext cx="2691243" cy="1591510"/>
          </a:xfrm>
          <a:prstGeom prst="roundRect">
            <a:avLst>
              <a:gd name="adj" fmla="val 1858"/>
            </a:avLst>
          </a:prstGeom>
          <a:noFill/>
          <a:ln>
            <a:noFill/>
          </a:ln>
          <a:effectLst>
            <a:outerShdw blurRad="50800" dist="50800" dir="5400000" algn="tl" rotWithShape="0">
              <a:srgbClr val="000000">
                <a:alpha val="42745"/>
              </a:srgbClr>
            </a:outerShdw>
          </a:effectLst>
        </p:spPr>
        <p:txBody>
          <a:bodyPr spcFirstLastPara="1" wrap="square" lIns="91425" tIns="45700" rIns="91425" bIns="45700" anchor="t" anchorCtr="0">
            <a:norm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9pPr>
          </a:lstStyle>
          <a:p>
            <a:endParaRPr/>
          </a:p>
        </p:txBody>
      </p:sp>
      <p:sp>
        <p:nvSpPr>
          <p:cNvPr id="212" name="Google Shape;212;p33"/>
          <p:cNvSpPr txBox="1">
            <a:spLocks noGrp="1"/>
          </p:cNvSpPr>
          <p:nvPr>
            <p:ph type="body" idx="6"/>
          </p:nvPr>
        </p:nvSpPr>
        <p:spPr>
          <a:xfrm>
            <a:off x="4570172" y="5109105"/>
            <a:ext cx="3050438" cy="91795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sp>
        <p:nvSpPr>
          <p:cNvPr id="213" name="Google Shape;213;p33"/>
          <p:cNvSpPr txBox="1">
            <a:spLocks noGrp="1"/>
          </p:cNvSpPr>
          <p:nvPr>
            <p:ph type="body" idx="7"/>
          </p:nvPr>
        </p:nvSpPr>
        <p:spPr>
          <a:xfrm>
            <a:off x="7982775" y="4532845"/>
            <a:ext cx="3051095"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1920"/>
              <a:buNone/>
              <a:defRPr sz="2400" b="0">
                <a:solidFill>
                  <a:srgbClr val="EE52A4"/>
                </a:solidFill>
              </a:defRPr>
            </a:lvl1pPr>
            <a:lvl2pPr marL="914400" lvl="1" indent="-228600" algn="l">
              <a:spcBef>
                <a:spcPts val="1000"/>
              </a:spcBef>
              <a:spcAft>
                <a:spcPts val="0"/>
              </a:spcAft>
              <a:buSzPts val="1600"/>
              <a:buNone/>
              <a:defRPr sz="2000" b="1"/>
            </a:lvl2pPr>
            <a:lvl3pPr marL="1371600" lvl="2" indent="-228600" algn="l">
              <a:spcBef>
                <a:spcPts val="1000"/>
              </a:spcBef>
              <a:spcAft>
                <a:spcPts val="0"/>
              </a:spcAft>
              <a:buSzPts val="1440"/>
              <a:buNone/>
              <a:defRPr sz="1800" b="1"/>
            </a:lvl3pPr>
            <a:lvl4pPr marL="1828800" lvl="3" indent="-228600" algn="l">
              <a:spcBef>
                <a:spcPts val="1000"/>
              </a:spcBef>
              <a:spcAft>
                <a:spcPts val="0"/>
              </a:spcAft>
              <a:buSzPts val="1280"/>
              <a:buNone/>
              <a:defRPr sz="1600" b="1"/>
            </a:lvl4pPr>
            <a:lvl5pPr marL="2286000" lvl="4" indent="-228600" algn="l">
              <a:spcBef>
                <a:spcPts val="1000"/>
              </a:spcBef>
              <a:spcAft>
                <a:spcPts val="0"/>
              </a:spcAft>
              <a:buSzPts val="1280"/>
              <a:buNone/>
              <a:defRPr sz="1600" b="1"/>
            </a:lvl5pPr>
            <a:lvl6pPr marL="2743200" lvl="5" indent="-228600" algn="l">
              <a:spcBef>
                <a:spcPts val="1000"/>
              </a:spcBef>
              <a:spcAft>
                <a:spcPts val="0"/>
              </a:spcAft>
              <a:buSzPts val="1280"/>
              <a:buNone/>
              <a:defRPr sz="1600" b="1"/>
            </a:lvl6pPr>
            <a:lvl7pPr marL="3200400" lvl="6" indent="-228600" algn="l">
              <a:spcBef>
                <a:spcPts val="1000"/>
              </a:spcBef>
              <a:spcAft>
                <a:spcPts val="0"/>
              </a:spcAft>
              <a:buSzPts val="1280"/>
              <a:buNone/>
              <a:defRPr sz="1600" b="1"/>
            </a:lvl7pPr>
            <a:lvl8pPr marL="3657600" lvl="7" indent="-228600" algn="l">
              <a:spcBef>
                <a:spcPts val="1000"/>
              </a:spcBef>
              <a:spcAft>
                <a:spcPts val="0"/>
              </a:spcAft>
              <a:buSzPts val="1280"/>
              <a:buNone/>
              <a:defRPr sz="1600" b="1"/>
            </a:lvl8pPr>
            <a:lvl9pPr marL="4114800" lvl="8" indent="-228600" algn="l">
              <a:spcBef>
                <a:spcPts val="1000"/>
              </a:spcBef>
              <a:spcAft>
                <a:spcPts val="0"/>
              </a:spcAft>
              <a:buSzPts val="1280"/>
              <a:buNone/>
              <a:defRPr sz="1600" b="1"/>
            </a:lvl9pPr>
          </a:lstStyle>
          <a:p>
            <a:endParaRPr/>
          </a:p>
        </p:txBody>
      </p:sp>
      <p:sp>
        <p:nvSpPr>
          <p:cNvPr id="214" name="Google Shape;214;p33"/>
          <p:cNvSpPr>
            <a:spLocks noGrp="1"/>
          </p:cNvSpPr>
          <p:nvPr>
            <p:ph type="pic" idx="8"/>
          </p:nvPr>
        </p:nvSpPr>
        <p:spPr>
          <a:xfrm>
            <a:off x="8163031" y="2603500"/>
            <a:ext cx="2691242" cy="1591510"/>
          </a:xfrm>
          <a:prstGeom prst="roundRect">
            <a:avLst>
              <a:gd name="adj" fmla="val 1858"/>
            </a:avLst>
          </a:prstGeom>
          <a:noFill/>
          <a:ln>
            <a:noFill/>
          </a:ln>
          <a:effectLst>
            <a:outerShdw blurRad="50800" dist="50800" dir="5400000" algn="tl" rotWithShape="0">
              <a:srgbClr val="000000">
                <a:alpha val="42745"/>
              </a:srgbClr>
            </a:outerShdw>
          </a:effectLst>
        </p:spPr>
        <p:txBody>
          <a:bodyPr spcFirstLastPara="1" wrap="square" lIns="91425" tIns="45700" rIns="91425" bIns="45700" anchor="t" anchorCtr="0">
            <a:normAutofit/>
          </a:bodyPr>
          <a:lstStyle>
            <a:lvl1pPr marR="0" lvl="0" algn="ctr"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1pPr>
            <a:lvl2pPr marR="0" lvl="1"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2pPr>
            <a:lvl3pPr marR="0" lvl="2"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3pPr>
            <a:lvl4pPr marR="0" lvl="3"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4pPr>
            <a:lvl5pPr marR="0" lvl="4"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5pPr>
            <a:lvl6pPr marR="0" lvl="5"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6pPr>
            <a:lvl7pPr marR="0" lvl="6"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7pPr>
            <a:lvl8pPr marR="0" lvl="7"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8pPr>
            <a:lvl9pPr marR="0" lvl="8" algn="l" rtl="0">
              <a:spcBef>
                <a:spcPts val="1000"/>
              </a:spcBef>
              <a:spcAft>
                <a:spcPts val="0"/>
              </a:spcAft>
              <a:buClr>
                <a:schemeClr val="accent1"/>
              </a:buClr>
              <a:buSzPts val="1280"/>
              <a:buFont typeface="Noto Sans Symbols"/>
              <a:buNone/>
              <a:defRPr sz="1600" b="0" i="0" u="none" strike="noStrike" cap="none">
                <a:solidFill>
                  <a:srgbClr val="3F3F3F"/>
                </a:solidFill>
                <a:latin typeface="Century Gothic"/>
                <a:ea typeface="Century Gothic"/>
                <a:cs typeface="Century Gothic"/>
                <a:sym typeface="Century Gothic"/>
              </a:defRPr>
            </a:lvl9pPr>
          </a:lstStyle>
          <a:p>
            <a:endParaRPr/>
          </a:p>
        </p:txBody>
      </p:sp>
      <p:sp>
        <p:nvSpPr>
          <p:cNvPr id="215" name="Google Shape;215;p33"/>
          <p:cNvSpPr txBox="1">
            <a:spLocks noGrp="1"/>
          </p:cNvSpPr>
          <p:nvPr>
            <p:ph type="body" idx="9"/>
          </p:nvPr>
        </p:nvSpPr>
        <p:spPr>
          <a:xfrm>
            <a:off x="7982775" y="5109104"/>
            <a:ext cx="3051096" cy="91795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120"/>
              <a:buNone/>
              <a:defRPr sz="1400"/>
            </a:lvl1pPr>
            <a:lvl2pPr marL="914400" lvl="1" indent="-228600" algn="l">
              <a:spcBef>
                <a:spcPts val="1000"/>
              </a:spcBef>
              <a:spcAft>
                <a:spcPts val="0"/>
              </a:spcAft>
              <a:buSzPts val="960"/>
              <a:buNone/>
              <a:defRPr sz="1200"/>
            </a:lvl2pPr>
            <a:lvl3pPr marL="1371600" lvl="2" indent="-228600" algn="l">
              <a:spcBef>
                <a:spcPts val="1000"/>
              </a:spcBef>
              <a:spcAft>
                <a:spcPts val="0"/>
              </a:spcAft>
              <a:buSzPts val="800"/>
              <a:buNone/>
              <a:defRPr sz="1000"/>
            </a:lvl3pPr>
            <a:lvl4pPr marL="1828800" lvl="3" indent="-228600" algn="l">
              <a:spcBef>
                <a:spcPts val="1000"/>
              </a:spcBef>
              <a:spcAft>
                <a:spcPts val="0"/>
              </a:spcAft>
              <a:buSzPts val="720"/>
              <a:buNone/>
              <a:defRPr sz="900"/>
            </a:lvl4pPr>
            <a:lvl5pPr marL="2286000" lvl="4" indent="-228600" algn="l">
              <a:spcBef>
                <a:spcPts val="1000"/>
              </a:spcBef>
              <a:spcAft>
                <a:spcPts val="0"/>
              </a:spcAft>
              <a:buSzPts val="720"/>
              <a:buNone/>
              <a:defRPr sz="900"/>
            </a:lvl5pPr>
            <a:lvl6pPr marL="2743200" lvl="5" indent="-228600" algn="l">
              <a:spcBef>
                <a:spcPts val="1000"/>
              </a:spcBef>
              <a:spcAft>
                <a:spcPts val="0"/>
              </a:spcAft>
              <a:buSzPts val="720"/>
              <a:buNone/>
              <a:defRPr sz="900"/>
            </a:lvl6pPr>
            <a:lvl7pPr marL="3200400" lvl="6" indent="-228600" algn="l">
              <a:spcBef>
                <a:spcPts val="1000"/>
              </a:spcBef>
              <a:spcAft>
                <a:spcPts val="0"/>
              </a:spcAft>
              <a:buSzPts val="720"/>
              <a:buNone/>
              <a:defRPr sz="900"/>
            </a:lvl7pPr>
            <a:lvl8pPr marL="3657600" lvl="7" indent="-228600" algn="l">
              <a:spcBef>
                <a:spcPts val="1000"/>
              </a:spcBef>
              <a:spcAft>
                <a:spcPts val="0"/>
              </a:spcAft>
              <a:buSzPts val="720"/>
              <a:buNone/>
              <a:defRPr sz="900"/>
            </a:lvl8pPr>
            <a:lvl9pPr marL="4114800" lvl="8" indent="-228600" algn="l">
              <a:spcBef>
                <a:spcPts val="1000"/>
              </a:spcBef>
              <a:spcAft>
                <a:spcPts val="0"/>
              </a:spcAft>
              <a:buSzPts val="720"/>
              <a:buNone/>
              <a:defRPr sz="900"/>
            </a:lvl9pPr>
          </a:lstStyle>
          <a:p>
            <a:endParaRPr/>
          </a:p>
        </p:txBody>
      </p:sp>
      <p:cxnSp>
        <p:nvCxnSpPr>
          <p:cNvPr id="216" name="Google Shape;216;p33"/>
          <p:cNvCxnSpPr/>
          <p:nvPr/>
        </p:nvCxnSpPr>
        <p:spPr>
          <a:xfrm>
            <a:off x="4405831" y="2569633"/>
            <a:ext cx="0" cy="3492499"/>
          </a:xfrm>
          <a:prstGeom prst="straightConnector1">
            <a:avLst/>
          </a:prstGeom>
          <a:noFill/>
          <a:ln w="12700" cap="flat" cmpd="sng">
            <a:solidFill>
              <a:schemeClr val="accent1">
                <a:alpha val="40000"/>
              </a:schemeClr>
            </a:solidFill>
            <a:prstDash val="solid"/>
            <a:round/>
            <a:headEnd type="none" w="sm" len="sm"/>
            <a:tailEnd type="none" w="sm" len="sm"/>
          </a:ln>
        </p:spPr>
      </p:cxnSp>
      <p:cxnSp>
        <p:nvCxnSpPr>
          <p:cNvPr id="217" name="Google Shape;217;p33"/>
          <p:cNvCxnSpPr/>
          <p:nvPr/>
        </p:nvCxnSpPr>
        <p:spPr>
          <a:xfrm>
            <a:off x="7797802" y="2569633"/>
            <a:ext cx="0" cy="3492499"/>
          </a:xfrm>
          <a:prstGeom prst="straightConnector1">
            <a:avLst/>
          </a:prstGeom>
          <a:noFill/>
          <a:ln w="12700" cap="flat" cmpd="sng">
            <a:solidFill>
              <a:schemeClr val="accent1">
                <a:alpha val="40000"/>
              </a:schemeClr>
            </a:solidFill>
            <a:prstDash val="solid"/>
            <a:round/>
            <a:headEnd type="none" w="sm" len="sm"/>
            <a:tailEnd type="none" w="sm" len="sm"/>
          </a:ln>
        </p:spPr>
      </p:cxnSp>
      <p:sp>
        <p:nvSpPr>
          <p:cNvPr id="218" name="Google Shape;218;p33"/>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33"/>
          <p:cNvSpPr txBox="1">
            <a:spLocks noGrp="1"/>
          </p:cNvSpPr>
          <p:nvPr>
            <p:ph type="ftr" idx="11"/>
          </p:nvPr>
        </p:nvSpPr>
        <p:spPr>
          <a:xfrm>
            <a:off x="561111" y="6391838"/>
            <a:ext cx="3644282"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3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221"/>
        <p:cNvGrpSpPr/>
        <p:nvPr/>
      </p:nvGrpSpPr>
      <p:grpSpPr>
        <a:xfrm>
          <a:off x="0" y="0"/>
          <a:ext cx="0" cy="0"/>
          <a:chOff x="0" y="0"/>
          <a:chExt cx="0" cy="0"/>
        </a:xfrm>
      </p:grpSpPr>
      <p:sp>
        <p:nvSpPr>
          <p:cNvPr id="222" name="Google Shape;222;p34"/>
          <p:cNvSpPr txBox="1">
            <a:spLocks noGrp="1"/>
          </p:cNvSpPr>
          <p:nvPr>
            <p:ph type="title"/>
          </p:nvPr>
        </p:nvSpPr>
        <p:spPr>
          <a:xfrm>
            <a:off x="1154954" y="973668"/>
            <a:ext cx="8825659" cy="70696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34"/>
          <p:cNvSpPr txBox="1">
            <a:spLocks noGrp="1"/>
          </p:cNvSpPr>
          <p:nvPr>
            <p:ph type="body" idx="1"/>
          </p:nvPr>
        </p:nvSpPr>
        <p:spPr>
          <a:xfrm rot="5400000">
            <a:off x="3859634" y="-101180"/>
            <a:ext cx="3416300" cy="8825659"/>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224" name="Google Shape;224;p34"/>
          <p:cNvSpPr txBox="1">
            <a:spLocks noGrp="1"/>
          </p:cNvSpPr>
          <p:nvPr>
            <p:ph type="dt" idx="10"/>
          </p:nvPr>
        </p:nvSpPr>
        <p:spPr>
          <a:xfrm>
            <a:off x="10695439" y="6391838"/>
            <a:ext cx="990599"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34"/>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p3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Lodrät rubrik och text" type="vertTitleAndTx">
  <p:cSld name="VERTICAL_TITLE_AND_VERTICAL_TEXT">
    <p:spTree>
      <p:nvGrpSpPr>
        <p:cNvPr id="1" name="Shape 227"/>
        <p:cNvGrpSpPr/>
        <p:nvPr/>
      </p:nvGrpSpPr>
      <p:grpSpPr>
        <a:xfrm>
          <a:off x="0" y="0"/>
          <a:ext cx="0" cy="0"/>
          <a:chOff x="0" y="0"/>
          <a:chExt cx="0" cy="0"/>
        </a:xfrm>
      </p:grpSpPr>
      <p:grpSp>
        <p:nvGrpSpPr>
          <p:cNvPr id="228" name="Google Shape;228;p35"/>
          <p:cNvGrpSpPr/>
          <p:nvPr/>
        </p:nvGrpSpPr>
        <p:grpSpPr>
          <a:xfrm>
            <a:off x="0" y="0"/>
            <a:ext cx="12192000" cy="6858000"/>
            <a:chOff x="0" y="0"/>
            <a:chExt cx="12192000" cy="6858000"/>
          </a:xfrm>
        </p:grpSpPr>
        <p:sp>
          <p:nvSpPr>
            <p:cNvPr id="229" name="Google Shape;229;p35"/>
            <p:cNvSpPr/>
            <p:nvPr/>
          </p:nvSpPr>
          <p:spPr>
            <a:xfrm>
              <a:off x="0" y="0"/>
              <a:ext cx="12192000" cy="6858000"/>
            </a:xfrm>
            <a:prstGeom prst="rect">
              <a:avLst/>
            </a:prstGeom>
            <a:blipFill rotWithShape="1">
              <a:blip r:embed="rId2">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5"/>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5"/>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5"/>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5"/>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5"/>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5"/>
            <p:cNvSpPr/>
            <p:nvPr/>
          </p:nvSpPr>
          <p:spPr>
            <a:xfrm>
              <a:off x="414867" y="402165"/>
              <a:ext cx="6510866" cy="605367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5"/>
            <p:cNvSpPr/>
            <p:nvPr/>
          </p:nvSpPr>
          <p:spPr>
            <a:xfrm rot="5101749">
              <a:off x="6294738" y="4577737"/>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5"/>
            <p:cNvSpPr/>
            <p:nvPr/>
          </p:nvSpPr>
          <p:spPr>
            <a:xfrm rot="5400000">
              <a:off x="4449232" y="2801721"/>
              <a:ext cx="6053670" cy="1254558"/>
            </a:xfrm>
            <a:custGeom>
              <a:avLst/>
              <a:gdLst/>
              <a:ahLst/>
              <a:cxnLst/>
              <a:rect l="l" t="t" r="r" b="b"/>
              <a:pathLst>
                <a:path w="10000" h="8000" extrusionOk="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38" name="Google Shape;238;p35"/>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39" name="Google Shape;239;p35"/>
          <p:cNvSpPr txBox="1">
            <a:spLocks noGrp="1"/>
          </p:cNvSpPr>
          <p:nvPr>
            <p:ph type="title"/>
          </p:nvPr>
        </p:nvSpPr>
        <p:spPr>
          <a:xfrm rot="5400000">
            <a:off x="6915922" y="2947779"/>
            <a:ext cx="4748590" cy="140996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0" name="Google Shape;240;p35"/>
          <p:cNvSpPr txBox="1">
            <a:spLocks noGrp="1"/>
          </p:cNvSpPr>
          <p:nvPr>
            <p:ph type="body" idx="1"/>
          </p:nvPr>
        </p:nvSpPr>
        <p:spPr>
          <a:xfrm rot="5400000">
            <a:off x="1908671" y="524749"/>
            <a:ext cx="4748590" cy="6256025"/>
          </a:xfrm>
          <a:prstGeom prst="rect">
            <a:avLst/>
          </a:prstGeom>
          <a:noFill/>
          <a:ln>
            <a:noFill/>
          </a:ln>
        </p:spPr>
        <p:txBody>
          <a:bodyPr spcFirstLastPara="1" wrap="square" lIns="91425" tIns="45700" rIns="91425" bIns="45700" anchor="t" anchorCtr="0">
            <a:normAutofit/>
          </a:bodyPr>
          <a:lstStyle>
            <a:lvl1pPr marL="457200" lvl="0" indent="-320040" algn="l">
              <a:spcBef>
                <a:spcPts val="1000"/>
              </a:spcBef>
              <a:spcAft>
                <a:spcPts val="0"/>
              </a:spcAft>
              <a:buSzPts val="1440"/>
              <a:buChar char="►"/>
              <a:defRPr/>
            </a:lvl1pPr>
            <a:lvl2pPr marL="914400" lvl="1" indent="-320040" algn="l">
              <a:spcBef>
                <a:spcPts val="1000"/>
              </a:spcBef>
              <a:spcAft>
                <a:spcPts val="0"/>
              </a:spcAft>
              <a:buSzPts val="1440"/>
              <a:buChar char="►"/>
              <a:defRPr/>
            </a:lvl2pPr>
            <a:lvl3pPr marL="1371600" lvl="2" indent="-320039" algn="l">
              <a:spcBef>
                <a:spcPts val="1000"/>
              </a:spcBef>
              <a:spcAft>
                <a:spcPts val="0"/>
              </a:spcAft>
              <a:buSzPts val="1440"/>
              <a:buChar char="►"/>
              <a:defRPr/>
            </a:lvl3pPr>
            <a:lvl4pPr marL="1828800" lvl="3" indent="-320039" algn="l">
              <a:spcBef>
                <a:spcPts val="1000"/>
              </a:spcBef>
              <a:spcAft>
                <a:spcPts val="0"/>
              </a:spcAft>
              <a:buSzPts val="1440"/>
              <a:buChar char="►"/>
              <a:defRPr/>
            </a:lvl4pPr>
            <a:lvl5pPr marL="2286000" lvl="4" indent="-320039" algn="l">
              <a:spcBef>
                <a:spcPts val="1000"/>
              </a:spcBef>
              <a:spcAft>
                <a:spcPts val="0"/>
              </a:spcAft>
              <a:buSzPts val="1440"/>
              <a:buChar char="►"/>
              <a:defRPr/>
            </a:lvl5pPr>
            <a:lvl6pPr marL="2743200" lvl="5" indent="-320039" algn="l">
              <a:spcBef>
                <a:spcPts val="1000"/>
              </a:spcBef>
              <a:spcAft>
                <a:spcPts val="0"/>
              </a:spcAft>
              <a:buSzPts val="1440"/>
              <a:buChar char="►"/>
              <a:defRPr/>
            </a:lvl6pPr>
            <a:lvl7pPr marL="3200400" lvl="6" indent="-320039" algn="l">
              <a:spcBef>
                <a:spcPts val="1000"/>
              </a:spcBef>
              <a:spcAft>
                <a:spcPts val="0"/>
              </a:spcAft>
              <a:buSzPts val="1440"/>
              <a:buChar char="►"/>
              <a:defRPr/>
            </a:lvl7pPr>
            <a:lvl8pPr marL="3657600" lvl="7" indent="-320040" algn="l">
              <a:spcBef>
                <a:spcPts val="1000"/>
              </a:spcBef>
              <a:spcAft>
                <a:spcPts val="0"/>
              </a:spcAft>
              <a:buSzPts val="1440"/>
              <a:buChar char="►"/>
              <a:defRPr/>
            </a:lvl8pPr>
            <a:lvl9pPr marL="4114800" lvl="8" indent="-320040" algn="l">
              <a:spcBef>
                <a:spcPts val="1000"/>
              </a:spcBef>
              <a:spcAft>
                <a:spcPts val="0"/>
              </a:spcAft>
              <a:buSzPts val="1440"/>
              <a:buChar char="►"/>
              <a:defRPr/>
            </a:lvl9pPr>
          </a:lstStyle>
          <a:p>
            <a:endParaRPr/>
          </a:p>
        </p:txBody>
      </p:sp>
      <p:sp>
        <p:nvSpPr>
          <p:cNvPr id="241" name="Google Shape;241;p35"/>
          <p:cNvSpPr txBox="1">
            <a:spLocks noGrp="1"/>
          </p:cNvSpPr>
          <p:nvPr>
            <p:ph type="dt" idx="10"/>
          </p:nvPr>
        </p:nvSpPr>
        <p:spPr>
          <a:xfrm>
            <a:off x="10653104" y="6391838"/>
            <a:ext cx="992135" cy="30479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35"/>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3" name="Google Shape;243;p35"/>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grpSp>
        <p:nvGrpSpPr>
          <p:cNvPr id="6" name="Google Shape;6;p18"/>
          <p:cNvGrpSpPr/>
          <p:nvPr/>
        </p:nvGrpSpPr>
        <p:grpSpPr>
          <a:xfrm>
            <a:off x="0" y="0"/>
            <a:ext cx="12192000" cy="6858000"/>
            <a:chOff x="0" y="0"/>
            <a:chExt cx="12192000" cy="6858000"/>
          </a:xfrm>
        </p:grpSpPr>
        <p:sp>
          <p:nvSpPr>
            <p:cNvPr id="7" name="Google Shape;7;p18"/>
            <p:cNvSpPr/>
            <p:nvPr/>
          </p:nvSpPr>
          <p:spPr>
            <a:xfrm>
              <a:off x="0" y="0"/>
              <a:ext cx="12192000" cy="6858000"/>
            </a:xfrm>
            <a:prstGeom prst="rect">
              <a:avLst/>
            </a:prstGeom>
            <a:blipFill rotWithShape="1">
              <a:blip r:embed="rId19">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8"/>
            <p:cNvSpPr/>
            <p:nvPr/>
          </p:nvSpPr>
          <p:spPr>
            <a:xfrm>
              <a:off x="0" y="2667000"/>
              <a:ext cx="4191000" cy="4191000"/>
            </a:xfrm>
            <a:prstGeom prst="ellipse">
              <a:avLst/>
            </a:prstGeom>
            <a:gradFill>
              <a:gsLst>
                <a:gs pos="0">
                  <a:srgbClr val="9B6BF2">
                    <a:alpha val="10980"/>
                  </a:srgbClr>
                </a:gs>
                <a:gs pos="36000">
                  <a:srgbClr val="9B6BF2">
                    <a:alpha val="9803"/>
                  </a:srgbClr>
                </a:gs>
                <a:gs pos="75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8"/>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8"/>
            <p:cNvSpPr/>
            <p:nvPr/>
          </p:nvSpPr>
          <p:spPr>
            <a:xfrm>
              <a:off x="8609012" y="5867400"/>
              <a:ext cx="990600" cy="990600"/>
            </a:xfrm>
            <a:prstGeom prst="ellipse">
              <a:avLst/>
            </a:prstGeom>
            <a:gradFill>
              <a:gsLst>
                <a:gs pos="0">
                  <a:srgbClr val="9B6BF2">
                    <a:alpha val="13725"/>
                  </a:srgbClr>
                </a:gs>
                <a:gs pos="36000">
                  <a:srgbClr val="9B6BF2">
                    <a:alpha val="6666"/>
                  </a:srgbClr>
                </a:gs>
                <a:gs pos="66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8"/>
            <p:cNvSpPr/>
            <p:nvPr/>
          </p:nvSpPr>
          <p:spPr>
            <a:xfrm>
              <a:off x="8609012" y="1676400"/>
              <a:ext cx="2819400" cy="2819400"/>
            </a:xfrm>
            <a:prstGeom prst="ellipse">
              <a:avLst/>
            </a:prstGeom>
            <a:gradFill>
              <a:gsLst>
                <a:gs pos="0">
                  <a:srgbClr val="9B6BF2">
                    <a:alpha val="6666"/>
                  </a:srgbClr>
                </a:gs>
                <a:gs pos="36000">
                  <a:srgbClr val="9B6BF2">
                    <a:alpha val="5882"/>
                  </a:srgbClr>
                </a:gs>
                <a:gs pos="69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8"/>
            <p:cNvSpPr/>
            <p:nvPr/>
          </p:nvSpPr>
          <p:spPr>
            <a:xfrm>
              <a:off x="7999412" y="8464"/>
              <a:ext cx="1600200" cy="1600200"/>
            </a:xfrm>
            <a:prstGeom prst="ellipse">
              <a:avLst/>
            </a:prstGeom>
            <a:gradFill>
              <a:gsLst>
                <a:gs pos="0">
                  <a:srgbClr val="9B6BF2">
                    <a:alpha val="13725"/>
                  </a:srgbClr>
                </a:gs>
                <a:gs pos="36000">
                  <a:srgbClr val="9B6BF2">
                    <a:alpha val="6666"/>
                  </a:srgbClr>
                </a:gs>
                <a:gs pos="73000">
                  <a:srgbClr val="9B6BF2">
                    <a:alpha val="0"/>
                  </a:srgbClr>
                </a:gs>
                <a:gs pos="100000">
                  <a:srgbClr val="9B6BF2">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8"/>
            <p:cNvSpPr/>
            <p:nvPr/>
          </p:nvSpPr>
          <p:spPr>
            <a:xfrm rot="-589932">
              <a:off x="8490951" y="1797517"/>
              <a:ext cx="3299407" cy="440924"/>
            </a:xfrm>
            <a:custGeom>
              <a:avLst/>
              <a:gdLst/>
              <a:ahLst/>
              <a:cxnLst/>
              <a:rect l="l" t="t" r="r" b="b"/>
              <a:pathLst>
                <a:path w="10000" h="5291" extrusionOk="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8"/>
            <p:cNvSpPr/>
            <p:nvPr/>
          </p:nvSpPr>
          <p:spPr>
            <a:xfrm>
              <a:off x="459506" y="1866405"/>
              <a:ext cx="11277600" cy="4533900"/>
            </a:xfrm>
            <a:custGeom>
              <a:avLst/>
              <a:gdLst/>
              <a:ahLst/>
              <a:cxnLst/>
              <a:rect l="l" t="t" r="r" b="b"/>
              <a:pathLst>
                <a:path w="7104" h="2856" extrusionOk="0">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5" name="Google Shape;15;p18"/>
            <p:cNvSpPr/>
            <p:nvPr/>
          </p:nvSpPr>
          <p:spPr>
            <a:xfrm>
              <a:off x="0" y="1587"/>
              <a:ext cx="12192000" cy="6856413"/>
            </a:xfrm>
            <a:custGeom>
              <a:avLst/>
              <a:gdLst/>
              <a:ahLst/>
              <a:cxnLst/>
              <a:rect l="l" t="t" r="r" b="b"/>
              <a:pathLst>
                <a:path w="15356" h="8638" extrusionOk="0">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 name="Google Shape;16;p18"/>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lt2"/>
              </a:buClr>
              <a:buSzPts val="3600"/>
              <a:buFont typeface="Century Gothic"/>
              <a:buNone/>
              <a:defRPr sz="3600" b="0" i="0" u="none" strike="noStrike" cap="none">
                <a:solidFill>
                  <a:schemeClr val="lt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7" name="Google Shape;17;p18"/>
          <p:cNvSpPr txBox="1">
            <a:spLocks noGrp="1"/>
          </p:cNvSpPr>
          <p:nvPr>
            <p:ph type="body" idx="1"/>
          </p:nvPr>
        </p:nvSpPr>
        <p:spPr>
          <a:xfrm>
            <a:off x="1154954" y="2603500"/>
            <a:ext cx="8761413" cy="3416300"/>
          </a:xfrm>
          <a:prstGeom prst="rect">
            <a:avLst/>
          </a:prstGeom>
          <a:noFill/>
          <a:ln>
            <a:noFill/>
          </a:ln>
        </p:spPr>
        <p:txBody>
          <a:bodyPr spcFirstLastPara="1" wrap="square" lIns="91425" tIns="45700" rIns="91425" bIns="45700" anchor="t" anchorCtr="0">
            <a:normAutofit/>
          </a:bodyPr>
          <a:lstStyle>
            <a:lvl1pPr marL="457200" marR="0" lvl="0" indent="-320040" algn="l" rtl="0">
              <a:spcBef>
                <a:spcPts val="1000"/>
              </a:spcBef>
              <a:spcAft>
                <a:spcPts val="0"/>
              </a:spcAft>
              <a:buClr>
                <a:schemeClr val="accent1"/>
              </a:buClr>
              <a:buSzPts val="144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09880" algn="l" rtl="0">
              <a:spcBef>
                <a:spcPts val="1000"/>
              </a:spcBef>
              <a:spcAft>
                <a:spcPts val="0"/>
              </a:spcAft>
              <a:buClr>
                <a:schemeClr val="accent1"/>
              </a:buClr>
              <a:buSzPts val="128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299719" algn="l" rtl="0">
              <a:spcBef>
                <a:spcPts val="1000"/>
              </a:spcBef>
              <a:spcAft>
                <a:spcPts val="0"/>
              </a:spcAft>
              <a:buClr>
                <a:schemeClr val="accent1"/>
              </a:buClr>
              <a:buSzPts val="112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28956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28955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18" name="Google Shape;18;p18"/>
          <p:cNvSpPr txBox="1">
            <a:spLocks noGrp="1"/>
          </p:cNvSpPr>
          <p:nvPr>
            <p:ph type="dt" idx="10"/>
          </p:nvPr>
        </p:nvSpPr>
        <p:spPr>
          <a:xfrm>
            <a:off x="10653104" y="6391838"/>
            <a:ext cx="990599" cy="304799"/>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1" i="0" u="none" strike="noStrike" cap="none">
                <a:solidFill>
                  <a:schemeClr val="accen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9" name="Google Shape;19;p18"/>
          <p:cNvSpPr txBox="1">
            <a:spLocks noGrp="1"/>
          </p:cNvSpPr>
          <p:nvPr>
            <p:ph type="ftr" idx="11"/>
          </p:nvPr>
        </p:nvSpPr>
        <p:spPr>
          <a:xfrm>
            <a:off x="561110" y="6391838"/>
            <a:ext cx="3859795" cy="304801"/>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1" i="0" u="none" strike="noStrike" cap="none">
                <a:solidFill>
                  <a:schemeClr val="accen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18"/>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05"/>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rtl="0">
              <a:spcBef>
                <a:spcPts val="0"/>
              </a:spcBef>
              <a:buNone/>
              <a:defRPr sz="2800" b="0" i="0" u="none" strike="noStrike" cap="none">
                <a:solidFill>
                  <a:schemeClr val="lt1"/>
                </a:solidFill>
                <a:latin typeface="Century Gothic"/>
                <a:ea typeface="Century Gothic"/>
                <a:cs typeface="Century Gothic"/>
                <a:sym typeface="Century Gothic"/>
              </a:defRPr>
            </a:lvl1pPr>
            <a:lvl2pPr marL="0" marR="0" lvl="1" indent="0" algn="ctr" rtl="0">
              <a:spcBef>
                <a:spcPts val="0"/>
              </a:spcBef>
              <a:buNone/>
              <a:defRPr sz="2800" b="0" i="0" u="none" strike="noStrike" cap="none">
                <a:solidFill>
                  <a:schemeClr val="lt1"/>
                </a:solidFill>
                <a:latin typeface="Century Gothic"/>
                <a:ea typeface="Century Gothic"/>
                <a:cs typeface="Century Gothic"/>
                <a:sym typeface="Century Gothic"/>
              </a:defRPr>
            </a:lvl2pPr>
            <a:lvl3pPr marL="0" marR="0" lvl="2" indent="0" algn="ctr" rtl="0">
              <a:spcBef>
                <a:spcPts val="0"/>
              </a:spcBef>
              <a:buNone/>
              <a:defRPr sz="2800" b="0" i="0" u="none" strike="noStrike" cap="none">
                <a:solidFill>
                  <a:schemeClr val="lt1"/>
                </a:solidFill>
                <a:latin typeface="Century Gothic"/>
                <a:ea typeface="Century Gothic"/>
                <a:cs typeface="Century Gothic"/>
                <a:sym typeface="Century Gothic"/>
              </a:defRPr>
            </a:lvl3pPr>
            <a:lvl4pPr marL="0" marR="0" lvl="3" indent="0" algn="ctr" rtl="0">
              <a:spcBef>
                <a:spcPts val="0"/>
              </a:spcBef>
              <a:buNone/>
              <a:defRPr sz="2800" b="0" i="0" u="none" strike="noStrike" cap="none">
                <a:solidFill>
                  <a:schemeClr val="lt1"/>
                </a:solidFill>
                <a:latin typeface="Century Gothic"/>
                <a:ea typeface="Century Gothic"/>
                <a:cs typeface="Century Gothic"/>
                <a:sym typeface="Century Gothic"/>
              </a:defRPr>
            </a:lvl4pPr>
            <a:lvl5pPr marL="0" marR="0" lvl="4" indent="0" algn="ctr" rtl="0">
              <a:spcBef>
                <a:spcPts val="0"/>
              </a:spcBef>
              <a:buNone/>
              <a:defRPr sz="2800" b="0" i="0" u="none" strike="noStrike" cap="none">
                <a:solidFill>
                  <a:schemeClr val="lt1"/>
                </a:solidFill>
                <a:latin typeface="Century Gothic"/>
                <a:ea typeface="Century Gothic"/>
                <a:cs typeface="Century Gothic"/>
                <a:sym typeface="Century Gothic"/>
              </a:defRPr>
            </a:lvl5pPr>
            <a:lvl6pPr marL="0" marR="0" lvl="5" indent="0" algn="ctr" rtl="0">
              <a:spcBef>
                <a:spcPts val="0"/>
              </a:spcBef>
              <a:buNone/>
              <a:defRPr sz="2800" b="0" i="0" u="none" strike="noStrike" cap="none">
                <a:solidFill>
                  <a:schemeClr val="lt1"/>
                </a:solidFill>
                <a:latin typeface="Century Gothic"/>
                <a:ea typeface="Century Gothic"/>
                <a:cs typeface="Century Gothic"/>
                <a:sym typeface="Century Gothic"/>
              </a:defRPr>
            </a:lvl6pPr>
            <a:lvl7pPr marL="0" marR="0" lvl="6" indent="0" algn="ctr" rtl="0">
              <a:spcBef>
                <a:spcPts val="0"/>
              </a:spcBef>
              <a:buNone/>
              <a:defRPr sz="2800" b="0" i="0" u="none" strike="noStrike" cap="none">
                <a:solidFill>
                  <a:schemeClr val="lt1"/>
                </a:solidFill>
                <a:latin typeface="Century Gothic"/>
                <a:ea typeface="Century Gothic"/>
                <a:cs typeface="Century Gothic"/>
                <a:sym typeface="Century Gothic"/>
              </a:defRPr>
            </a:lvl7pPr>
            <a:lvl8pPr marL="0" marR="0" lvl="7" indent="0" algn="ctr" rtl="0">
              <a:spcBef>
                <a:spcPts val="0"/>
              </a:spcBef>
              <a:buNone/>
              <a:defRPr sz="2800" b="0" i="0" u="none" strike="noStrike" cap="none">
                <a:solidFill>
                  <a:schemeClr val="lt1"/>
                </a:solidFill>
                <a:latin typeface="Century Gothic"/>
                <a:ea typeface="Century Gothic"/>
                <a:cs typeface="Century Gothic"/>
                <a:sym typeface="Century Gothic"/>
              </a:defRPr>
            </a:lvl8pPr>
            <a:lvl9pPr marL="0" marR="0" lvl="8" indent="0" algn="ctr" rtl="0">
              <a:spcBef>
                <a:spcPts val="0"/>
              </a:spcBef>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sv-SE"/>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8"/>
        <p:cNvGrpSpPr/>
        <p:nvPr/>
      </p:nvGrpSpPr>
      <p:grpSpPr>
        <a:xfrm>
          <a:off x="0" y="0"/>
          <a:ext cx="0" cy="0"/>
          <a:chOff x="0" y="0"/>
          <a:chExt cx="0" cy="0"/>
        </a:xfrm>
      </p:grpSpPr>
      <p:sp>
        <p:nvSpPr>
          <p:cNvPr id="249" name="Google Shape;249;p1"/>
          <p:cNvSpPr txBox="1">
            <a:spLocks noGrp="1"/>
          </p:cNvSpPr>
          <p:nvPr>
            <p:ph type="ctrTitle"/>
          </p:nvPr>
        </p:nvSpPr>
        <p:spPr>
          <a:xfrm>
            <a:off x="4563298" y="1613125"/>
            <a:ext cx="6851700" cy="32802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lt2"/>
              </a:buClr>
              <a:buSzPts val="3400"/>
              <a:buFont typeface="Century Gothic"/>
              <a:buNone/>
            </a:pPr>
            <a:r>
              <a:rPr lang="sv-SE" sz="3400" b="1" dirty="0"/>
              <a:t>Välkomna på föräldramöte</a:t>
            </a:r>
            <a:endParaRPr sz="3400" b="1" dirty="0"/>
          </a:p>
          <a:p>
            <a:pPr marL="0" lvl="0" indent="0" algn="ctr" rtl="0">
              <a:spcBef>
                <a:spcPts val="0"/>
              </a:spcBef>
              <a:spcAft>
                <a:spcPts val="0"/>
              </a:spcAft>
              <a:buClr>
                <a:schemeClr val="lt2"/>
              </a:buClr>
              <a:buSzPts val="3400"/>
              <a:buFont typeface="Century Gothic"/>
              <a:buNone/>
            </a:pPr>
            <a:r>
              <a:rPr lang="sv-SE" sz="3400" b="1" dirty="0" err="1"/>
              <a:t>Engelholmsgymnasterna</a:t>
            </a:r>
            <a:endParaRPr sz="3400" b="1" dirty="0" err="1"/>
          </a:p>
          <a:p>
            <a:pPr marL="0" lvl="0" indent="0" algn="ctr" rtl="0">
              <a:spcBef>
                <a:spcPts val="0"/>
              </a:spcBef>
              <a:spcAft>
                <a:spcPts val="0"/>
              </a:spcAft>
              <a:buClr>
                <a:schemeClr val="lt2"/>
              </a:buClr>
              <a:buSzPts val="3400"/>
              <a:buFont typeface="Century Gothic"/>
              <a:buNone/>
            </a:pPr>
            <a:r>
              <a:rPr lang="sv-SE" sz="3400" b="1" dirty="0"/>
              <a:t>HT 2025</a:t>
            </a:r>
            <a:endParaRPr sz="3400" b="1" dirty="0"/>
          </a:p>
          <a:p>
            <a:pPr marL="0" lvl="0" indent="0" algn="ctr" rtl="0">
              <a:spcBef>
                <a:spcPts val="0"/>
              </a:spcBef>
              <a:spcAft>
                <a:spcPts val="0"/>
              </a:spcAft>
              <a:buClr>
                <a:schemeClr val="lt2"/>
              </a:buClr>
              <a:buSzPts val="3400"/>
              <a:buFont typeface="Century Gothic"/>
              <a:buNone/>
            </a:pPr>
            <a:endParaRPr sz="3400"/>
          </a:p>
          <a:p>
            <a:pPr algn="ctr">
              <a:buSzPts val="3400"/>
            </a:pPr>
            <a:r>
              <a:rPr lang="sv-SE" sz="2400" dirty="0"/>
              <a:t>Möte med föräldrar i Pojkar 2018-2020</a:t>
            </a:r>
            <a:endParaRPr lang="sv-SE" sz="2400" dirty="0">
              <a:solidFill>
                <a:srgbClr val="FF0000"/>
              </a:solidFill>
            </a:endParaRPr>
          </a:p>
        </p:txBody>
      </p:sp>
      <p:pic>
        <p:nvPicPr>
          <p:cNvPr id="250" name="Google Shape;250;p1"/>
          <p:cNvPicPr preferRelativeResize="0"/>
          <p:nvPr/>
        </p:nvPicPr>
        <p:blipFill>
          <a:blip r:embed="rId3">
            <a:alphaModFix/>
          </a:blip>
          <a:stretch>
            <a:fillRect/>
          </a:stretch>
        </p:blipFill>
        <p:spPr>
          <a:xfrm>
            <a:off x="734225" y="1205475"/>
            <a:ext cx="4145200" cy="4294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INLEDNING</a:t>
            </a:r>
            <a:endParaRPr/>
          </a:p>
        </p:txBody>
      </p:sp>
      <p:sp>
        <p:nvSpPr>
          <p:cNvPr id="256" name="Google Shape;256;p2"/>
          <p:cNvSpPr txBox="1">
            <a:spLocks noGrp="1"/>
          </p:cNvSpPr>
          <p:nvPr>
            <p:ph type="body" idx="1"/>
          </p:nvPr>
        </p:nvSpPr>
        <p:spPr>
          <a:xfrm>
            <a:off x="744125" y="2280500"/>
            <a:ext cx="9470100" cy="45774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rgbClr val="9900FF"/>
              </a:buClr>
              <a:buSzPts val="1600"/>
              <a:buChar char="►"/>
            </a:pPr>
            <a:r>
              <a:rPr lang="sv-SE" sz="2000" dirty="0"/>
              <a:t>Vilka är vi huvudledare?</a:t>
            </a:r>
            <a:endParaRPr sz="2000" dirty="0"/>
          </a:p>
          <a:p>
            <a:pPr marL="742950" lvl="1" indent="-285750">
              <a:buClr>
                <a:srgbClr val="9900FF"/>
              </a:buClr>
              <a:buSzPts val="1280"/>
            </a:pPr>
            <a:r>
              <a:rPr lang="sv-SE" dirty="0">
                <a:solidFill>
                  <a:schemeClr val="tx1">
                    <a:lumMod val="95000"/>
                    <a:lumOff val="5000"/>
                  </a:schemeClr>
                </a:solidFill>
              </a:rPr>
              <a:t>Carina och Meja</a:t>
            </a:r>
          </a:p>
          <a:p>
            <a:pPr marL="742950" lvl="1" indent="-285750" algn="l" rtl="0">
              <a:spcBef>
                <a:spcPts val="1000"/>
              </a:spcBef>
              <a:spcAft>
                <a:spcPts val="0"/>
              </a:spcAft>
              <a:buClr>
                <a:srgbClr val="9900FF"/>
              </a:buClr>
              <a:buSzPts val="1280"/>
              <a:buChar char="►"/>
            </a:pPr>
            <a:r>
              <a:rPr lang="sv-SE" dirty="0"/>
              <a:t>Kort presentation av oss</a:t>
            </a:r>
            <a:endParaRPr dirty="0">
              <a:solidFill>
                <a:srgbClr val="FF0000"/>
              </a:solidFill>
            </a:endParaRPr>
          </a:p>
          <a:p>
            <a:pPr marL="0" lvl="0" indent="0" algn="l" rtl="0">
              <a:spcBef>
                <a:spcPts val="1000"/>
              </a:spcBef>
              <a:spcAft>
                <a:spcPts val="0"/>
              </a:spcAft>
              <a:buNone/>
            </a:pPr>
            <a:endParaRPr>
              <a:solidFill>
                <a:srgbClr val="FF0000"/>
              </a:solidFill>
            </a:endParaRPr>
          </a:p>
          <a:p>
            <a:pPr marL="342900" lvl="0" indent="-342900" algn="l" rtl="0">
              <a:spcBef>
                <a:spcPts val="0"/>
              </a:spcBef>
              <a:spcAft>
                <a:spcPts val="0"/>
              </a:spcAft>
              <a:buClr>
                <a:srgbClr val="9900FF"/>
              </a:buClr>
              <a:buSzPts val="1600"/>
              <a:buChar char="►"/>
            </a:pPr>
            <a:r>
              <a:rPr lang="sv-SE" sz="2000" dirty="0"/>
              <a:t>Träningstider </a:t>
            </a:r>
            <a:endParaRPr sz="2000" dirty="0"/>
          </a:p>
          <a:p>
            <a:pPr marL="742950" lvl="1" indent="-295910">
              <a:buClr>
                <a:srgbClr val="9900FF"/>
              </a:buClr>
            </a:pPr>
            <a:r>
              <a:rPr lang="sv-SE" dirty="0">
                <a:solidFill>
                  <a:schemeClr val="tx1">
                    <a:lumMod val="95000"/>
                    <a:lumOff val="5000"/>
                  </a:schemeClr>
                </a:solidFill>
              </a:rPr>
              <a:t>onsdagar 17:00-18:00 A hallen ingång huvudentré</a:t>
            </a:r>
          </a:p>
          <a:p>
            <a:pPr marL="742950" lvl="1" indent="-295910">
              <a:buClr>
                <a:srgbClr val="9900FF"/>
              </a:buClr>
            </a:pPr>
            <a:r>
              <a:rPr lang="sv-SE" dirty="0">
                <a:solidFill>
                  <a:schemeClr val="tx1">
                    <a:lumMod val="95000"/>
                    <a:lumOff val="5000"/>
                  </a:schemeClr>
                </a:solidFill>
              </a:rPr>
              <a:t>Carina Meja Casper Anna Ebba Elise Ralf Linn Sofie </a:t>
            </a:r>
            <a:r>
              <a:rPr lang="sv-SE" dirty="0" err="1">
                <a:solidFill>
                  <a:schemeClr val="tx1">
                    <a:lumMod val="95000"/>
                    <a:lumOff val="5000"/>
                  </a:schemeClr>
                </a:solidFill>
              </a:rPr>
              <a:t>Lize</a:t>
            </a:r>
            <a:endParaRPr lang="sv-SE" dirty="0">
              <a:solidFill>
                <a:schemeClr val="tx1">
                  <a:lumMod val="95000"/>
                  <a:lumOff val="5000"/>
                </a:schemeClr>
              </a:solidFill>
            </a:endParaRPr>
          </a:p>
          <a:p>
            <a:pPr marL="742950" lvl="1" indent="-285750">
              <a:buClr>
                <a:srgbClr val="9900FF"/>
              </a:buClr>
            </a:pPr>
            <a:r>
              <a:rPr lang="sv-SE" dirty="0">
                <a:solidFill>
                  <a:schemeClr val="tx1">
                    <a:lumMod val="95000"/>
                    <a:lumOff val="5000"/>
                  </a:schemeClr>
                </a:solidFill>
              </a:rPr>
              <a:t>söndagar 17:30-18:30 Grophallen ingång baksidan av grophallen</a:t>
            </a:r>
          </a:p>
          <a:p>
            <a:pPr marL="742950" lvl="1" indent="-285750">
              <a:buClr>
                <a:srgbClr val="9900FF"/>
              </a:buClr>
            </a:pPr>
            <a:r>
              <a:rPr lang="sv-SE" dirty="0">
                <a:solidFill>
                  <a:schemeClr val="tx1">
                    <a:lumMod val="95000"/>
                    <a:lumOff val="5000"/>
                  </a:schemeClr>
                </a:solidFill>
              </a:rPr>
              <a:t>Carina Meja Anton Lily Elise Ebba Linn Sofie </a:t>
            </a:r>
            <a:r>
              <a:rPr lang="sv-SE" dirty="0" err="1">
                <a:solidFill>
                  <a:schemeClr val="tx1">
                    <a:lumMod val="95000"/>
                    <a:lumOff val="5000"/>
                  </a:schemeClr>
                </a:solidFill>
              </a:rPr>
              <a:t>Lize</a:t>
            </a:r>
            <a:endParaRPr lang="sv-SE" dirty="0">
              <a:solidFill>
                <a:schemeClr val="tx1">
                  <a:lumMod val="95000"/>
                  <a:lumOff val="5000"/>
                </a:schemeClr>
              </a:solidFill>
            </a:endParaRPr>
          </a:p>
          <a:p>
            <a:pPr marL="342900" indent="0" algn="l" rtl="0">
              <a:spcBef>
                <a:spcPts val="1000"/>
              </a:spcBef>
              <a:spcAft>
                <a:spcPts val="0"/>
              </a:spcAft>
              <a:buNone/>
            </a:pPr>
            <a:endParaRPr/>
          </a:p>
          <a:p>
            <a:pPr marL="457200" lvl="1" indent="0" algn="l" rtl="0">
              <a:spcBef>
                <a:spcPts val="1000"/>
              </a:spcBef>
              <a:spcAft>
                <a:spcPts val="0"/>
              </a:spcAft>
              <a:buSzPts val="1280"/>
              <a:buNone/>
            </a:pPr>
            <a:endParaRPr/>
          </a:p>
          <a:p>
            <a:pPr marL="342900" indent="-241300">
              <a:buSzPts val="1600"/>
              <a:buNone/>
            </a:pPr>
            <a:endParaRPr lang="sv-SE"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9"/>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Ansvariga ledare för gruppen</a:t>
            </a:r>
            <a:endParaRPr/>
          </a:p>
        </p:txBody>
      </p:sp>
      <p:sp>
        <p:nvSpPr>
          <p:cNvPr id="262" name="Google Shape;262;p9"/>
          <p:cNvSpPr txBox="1">
            <a:spLocks noGrp="1"/>
          </p:cNvSpPr>
          <p:nvPr>
            <p:ph type="body" idx="1"/>
          </p:nvPr>
        </p:nvSpPr>
        <p:spPr>
          <a:xfrm>
            <a:off x="614800" y="2492751"/>
            <a:ext cx="5084400" cy="3765000"/>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1628"/>
              <a:buNone/>
            </a:pPr>
            <a:br>
              <a:rPr lang="sv-SE" sz="2000" b="1" dirty="0"/>
            </a:br>
            <a:endParaRPr sz="2035" b="1"/>
          </a:p>
          <a:p>
            <a:pPr marL="0" indent="0">
              <a:lnSpc>
                <a:spcPct val="80000"/>
              </a:lnSpc>
              <a:buSzPts val="1406"/>
              <a:buNone/>
            </a:pPr>
            <a:r>
              <a:rPr lang="sv-SE" sz="2150" b="1" dirty="0"/>
              <a:t>Huvudledare: Carina och Meja</a:t>
            </a:r>
            <a:br>
              <a:rPr lang="sv-SE" sz="2150" dirty="0"/>
            </a:br>
            <a:endParaRPr sz="2157"/>
          </a:p>
          <a:p>
            <a:pPr marL="0" lvl="0" indent="0" algn="l" rtl="0">
              <a:lnSpc>
                <a:spcPct val="80000"/>
              </a:lnSpc>
              <a:spcBef>
                <a:spcPts val="1000"/>
              </a:spcBef>
              <a:spcAft>
                <a:spcPts val="0"/>
              </a:spcAft>
              <a:buSzPts val="1406"/>
              <a:buNone/>
            </a:pPr>
            <a:r>
              <a:rPr lang="sv-SE" sz="2150" b="1" dirty="0"/>
              <a:t>Ansvarig för redskap: Carina</a:t>
            </a:r>
            <a:br>
              <a:rPr lang="sv-SE" sz="2150" dirty="0"/>
            </a:br>
            <a:endParaRPr sz="2157"/>
          </a:p>
          <a:p>
            <a:pPr marL="0" indent="0">
              <a:lnSpc>
                <a:spcPct val="80000"/>
              </a:lnSpc>
              <a:buSzPts val="1406"/>
              <a:buNone/>
            </a:pPr>
            <a:r>
              <a:rPr lang="sv-SE" sz="2150" b="1" dirty="0"/>
              <a:t>Ansvarig för fristående: Meja (och Elise)</a:t>
            </a:r>
            <a:endParaRPr lang="sv-SE" sz="2150" dirty="0">
              <a:solidFill>
                <a:srgbClr val="FF0000"/>
              </a:solidFill>
            </a:endParaRPr>
          </a:p>
          <a:p>
            <a:pPr marL="0" indent="0">
              <a:lnSpc>
                <a:spcPct val="80000"/>
              </a:lnSpc>
              <a:buClr>
                <a:schemeClr val="dk1"/>
              </a:buClr>
              <a:buSzPts val="1406"/>
              <a:buNone/>
            </a:pPr>
            <a:r>
              <a:rPr lang="sv-SE" sz="2150" b="1" dirty="0"/>
              <a:t>Övriga ledare i gruppen: Casper Anton Anna Elise Ebba Lily Sofie Linn </a:t>
            </a:r>
            <a:r>
              <a:rPr lang="sv-SE" sz="2150" b="1" dirty="0" err="1"/>
              <a:t>Lize</a:t>
            </a:r>
            <a:r>
              <a:rPr lang="sv-SE" sz="2150" b="1" dirty="0"/>
              <a:t> Ralf</a:t>
            </a:r>
            <a:endParaRPr lang="sv-SE" sz="2150"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2e8e8cb1469_0_3"/>
          <p:cNvSpPr txBox="1">
            <a:spLocks noGrp="1"/>
          </p:cNvSpPr>
          <p:nvPr>
            <p:ph type="title"/>
          </p:nvPr>
        </p:nvSpPr>
        <p:spPr>
          <a:xfrm>
            <a:off x="1154954" y="973668"/>
            <a:ext cx="8761500" cy="70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NÄRVARO</a:t>
            </a:r>
            <a:endParaRPr/>
          </a:p>
        </p:txBody>
      </p:sp>
      <p:sp>
        <p:nvSpPr>
          <p:cNvPr id="268" name="Google Shape;268;g2e8e8cb1469_0_3"/>
          <p:cNvSpPr txBox="1">
            <a:spLocks noGrp="1"/>
          </p:cNvSpPr>
          <p:nvPr>
            <p:ph type="body" idx="1"/>
          </p:nvPr>
        </p:nvSpPr>
        <p:spPr>
          <a:xfrm>
            <a:off x="236550" y="1950375"/>
            <a:ext cx="9470100" cy="4378200"/>
          </a:xfrm>
          <a:prstGeom prst="rect">
            <a:avLst/>
          </a:prstGeom>
          <a:noFill/>
          <a:ln>
            <a:noFill/>
          </a:ln>
        </p:spPr>
        <p:txBody>
          <a:bodyPr spcFirstLastPara="1" wrap="square" lIns="91425" tIns="45700" rIns="91425" bIns="45700" anchor="t" anchorCtr="0">
            <a:noAutofit/>
          </a:bodyPr>
          <a:lstStyle/>
          <a:p>
            <a:pPr marL="342900" lvl="0" indent="-336550" algn="l" rtl="0">
              <a:spcBef>
                <a:spcPts val="0"/>
              </a:spcBef>
              <a:spcAft>
                <a:spcPts val="0"/>
              </a:spcAft>
              <a:buClr>
                <a:srgbClr val="9900FF"/>
              </a:buClr>
              <a:buSzPts val="1500"/>
              <a:buChar char="►"/>
            </a:pPr>
            <a:r>
              <a:rPr lang="sv-SE" sz="1900" dirty="0" err="1"/>
              <a:t>Sportadmin</a:t>
            </a:r>
            <a:endParaRPr sz="1900" dirty="0" err="1"/>
          </a:p>
          <a:p>
            <a:pPr marL="742950" lvl="1" indent="-279400" algn="l" rtl="0">
              <a:spcBef>
                <a:spcPts val="1000"/>
              </a:spcBef>
              <a:spcAft>
                <a:spcPts val="0"/>
              </a:spcAft>
              <a:buClr>
                <a:srgbClr val="9900FF"/>
              </a:buClr>
              <a:buSzPts val="1180"/>
              <a:buChar char="►"/>
            </a:pPr>
            <a:r>
              <a:rPr lang="sv-SE" sz="1500" dirty="0"/>
              <a:t>Ladda hem </a:t>
            </a:r>
            <a:r>
              <a:rPr lang="sv-SE" sz="1500" dirty="0" err="1"/>
              <a:t>appen</a:t>
            </a:r>
            <a:r>
              <a:rPr lang="sv-SE" sz="1500" dirty="0"/>
              <a:t> - träningstider, kallelser och utskick sker via </a:t>
            </a:r>
            <a:r>
              <a:rPr lang="sv-SE" sz="1500" dirty="0" err="1"/>
              <a:t>sportadmin</a:t>
            </a:r>
            <a:endParaRPr sz="1500" dirty="0" err="1"/>
          </a:p>
          <a:p>
            <a:pPr marL="742950" lvl="1" indent="-279400" algn="l" rtl="0">
              <a:spcBef>
                <a:spcPts val="1000"/>
              </a:spcBef>
              <a:spcAft>
                <a:spcPts val="0"/>
              </a:spcAft>
              <a:buClr>
                <a:srgbClr val="9900FF"/>
              </a:buClr>
              <a:buSzPts val="1180"/>
              <a:buChar char="►"/>
            </a:pPr>
            <a:r>
              <a:rPr lang="sv-SE" sz="1500" dirty="0"/>
              <a:t>Viktigt att inför varje träning klicka i om ni kommer eller ej för god planering</a:t>
            </a:r>
            <a:endParaRPr sz="1500" dirty="0"/>
          </a:p>
          <a:p>
            <a:pPr marL="0" lvl="0" indent="0" algn="l" rtl="0">
              <a:spcBef>
                <a:spcPts val="1000"/>
              </a:spcBef>
              <a:spcAft>
                <a:spcPts val="0"/>
              </a:spcAft>
              <a:buNone/>
            </a:pPr>
            <a:endParaRPr sz="1700"/>
          </a:p>
          <a:p>
            <a:pPr marL="342900" lvl="0" indent="-336550" algn="l" rtl="0">
              <a:spcBef>
                <a:spcPts val="1000"/>
              </a:spcBef>
              <a:spcAft>
                <a:spcPts val="0"/>
              </a:spcAft>
              <a:buClr>
                <a:srgbClr val="9900FF"/>
              </a:buClr>
              <a:buSzPts val="1500"/>
              <a:buChar char="►"/>
            </a:pPr>
            <a:r>
              <a:rPr lang="sv-SE" sz="1700" dirty="0"/>
              <a:t>Tävlingar</a:t>
            </a:r>
            <a:endParaRPr sz="1700" dirty="0"/>
          </a:p>
          <a:p>
            <a:pPr marL="742950" lvl="1" indent="-279400" algn="l" rtl="0">
              <a:spcBef>
                <a:spcPts val="1000"/>
              </a:spcBef>
              <a:spcAft>
                <a:spcPts val="0"/>
              </a:spcAft>
              <a:buClr>
                <a:srgbClr val="9900FF"/>
              </a:buClr>
              <a:buSzPts val="1340"/>
              <a:buChar char="►"/>
            </a:pPr>
            <a:r>
              <a:rPr lang="sv-SE" sz="1500" dirty="0"/>
              <a:t>Svara på kallelsen för att anmäla dig</a:t>
            </a:r>
            <a:endParaRPr sz="1500" dirty="0"/>
          </a:p>
          <a:p>
            <a:pPr marL="742950" lvl="1" indent="-279400">
              <a:buClr>
                <a:srgbClr val="9900FF"/>
              </a:buClr>
              <a:buSzPts val="1340"/>
            </a:pPr>
            <a:r>
              <a:rPr lang="sv-SE" sz="1500" dirty="0"/>
              <a:t>Betala fakturan för att bekräfta er anmälan (ingen faktura för våra egna tävlingar)</a:t>
            </a:r>
            <a:endParaRPr sz="1500" dirty="0"/>
          </a:p>
          <a:p>
            <a:pPr marL="742950" lvl="1" indent="-279400" algn="l" rtl="0">
              <a:spcBef>
                <a:spcPts val="1000"/>
              </a:spcBef>
              <a:spcAft>
                <a:spcPts val="0"/>
              </a:spcAft>
              <a:buClr>
                <a:srgbClr val="9900FF"/>
              </a:buClr>
              <a:buSzPts val="1340"/>
              <a:buChar char="►"/>
            </a:pPr>
            <a:r>
              <a:rPr lang="sv-SE" sz="1500" dirty="0"/>
              <a:t>Tänk på att det innebär ett stort jobb och god planeringen för ledare inför varje tävling och varje gymnast är viktig och är varandras trygghet - Anmäl er i tid och endast om ni har för avsikt att vara med</a:t>
            </a:r>
            <a:endParaRPr sz="1500" dirty="0"/>
          </a:p>
          <a:p>
            <a:pPr marL="742950" lvl="0" indent="0" algn="l" rtl="0">
              <a:spcBef>
                <a:spcPts val="1000"/>
              </a:spcBef>
              <a:spcAft>
                <a:spcPts val="0"/>
              </a:spcAft>
              <a:buNone/>
            </a:pPr>
            <a:endParaRPr sz="1700"/>
          </a:p>
          <a:p>
            <a:pPr marL="342900" lvl="0" indent="-336550" algn="l" rtl="0">
              <a:spcBef>
                <a:spcPts val="1000"/>
              </a:spcBef>
              <a:spcAft>
                <a:spcPts val="0"/>
              </a:spcAft>
              <a:buClr>
                <a:srgbClr val="9900FF"/>
              </a:buClr>
              <a:buSzPts val="1340"/>
              <a:buChar char="►"/>
            </a:pPr>
            <a:r>
              <a:rPr lang="sv-SE" sz="1700" dirty="0"/>
              <a:t>Sjukdom</a:t>
            </a:r>
            <a:endParaRPr sz="1700" dirty="0"/>
          </a:p>
          <a:p>
            <a:pPr marL="742950" lvl="1" indent="-279400" algn="l" rtl="0">
              <a:spcBef>
                <a:spcPts val="1000"/>
              </a:spcBef>
              <a:spcAft>
                <a:spcPts val="0"/>
              </a:spcAft>
              <a:buClr>
                <a:srgbClr val="9900FF"/>
              </a:buClr>
              <a:buSzPts val="1340"/>
              <a:buChar char="►"/>
            </a:pPr>
            <a:r>
              <a:rPr lang="sv-SE" sz="1500" dirty="0"/>
              <a:t>Vad gäller om man är sjuk?</a:t>
            </a:r>
            <a:endParaRPr sz="1500" dirty="0"/>
          </a:p>
          <a:p>
            <a:pPr marL="463550" lvl="1" indent="0" algn="l" rtl="0">
              <a:spcBef>
                <a:spcPts val="1000"/>
              </a:spcBef>
              <a:spcAft>
                <a:spcPts val="0"/>
              </a:spcAft>
              <a:buClr>
                <a:srgbClr val="9900FF"/>
              </a:buClr>
              <a:buSzPts val="1340"/>
              <a:buNone/>
            </a:pPr>
            <a:endParaRPr lang="sv-SE" sz="1500" dirty="0"/>
          </a:p>
          <a:p>
            <a:pPr marL="457200" lvl="1" indent="0" algn="l" rtl="0">
              <a:spcBef>
                <a:spcPts val="1000"/>
              </a:spcBef>
              <a:spcAft>
                <a:spcPts val="0"/>
              </a:spcAft>
              <a:buSzPts val="1280"/>
              <a:buNone/>
            </a:pPr>
            <a:endParaRPr/>
          </a:p>
          <a:p>
            <a:pPr marL="342900" lvl="0" indent="-241300" algn="l" rtl="0">
              <a:spcBef>
                <a:spcPts val="1000"/>
              </a:spcBef>
              <a:spcAft>
                <a:spcPts val="0"/>
              </a:spcAft>
              <a:buSzPts val="1600"/>
              <a:buNone/>
            </a:pP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TÄVLINGAR &amp; DATUM</a:t>
            </a:r>
            <a:endParaRPr/>
          </a:p>
        </p:txBody>
      </p:sp>
      <p:sp>
        <p:nvSpPr>
          <p:cNvPr id="274" name="Google Shape;274;p4"/>
          <p:cNvSpPr txBox="1">
            <a:spLocks noGrp="1"/>
          </p:cNvSpPr>
          <p:nvPr>
            <p:ph type="body" idx="1"/>
          </p:nvPr>
        </p:nvSpPr>
        <p:spPr>
          <a:xfrm>
            <a:off x="434650" y="2280500"/>
            <a:ext cx="11399100" cy="4394700"/>
          </a:xfrm>
          <a:prstGeom prst="rect">
            <a:avLst/>
          </a:prstGeom>
          <a:noFill/>
          <a:ln>
            <a:noFill/>
          </a:ln>
        </p:spPr>
        <p:txBody>
          <a:bodyPr spcFirstLastPara="1" wrap="square" lIns="91425" tIns="45700" rIns="91425" bIns="45700" anchor="t" anchorCtr="0">
            <a:normAutofit/>
          </a:bodyPr>
          <a:lstStyle/>
          <a:p>
            <a:pPr marL="342900" lvl="0" indent="-342900" algn="l" rtl="0">
              <a:spcBef>
                <a:spcPts val="1000"/>
              </a:spcBef>
              <a:spcAft>
                <a:spcPts val="0"/>
              </a:spcAft>
              <a:buClr>
                <a:srgbClr val="9900FF"/>
              </a:buClr>
              <a:buSzPts val="1600"/>
              <a:buChar char="►"/>
            </a:pPr>
            <a:r>
              <a:rPr lang="sv-SE" sz="2000" dirty="0"/>
              <a:t>Save the Date</a:t>
            </a:r>
            <a:endParaRPr sz="2000" dirty="0"/>
          </a:p>
          <a:p>
            <a:pPr marL="342900" indent="-342900">
              <a:buClr>
                <a:srgbClr val="9900FF"/>
              </a:buClr>
              <a:buSzPts val="1600"/>
            </a:pPr>
            <a:r>
              <a:rPr lang="sv-SE" sz="2000" dirty="0"/>
              <a:t>Region nian 26-28/9 Ansvarsområde Café</a:t>
            </a:r>
          </a:p>
          <a:p>
            <a:pPr marL="342900" indent="-342900">
              <a:buClr>
                <a:srgbClr val="9900FF"/>
              </a:buClr>
              <a:buSzPts val="1600"/>
            </a:pPr>
            <a:r>
              <a:rPr lang="sv-SE" sz="2000" dirty="0"/>
              <a:t>26/11 Föreningstävling/Uppvisning</a:t>
            </a:r>
          </a:p>
          <a:p>
            <a:pPr marL="0" indent="0">
              <a:buClr>
                <a:srgbClr val="B31166"/>
              </a:buClr>
              <a:buNone/>
            </a:pPr>
            <a:endParaRPr lang="sv-SE" sz="2000"/>
          </a:p>
          <a:p>
            <a:pPr marL="342900" lvl="0" indent="-342900" algn="l" rtl="0">
              <a:spcBef>
                <a:spcPts val="1000"/>
              </a:spcBef>
              <a:spcAft>
                <a:spcPts val="0"/>
              </a:spcAft>
              <a:buClr>
                <a:srgbClr val="9900FF"/>
              </a:buClr>
              <a:buSzPts val="1600"/>
              <a:buChar char="►"/>
            </a:pPr>
            <a:r>
              <a:rPr lang="sv-SE" sz="2000" dirty="0"/>
              <a:t>Tävlingar HT 2025</a:t>
            </a:r>
            <a:endParaRPr sz="2000" dirty="0"/>
          </a:p>
          <a:p>
            <a:pPr marL="421640" lvl="1" indent="0">
              <a:buClr>
                <a:srgbClr val="9900FF"/>
              </a:buClr>
              <a:buSzPts val="2000"/>
              <a:buNone/>
            </a:pPr>
            <a:r>
              <a:rPr lang="sv-SE" sz="2000" dirty="0">
                <a:solidFill>
                  <a:schemeClr val="tx1">
                    <a:lumMod val="95000"/>
                    <a:lumOff val="5000"/>
                  </a:schemeClr>
                </a:solidFill>
              </a:rPr>
              <a:t>Vi är en grupp med lekande lärande träning. Vi kommer inte medverka i några tävlingar förrän alla gymnasterna har åldern inne för att tävla. Dvs höstterminen 2026 som tidigast. Undantag vår föreningsuppvisning</a:t>
            </a:r>
          </a:p>
          <a:p>
            <a:pPr marL="421640" lvl="1" indent="0" algn="l">
              <a:spcBef>
                <a:spcPts val="1000"/>
              </a:spcBef>
              <a:spcAft>
                <a:spcPts val="0"/>
              </a:spcAft>
              <a:buSzPts val="2000"/>
              <a:buNone/>
            </a:pPr>
            <a:endParaRPr lang="sv-SE" sz="2000" dirty="0">
              <a:solidFill>
                <a:schemeClr val="tx1">
                  <a:lumMod val="95000"/>
                  <a:lumOff val="5000"/>
                </a:schemeClr>
              </a:solidFill>
            </a:endParaRPr>
          </a:p>
          <a:p>
            <a:pPr marL="0" lvl="0" indent="0" algn="l" rtl="0">
              <a:spcBef>
                <a:spcPts val="1000"/>
              </a:spcBef>
              <a:spcAft>
                <a:spcPts val="0"/>
              </a:spcAft>
              <a:buSzPts val="1440"/>
              <a:buNone/>
            </a:pPr>
            <a:endParaRPr sz="2000"/>
          </a:p>
          <a:p>
            <a:pPr marL="0" indent="0">
              <a:buNone/>
            </a:pPr>
            <a:endParaRPr lang="sv-S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KLÄDER</a:t>
            </a:r>
            <a:endParaRPr/>
          </a:p>
        </p:txBody>
      </p:sp>
      <p:sp>
        <p:nvSpPr>
          <p:cNvPr id="280" name="Google Shape;280;p3"/>
          <p:cNvSpPr txBox="1">
            <a:spLocks noGrp="1"/>
          </p:cNvSpPr>
          <p:nvPr>
            <p:ph type="body" idx="1"/>
          </p:nvPr>
        </p:nvSpPr>
        <p:spPr>
          <a:xfrm>
            <a:off x="583200" y="2292875"/>
            <a:ext cx="9990000" cy="4444200"/>
          </a:xfrm>
          <a:prstGeom prst="rect">
            <a:avLst/>
          </a:prstGeom>
          <a:noFill/>
          <a:ln>
            <a:noFill/>
          </a:ln>
        </p:spPr>
        <p:txBody>
          <a:bodyPr spcFirstLastPara="1" wrap="square" lIns="91425" tIns="45700" rIns="91425" bIns="45700" anchor="t" anchorCtr="0">
            <a:normAutofit/>
          </a:bodyPr>
          <a:lstStyle/>
          <a:p>
            <a:pPr marL="0" lvl="0" indent="0" algn="l" rtl="0">
              <a:spcBef>
                <a:spcPts val="1000"/>
              </a:spcBef>
              <a:spcAft>
                <a:spcPts val="0"/>
              </a:spcAft>
              <a:buNone/>
            </a:pPr>
            <a:r>
              <a:rPr lang="sv-SE" sz="2100" dirty="0"/>
              <a:t>Föreningskollektion</a:t>
            </a:r>
            <a:endParaRPr sz="2100" dirty="0"/>
          </a:p>
          <a:p>
            <a:pPr marL="1143000" lvl="2" indent="-227330" algn="l" rtl="0">
              <a:spcBef>
                <a:spcPts val="1000"/>
              </a:spcBef>
              <a:spcAft>
                <a:spcPts val="0"/>
              </a:spcAft>
              <a:buClr>
                <a:srgbClr val="7030A0"/>
              </a:buClr>
              <a:buSzPts val="1420"/>
              <a:buChar char="►"/>
            </a:pPr>
            <a:r>
              <a:rPr lang="sv-SE" sz="1700" dirty="0"/>
              <a:t>www.jovo.se/gke</a:t>
            </a:r>
            <a:endParaRPr sz="1700" dirty="0"/>
          </a:p>
          <a:p>
            <a:pPr marL="1143000" lvl="2" indent="-227330" algn="l" rtl="0">
              <a:spcBef>
                <a:spcPts val="1000"/>
              </a:spcBef>
              <a:spcAft>
                <a:spcPts val="0"/>
              </a:spcAft>
              <a:buClr>
                <a:srgbClr val="7030A0"/>
              </a:buClr>
              <a:buSzPts val="1420"/>
              <a:buChar char="►"/>
            </a:pPr>
            <a:r>
              <a:rPr lang="sv-SE" sz="1700" dirty="0"/>
              <a:t>Provkollektion hänger på kansliet</a:t>
            </a:r>
            <a:endParaRPr sz="1700" dirty="0"/>
          </a:p>
          <a:p>
            <a:pPr marL="1143000" lvl="2" indent="-247650" algn="l" rtl="0">
              <a:spcBef>
                <a:spcPts val="1000"/>
              </a:spcBef>
              <a:spcAft>
                <a:spcPts val="0"/>
              </a:spcAft>
              <a:buClr>
                <a:srgbClr val="7030A0"/>
              </a:buClr>
              <a:buSzPts val="1740"/>
              <a:buChar char="►"/>
            </a:pPr>
            <a:r>
              <a:rPr lang="sv-SE" sz="1700" dirty="0"/>
              <a:t>Leverans gratis till Kansliet</a:t>
            </a:r>
            <a:endParaRPr sz="1700" dirty="0"/>
          </a:p>
          <a:p>
            <a:pPr marL="1143000" lvl="0" indent="0" algn="l" rtl="0">
              <a:spcBef>
                <a:spcPts val="1000"/>
              </a:spcBef>
              <a:spcAft>
                <a:spcPts val="0"/>
              </a:spcAft>
              <a:buNone/>
            </a:pPr>
            <a:endParaRPr sz="1700"/>
          </a:p>
          <a:p>
            <a:pPr marL="0" lvl="0" indent="0" algn="l" rtl="0">
              <a:spcBef>
                <a:spcPts val="1000"/>
              </a:spcBef>
              <a:spcAft>
                <a:spcPts val="0"/>
              </a:spcAft>
              <a:buNone/>
            </a:pPr>
            <a:r>
              <a:rPr lang="sv-SE" sz="2100" dirty="0"/>
              <a:t>Prima Salto</a:t>
            </a:r>
            <a:endParaRPr sz="2100" dirty="0"/>
          </a:p>
          <a:p>
            <a:pPr marL="1143000" lvl="2" indent="-227330" algn="l" rtl="0">
              <a:spcBef>
                <a:spcPts val="1000"/>
              </a:spcBef>
              <a:spcAft>
                <a:spcPts val="0"/>
              </a:spcAft>
              <a:buClr>
                <a:srgbClr val="7030A0"/>
              </a:buClr>
              <a:buSzPts val="1420"/>
              <a:buChar char="►"/>
            </a:pPr>
            <a:r>
              <a:rPr lang="sv-SE" sz="1700" dirty="0"/>
              <a:t>Träningsdräkter, Tävlingsdräkter, </a:t>
            </a:r>
            <a:r>
              <a:rPr lang="sv-SE" sz="1700" dirty="0" err="1"/>
              <a:t>etc</a:t>
            </a:r>
            <a:r>
              <a:rPr lang="sv-SE" sz="1700" dirty="0"/>
              <a:t> – beställs direkt på nätet, levereras hem till er</a:t>
            </a:r>
            <a:endParaRPr sz="1700" dirty="0"/>
          </a:p>
          <a:p>
            <a:pPr marL="1143000" lvl="0" indent="0" algn="l" rtl="0">
              <a:spcBef>
                <a:spcPts val="1000"/>
              </a:spcBef>
              <a:spcAft>
                <a:spcPts val="0"/>
              </a:spcAft>
              <a:buNone/>
            </a:pPr>
            <a:endParaRPr sz="1700"/>
          </a:p>
          <a:p>
            <a:pPr marL="0" lvl="0" indent="0" algn="l" rtl="0">
              <a:spcBef>
                <a:spcPts val="1000"/>
              </a:spcBef>
              <a:spcAft>
                <a:spcPts val="0"/>
              </a:spcAft>
              <a:buNone/>
            </a:pPr>
            <a:r>
              <a:rPr lang="sv-SE" sz="2100" dirty="0"/>
              <a:t>Tävlingsdräkt</a:t>
            </a:r>
            <a:endParaRPr sz="2100" dirty="0"/>
          </a:p>
          <a:p>
            <a:pPr marL="915670" lvl="2" indent="0">
              <a:buClr>
                <a:srgbClr val="7030A0"/>
              </a:buClr>
              <a:buSzPts val="1420"/>
              <a:buNone/>
            </a:pPr>
            <a:r>
              <a:rPr lang="sv-SE" sz="1700" dirty="0">
                <a:solidFill>
                  <a:schemeClr val="tx1">
                    <a:lumMod val="95000"/>
                    <a:lumOff val="5000"/>
                  </a:schemeClr>
                </a:solidFill>
              </a:rPr>
              <a:t>När tiden kommer börjar vi med att låna tävlingskläder</a:t>
            </a:r>
            <a:r>
              <a:rPr lang="sv-SE" sz="1700" dirty="0">
                <a:solidFill>
                  <a:srgbClr val="FF0000"/>
                </a:solidFill>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5"/>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Planering Hösttermin 2025</a:t>
            </a:r>
            <a:endParaRPr/>
          </a:p>
        </p:txBody>
      </p:sp>
      <p:sp>
        <p:nvSpPr>
          <p:cNvPr id="286" name="Google Shape;286;p5"/>
          <p:cNvSpPr txBox="1">
            <a:spLocks noGrp="1"/>
          </p:cNvSpPr>
          <p:nvPr>
            <p:ph type="body" idx="1"/>
          </p:nvPr>
        </p:nvSpPr>
        <p:spPr>
          <a:xfrm>
            <a:off x="1154954" y="2515114"/>
            <a:ext cx="10115325" cy="3504686"/>
          </a:xfrm>
          <a:prstGeom prst="rect">
            <a:avLst/>
          </a:prstGeom>
          <a:noFill/>
          <a:ln>
            <a:noFill/>
          </a:ln>
        </p:spPr>
        <p:txBody>
          <a:bodyPr spcFirstLastPara="1" wrap="square" lIns="91425" tIns="45700" rIns="91425" bIns="45700" anchor="t" anchorCtr="0">
            <a:normAutofit/>
          </a:bodyPr>
          <a:lstStyle/>
          <a:p>
            <a:pPr marL="0" indent="0">
              <a:buClr>
                <a:srgbClr val="7030A0"/>
              </a:buClr>
              <a:buSzPts val="1600"/>
              <a:buNone/>
            </a:pPr>
            <a:r>
              <a:rPr lang="sv-SE" sz="2000" dirty="0">
                <a:solidFill>
                  <a:schemeClr val="tx1">
                    <a:lumMod val="95000"/>
                    <a:lumOff val="5000"/>
                  </a:schemeClr>
                </a:solidFill>
              </a:rPr>
              <a:t>För tävlande grupper</a:t>
            </a:r>
          </a:p>
          <a:p>
            <a:pPr marL="0" indent="0">
              <a:buSzPts val="1600"/>
              <a:buNone/>
            </a:pPr>
            <a:r>
              <a:rPr lang="sv-SE" sz="2000" dirty="0">
                <a:solidFill>
                  <a:schemeClr val="tx1">
                    <a:lumMod val="95000"/>
                    <a:lumOff val="5000"/>
                  </a:schemeClr>
                </a:solidFill>
              </a:rPr>
              <a:t>Grunder</a:t>
            </a:r>
          </a:p>
          <a:p>
            <a:pPr marL="0" indent="0">
              <a:buSzPts val="1600"/>
              <a:buNone/>
            </a:pPr>
            <a:r>
              <a:rPr lang="sv-SE" sz="2000" dirty="0">
                <a:solidFill>
                  <a:schemeClr val="tx1">
                    <a:lumMod val="95000"/>
                    <a:lumOff val="5000"/>
                  </a:schemeClr>
                </a:solidFill>
              </a:rPr>
              <a:t>Tävlingsträning</a:t>
            </a:r>
          </a:p>
          <a:p>
            <a:pPr marL="0" indent="0">
              <a:buSzPts val="1600"/>
              <a:buNone/>
            </a:pPr>
            <a:r>
              <a:rPr lang="sv-SE" sz="2000" dirty="0">
                <a:solidFill>
                  <a:schemeClr val="tx1">
                    <a:lumMod val="95000"/>
                    <a:lumOff val="5000"/>
                  </a:schemeClr>
                </a:solidFill>
              </a:rPr>
              <a:t>Snurr</a:t>
            </a:r>
          </a:p>
          <a:p>
            <a:pPr marL="0" indent="0">
              <a:buSzPts val="1600"/>
              <a:buNone/>
            </a:pPr>
            <a:endParaRPr lang="sv-SE" sz="2000" dirty="0">
              <a:solidFill>
                <a:schemeClr val="tx1">
                  <a:lumMod val="95000"/>
                  <a:lumOff val="5000"/>
                </a:schemeClr>
              </a:solidFill>
            </a:endParaRPr>
          </a:p>
          <a:p>
            <a:pPr marL="0" indent="0">
              <a:buSzPts val="1600"/>
              <a:buNone/>
            </a:pPr>
            <a:r>
              <a:rPr lang="sv-SE" sz="2000" dirty="0">
                <a:solidFill>
                  <a:schemeClr val="tx1">
                    <a:lumMod val="95000"/>
                    <a:lumOff val="5000"/>
                  </a:schemeClr>
                </a:solidFill>
              </a:rPr>
              <a:t>Vår grupp</a:t>
            </a:r>
          </a:p>
          <a:p>
            <a:pPr marL="0" indent="0">
              <a:buSzPts val="1600"/>
              <a:buNone/>
            </a:pPr>
            <a:r>
              <a:rPr lang="sv-SE" sz="2000" dirty="0">
                <a:solidFill>
                  <a:schemeClr val="tx1">
                    <a:lumMod val="95000"/>
                    <a:lumOff val="5000"/>
                  </a:schemeClr>
                </a:solidFill>
              </a:rPr>
              <a:t>LÄRANDE TRÄNING OCH LEK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1"/>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Kommunikation </a:t>
            </a:r>
            <a:endParaRPr/>
          </a:p>
        </p:txBody>
      </p:sp>
      <p:sp>
        <p:nvSpPr>
          <p:cNvPr id="292" name="Google Shape;292;p11"/>
          <p:cNvSpPr txBox="1">
            <a:spLocks noGrp="1"/>
          </p:cNvSpPr>
          <p:nvPr>
            <p:ph type="body" idx="1"/>
          </p:nvPr>
        </p:nvSpPr>
        <p:spPr>
          <a:xfrm>
            <a:off x="1154954" y="2120587"/>
            <a:ext cx="9350820" cy="400692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440"/>
              <a:buNone/>
            </a:pPr>
            <a:endParaRPr/>
          </a:p>
          <a:p>
            <a:pPr marL="342900" indent="-342900">
              <a:buClr>
                <a:srgbClr val="7030A0"/>
              </a:buClr>
            </a:pPr>
            <a:r>
              <a:rPr lang="sv-SE" b="1" dirty="0"/>
              <a:t>Facebook – kommer en länk per mejl </a:t>
            </a:r>
            <a:endParaRPr lang="sv-SE" b="1" dirty="0">
              <a:solidFill>
                <a:schemeClr val="tx1">
                  <a:lumMod val="95000"/>
                  <a:lumOff val="5000"/>
                </a:schemeClr>
              </a:solidFill>
            </a:endParaRPr>
          </a:p>
          <a:p>
            <a:pPr marL="342900" lvl="0" indent="-342900" algn="l" rtl="0">
              <a:spcBef>
                <a:spcPts val="1000"/>
              </a:spcBef>
              <a:spcAft>
                <a:spcPts val="0"/>
              </a:spcAft>
              <a:buClr>
                <a:srgbClr val="7030A0"/>
              </a:buClr>
              <a:buSzPts val="1440"/>
              <a:buChar char="►"/>
            </a:pPr>
            <a:r>
              <a:rPr lang="sv-SE" b="1" dirty="0">
                <a:solidFill>
                  <a:schemeClr val="tx1">
                    <a:lumMod val="95000"/>
                    <a:lumOff val="5000"/>
                  </a:schemeClr>
                </a:solidFill>
              </a:rPr>
              <a:t>Hemsidan - </a:t>
            </a:r>
            <a:r>
              <a:rPr lang="sv-SE" dirty="0">
                <a:solidFill>
                  <a:schemeClr val="tx1">
                    <a:lumMod val="95000"/>
                    <a:lumOff val="5000"/>
                  </a:schemeClr>
                </a:solidFill>
              </a:rPr>
              <a:t>Här kan ni läsa mycket info och vi kommer samla dokument och kontaktuppgifter även där</a:t>
            </a:r>
            <a:br>
              <a:rPr lang="sv-SE" dirty="0">
                <a:solidFill>
                  <a:schemeClr val="tx1">
                    <a:lumMod val="95000"/>
                    <a:lumOff val="5000"/>
                  </a:schemeClr>
                </a:solidFill>
              </a:rPr>
            </a:br>
            <a:endParaRPr>
              <a:solidFill>
                <a:schemeClr val="tx1">
                  <a:lumMod val="95000"/>
                  <a:lumOff val="5000"/>
                </a:schemeClr>
              </a:solidFill>
            </a:endParaRPr>
          </a:p>
          <a:p>
            <a:pPr marL="342900" indent="-342900">
              <a:buClr>
                <a:srgbClr val="7030A0"/>
              </a:buClr>
            </a:pPr>
            <a:r>
              <a:rPr lang="sv-SE" b="1" dirty="0">
                <a:solidFill>
                  <a:schemeClr val="tx1">
                    <a:lumMod val="95000"/>
                    <a:lumOff val="5000"/>
                  </a:schemeClr>
                </a:solidFill>
              </a:rPr>
              <a:t>Kontaktuppgifter Huvudledare:</a:t>
            </a:r>
            <a:br>
              <a:rPr lang="sv-SE" dirty="0">
                <a:solidFill>
                  <a:schemeClr val="tx1">
                    <a:lumMod val="95000"/>
                    <a:lumOff val="5000"/>
                  </a:schemeClr>
                </a:solidFill>
              </a:rPr>
            </a:br>
            <a:r>
              <a:rPr lang="sv-SE" dirty="0">
                <a:solidFill>
                  <a:schemeClr val="tx1">
                    <a:lumMod val="95000"/>
                    <a:lumOff val="5000"/>
                  </a:schemeClr>
                </a:solidFill>
              </a:rPr>
              <a:t>Namn: Carina Henrysson 0708318779  carinahsson@hotmail.com</a:t>
            </a:r>
          </a:p>
          <a:p>
            <a:pPr marL="342900" lvl="0" indent="-342900" algn="l">
              <a:spcBef>
                <a:spcPts val="1000"/>
              </a:spcBef>
              <a:spcAft>
                <a:spcPts val="0"/>
              </a:spcAft>
              <a:buClr>
                <a:srgbClr val="7030A0"/>
              </a:buClr>
              <a:buSzPts val="1440"/>
              <a:buChar char="►"/>
            </a:pPr>
            <a:r>
              <a:rPr lang="sv-SE" dirty="0">
                <a:solidFill>
                  <a:schemeClr val="tx1">
                    <a:lumMod val="95000"/>
                    <a:lumOff val="5000"/>
                  </a:schemeClr>
                </a:solidFill>
              </a:rPr>
              <a:t>Namn: Meja </a:t>
            </a:r>
            <a:r>
              <a:rPr lang="sv-SE" err="1">
                <a:solidFill>
                  <a:schemeClr val="tx1">
                    <a:lumMod val="95000"/>
                    <a:lumOff val="5000"/>
                  </a:schemeClr>
                </a:solidFill>
              </a:rPr>
              <a:t>Kurdve</a:t>
            </a:r>
            <a:r>
              <a:rPr lang="sv-SE" dirty="0">
                <a:solidFill>
                  <a:schemeClr val="tx1">
                    <a:lumMod val="95000"/>
                    <a:lumOff val="5000"/>
                  </a:schemeClr>
                </a:solidFill>
              </a:rPr>
              <a:t> 0733587458 </a:t>
            </a:r>
            <a:br>
              <a:rPr lang="sv-SE" dirty="0">
                <a:solidFill>
                  <a:schemeClr val="tx1">
                    <a:lumMod val="95000"/>
                    <a:lumOff val="5000"/>
                  </a:schemeClr>
                </a:solidFill>
              </a:rPr>
            </a:br>
            <a:endParaRPr>
              <a:solidFill>
                <a:schemeClr val="tx1">
                  <a:lumMod val="95000"/>
                  <a:lumOff val="5000"/>
                </a:schemeClr>
              </a:solidFill>
            </a:endParaRPr>
          </a:p>
          <a:p>
            <a:pPr marL="0" lvl="0" indent="0" algn="l" rtl="0">
              <a:spcBef>
                <a:spcPts val="1000"/>
              </a:spcBef>
              <a:spcAft>
                <a:spcPts val="0"/>
              </a:spcAft>
              <a:buClr>
                <a:srgbClr val="7030A0"/>
              </a:buClr>
              <a:buSzPts val="1440"/>
              <a:buNone/>
            </a:pPr>
            <a:endParaRPr lang="sv-SE" dirty="0">
              <a:solidFill>
                <a:schemeClr val="tx1">
                  <a:lumMod val="95000"/>
                  <a:lumOff val="5000"/>
                </a:schemeClr>
              </a:solidFill>
            </a:endParaRPr>
          </a:p>
          <a:p>
            <a:pPr marL="342900" lvl="0" indent="-250825" algn="l" rtl="0">
              <a:spcBef>
                <a:spcPts val="1000"/>
              </a:spcBef>
              <a:spcAft>
                <a:spcPts val="0"/>
              </a:spcAft>
              <a:buSzPts val="1440"/>
              <a:buNone/>
            </a:pPr>
            <a:endParaRPr/>
          </a:p>
          <a:p>
            <a:pPr marL="342900" lvl="0" indent="-250825" algn="l" rtl="0">
              <a:spcBef>
                <a:spcPts val="1000"/>
              </a:spcBef>
              <a:spcAft>
                <a:spcPts val="0"/>
              </a:spcAft>
              <a:buSzPts val="1440"/>
              <a:buNone/>
            </a:pPr>
            <a:endParaRPr/>
          </a:p>
          <a:p>
            <a:pPr marL="342900" lvl="0" indent="-250825" algn="l" rtl="0">
              <a:spcBef>
                <a:spcPts val="1000"/>
              </a:spcBef>
              <a:spcAft>
                <a:spcPts val="0"/>
              </a:spcAft>
              <a:buSzPts val="144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2e967b53078_0_11"/>
          <p:cNvSpPr txBox="1">
            <a:spLocks noGrp="1"/>
          </p:cNvSpPr>
          <p:nvPr>
            <p:ph type="title"/>
          </p:nvPr>
        </p:nvSpPr>
        <p:spPr>
          <a:xfrm>
            <a:off x="1154954" y="973668"/>
            <a:ext cx="8761500" cy="70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Övrigt </a:t>
            </a:r>
            <a:endParaRPr/>
          </a:p>
        </p:txBody>
      </p:sp>
      <p:sp>
        <p:nvSpPr>
          <p:cNvPr id="298" name="Google Shape;298;g2e967b53078_0_11"/>
          <p:cNvSpPr txBox="1">
            <a:spLocks noGrp="1"/>
          </p:cNvSpPr>
          <p:nvPr>
            <p:ph type="body" idx="1"/>
          </p:nvPr>
        </p:nvSpPr>
        <p:spPr>
          <a:xfrm>
            <a:off x="1154954" y="2120587"/>
            <a:ext cx="9350700" cy="4006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40"/>
              <a:buNone/>
            </a:pPr>
            <a:endParaRPr/>
          </a:p>
          <a:p>
            <a:pPr marL="0" lvl="0" indent="0" algn="l" rtl="0">
              <a:lnSpc>
                <a:spcPct val="115000"/>
              </a:lnSpc>
              <a:spcBef>
                <a:spcPts val="0"/>
              </a:spcBef>
              <a:spcAft>
                <a:spcPts val="0"/>
              </a:spcAft>
              <a:buNone/>
            </a:pPr>
            <a:r>
              <a:rPr lang="sv-SE" sz="2000">
                <a:solidFill>
                  <a:schemeClr val="dk1"/>
                </a:solidFill>
              </a:rPr>
              <a:t>Vid varje träning vill vi att gymnasterna:</a:t>
            </a:r>
            <a:endParaRPr sz="2000">
              <a:solidFill>
                <a:srgbClr val="7F7F7F"/>
              </a:solidFill>
            </a:endParaRPr>
          </a:p>
          <a:p>
            <a:pPr marL="457200" lvl="0" indent="-355600" algn="l" rtl="0">
              <a:lnSpc>
                <a:spcPct val="115000"/>
              </a:lnSpc>
              <a:spcBef>
                <a:spcPts val="1600"/>
              </a:spcBef>
              <a:spcAft>
                <a:spcPts val="0"/>
              </a:spcAft>
              <a:buClr>
                <a:schemeClr val="dk1"/>
              </a:buClr>
              <a:buSzPts val="2000"/>
              <a:buFont typeface="Century Gothic"/>
              <a:buChar char="-"/>
            </a:pPr>
            <a:r>
              <a:rPr lang="sv-SE" sz="2000">
                <a:solidFill>
                  <a:schemeClr val="dk1"/>
                </a:solidFill>
              </a:rPr>
              <a:t>Kommer i tid </a:t>
            </a:r>
            <a:endParaRPr sz="2000">
              <a:solidFill>
                <a:schemeClr val="dk1"/>
              </a:solidFill>
            </a:endParaRPr>
          </a:p>
          <a:p>
            <a:pPr marL="457200" lvl="0" indent="-355600" algn="l" rtl="0">
              <a:lnSpc>
                <a:spcPct val="115000"/>
              </a:lnSpc>
              <a:spcBef>
                <a:spcPts val="0"/>
              </a:spcBef>
              <a:spcAft>
                <a:spcPts val="0"/>
              </a:spcAft>
              <a:buClr>
                <a:schemeClr val="dk1"/>
              </a:buClr>
              <a:buSzPts val="2000"/>
              <a:buFont typeface="Century Gothic"/>
              <a:buChar char="-"/>
            </a:pPr>
            <a:r>
              <a:rPr lang="sv-SE" sz="2000">
                <a:solidFill>
                  <a:schemeClr val="dk1"/>
                </a:solidFill>
              </a:rPr>
              <a:t>Äter  </a:t>
            </a:r>
            <a:r>
              <a:rPr lang="sv-SE" sz="2000" u="sng">
                <a:solidFill>
                  <a:schemeClr val="dk1"/>
                </a:solidFill>
              </a:rPr>
              <a:t>innan</a:t>
            </a:r>
            <a:r>
              <a:rPr lang="sv-SE" sz="2000">
                <a:solidFill>
                  <a:schemeClr val="dk1"/>
                </a:solidFill>
              </a:rPr>
              <a:t> träning + har vattenflaska med </a:t>
            </a:r>
            <a:endParaRPr sz="2000">
              <a:solidFill>
                <a:srgbClr val="7F7F7F"/>
              </a:solidFill>
            </a:endParaRPr>
          </a:p>
          <a:p>
            <a:pPr marL="457200" lvl="0" indent="-355600" algn="l" rtl="0">
              <a:lnSpc>
                <a:spcPct val="115000"/>
              </a:lnSpc>
              <a:spcBef>
                <a:spcPts val="0"/>
              </a:spcBef>
              <a:spcAft>
                <a:spcPts val="0"/>
              </a:spcAft>
              <a:buClr>
                <a:schemeClr val="dk1"/>
              </a:buClr>
              <a:buSzPts val="2000"/>
              <a:buFont typeface="Century Gothic"/>
              <a:buChar char="-"/>
            </a:pPr>
            <a:r>
              <a:rPr lang="sv-SE" sz="2000">
                <a:solidFill>
                  <a:schemeClr val="dk1"/>
                </a:solidFill>
              </a:rPr>
              <a:t>Uppsatt hår &amp; inga smycken</a:t>
            </a:r>
            <a:endParaRPr sz="2000">
              <a:solidFill>
                <a:schemeClr val="dk1"/>
              </a:solidFill>
            </a:endParaRPr>
          </a:p>
          <a:p>
            <a:pPr marL="457200" lvl="0" indent="-355600" algn="l" rtl="0">
              <a:lnSpc>
                <a:spcPct val="115000"/>
              </a:lnSpc>
              <a:spcBef>
                <a:spcPts val="0"/>
              </a:spcBef>
              <a:spcAft>
                <a:spcPts val="0"/>
              </a:spcAft>
              <a:buClr>
                <a:schemeClr val="dk1"/>
              </a:buClr>
              <a:buSzPts val="2000"/>
              <a:buFont typeface="Century Gothic"/>
              <a:buChar char="-"/>
            </a:pPr>
            <a:r>
              <a:rPr lang="sv-SE" sz="2000">
                <a:solidFill>
                  <a:schemeClr val="dk1"/>
                </a:solidFill>
              </a:rPr>
              <a:t>I åtsittande träningskläder</a:t>
            </a:r>
            <a:endParaRPr sz="2000">
              <a:solidFill>
                <a:schemeClr val="dk1"/>
              </a:solidFill>
            </a:endParaRPr>
          </a:p>
          <a:p>
            <a:pPr marL="457200" lvl="0" indent="-355600" algn="l" rtl="0">
              <a:lnSpc>
                <a:spcPct val="115000"/>
              </a:lnSpc>
              <a:spcBef>
                <a:spcPts val="0"/>
              </a:spcBef>
              <a:spcAft>
                <a:spcPts val="0"/>
              </a:spcAft>
              <a:buClr>
                <a:schemeClr val="dk1"/>
              </a:buClr>
              <a:buSzPts val="2000"/>
              <a:buFont typeface="Century Gothic"/>
              <a:buChar char="-"/>
            </a:pPr>
            <a:r>
              <a:rPr lang="sv-SE" sz="2000">
                <a:solidFill>
                  <a:schemeClr val="dk1"/>
                </a:solidFill>
              </a:rPr>
              <a:t>Kommer motiverad och med en positiv inställning</a:t>
            </a:r>
            <a:endParaRPr sz="2000">
              <a:solidFill>
                <a:schemeClr val="dk1"/>
              </a:solidFill>
            </a:endParaRPr>
          </a:p>
          <a:p>
            <a:pPr marL="457200" lvl="0" indent="-355600" algn="l" rtl="0">
              <a:lnSpc>
                <a:spcPct val="115000"/>
              </a:lnSpc>
              <a:spcBef>
                <a:spcPts val="0"/>
              </a:spcBef>
              <a:spcAft>
                <a:spcPts val="0"/>
              </a:spcAft>
              <a:buClr>
                <a:schemeClr val="dk1"/>
              </a:buClr>
              <a:buSzPts val="2000"/>
              <a:buFont typeface="Century Gothic"/>
              <a:buChar char="-"/>
            </a:pPr>
            <a:r>
              <a:rPr lang="sv-SE" sz="2000">
                <a:solidFill>
                  <a:schemeClr val="dk1"/>
                </a:solidFill>
              </a:rPr>
              <a:t>100% fokus på gymnastiken under träningar och tävlingar</a:t>
            </a:r>
            <a:endParaRPr sz="2000">
              <a:solidFill>
                <a:schemeClr val="dk1"/>
              </a:solidFill>
            </a:endParaRPr>
          </a:p>
          <a:p>
            <a:pPr marL="457200" lvl="0" indent="-355600" algn="l" rtl="0">
              <a:lnSpc>
                <a:spcPct val="115000"/>
              </a:lnSpc>
              <a:spcBef>
                <a:spcPts val="0"/>
              </a:spcBef>
              <a:spcAft>
                <a:spcPts val="0"/>
              </a:spcAft>
              <a:buClr>
                <a:schemeClr val="dk1"/>
              </a:buClr>
              <a:buSzPts val="2000"/>
              <a:buFont typeface="Century Gothic"/>
              <a:buChar char="-"/>
            </a:pPr>
            <a:r>
              <a:rPr lang="sv-SE" sz="2000">
                <a:solidFill>
                  <a:schemeClr val="dk1"/>
                </a:solidFill>
              </a:rPr>
              <a:t>Vi respekterar varandra och hejar på varandra </a:t>
            </a:r>
            <a:endParaRPr sz="2000">
              <a:solidFill>
                <a:schemeClr val="dk1"/>
              </a:solidFill>
            </a:endParaRPr>
          </a:p>
          <a:p>
            <a:pPr marL="457200" lvl="0" indent="-355600" algn="l" rtl="0">
              <a:lnSpc>
                <a:spcPct val="115000"/>
              </a:lnSpc>
              <a:spcBef>
                <a:spcPts val="0"/>
              </a:spcBef>
              <a:spcAft>
                <a:spcPts val="0"/>
              </a:spcAft>
              <a:buClr>
                <a:schemeClr val="dk1"/>
              </a:buClr>
              <a:buSzPts val="2000"/>
              <a:buFont typeface="Century Gothic"/>
              <a:buChar char="-"/>
            </a:pPr>
            <a:r>
              <a:rPr lang="sv-SE" sz="2000">
                <a:solidFill>
                  <a:schemeClr val="dk1"/>
                </a:solidFill>
              </a:rPr>
              <a:t>Vi lyssnar på våra tränare </a:t>
            </a:r>
            <a:endParaRPr sz="2000">
              <a:solidFill>
                <a:schemeClr val="dk1"/>
              </a:solidFill>
            </a:endParaRPr>
          </a:p>
          <a:p>
            <a:pPr marL="342900" lvl="0" indent="-251459" algn="l" rtl="0">
              <a:spcBef>
                <a:spcPts val="1200"/>
              </a:spcBef>
              <a:spcAft>
                <a:spcPts val="0"/>
              </a:spcAft>
              <a:buSzPts val="1440"/>
              <a:buNone/>
            </a:pPr>
            <a:endParaRPr/>
          </a:p>
          <a:p>
            <a:pPr marL="342900" lvl="0" indent="-251459" algn="l" rtl="0">
              <a:spcBef>
                <a:spcPts val="1000"/>
              </a:spcBef>
              <a:spcAft>
                <a:spcPts val="0"/>
              </a:spcAft>
              <a:buSzPts val="1440"/>
              <a:buNone/>
            </a:pPr>
            <a:endParaRPr/>
          </a:p>
          <a:p>
            <a:pPr marL="342900" lvl="0" indent="-251459" algn="l" rtl="0">
              <a:spcBef>
                <a:spcPts val="1000"/>
              </a:spcBef>
              <a:spcAft>
                <a:spcPts val="0"/>
              </a:spcAft>
              <a:buSzPts val="144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2e967b53078_0_6"/>
          <p:cNvSpPr txBox="1">
            <a:spLocks noGrp="1"/>
          </p:cNvSpPr>
          <p:nvPr>
            <p:ph type="title"/>
          </p:nvPr>
        </p:nvSpPr>
        <p:spPr>
          <a:xfrm>
            <a:off x="1154954" y="973668"/>
            <a:ext cx="8761500" cy="70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Styrelse &amp; Verksamhetsansvariga </a:t>
            </a:r>
            <a:endParaRPr/>
          </a:p>
        </p:txBody>
      </p:sp>
      <p:sp>
        <p:nvSpPr>
          <p:cNvPr id="304" name="Google Shape;304;g2e967b53078_0_6"/>
          <p:cNvSpPr txBox="1">
            <a:spLocks noGrp="1"/>
          </p:cNvSpPr>
          <p:nvPr>
            <p:ph type="body" idx="1"/>
          </p:nvPr>
        </p:nvSpPr>
        <p:spPr>
          <a:xfrm>
            <a:off x="1154954" y="2120587"/>
            <a:ext cx="9350700" cy="4006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440"/>
              <a:buNone/>
            </a:pPr>
            <a:endParaRPr/>
          </a:p>
          <a:p>
            <a:pPr marL="342900" lvl="0" indent="-342900" algn="l" rtl="0">
              <a:spcBef>
                <a:spcPts val="1000"/>
              </a:spcBef>
              <a:spcAft>
                <a:spcPts val="0"/>
              </a:spcAft>
              <a:buClr>
                <a:srgbClr val="7030A0"/>
              </a:buClr>
              <a:buSzPts val="1440"/>
              <a:buChar char="►"/>
            </a:pPr>
            <a:r>
              <a:rPr lang="sv-SE" b="1" dirty="0"/>
              <a:t>Vi är en ideell förening där alla behövs</a:t>
            </a:r>
            <a:endParaRPr b="1" dirty="0"/>
          </a:p>
          <a:p>
            <a:pPr marL="342900" lvl="0" indent="-342900" algn="l" rtl="0">
              <a:spcBef>
                <a:spcPts val="1000"/>
              </a:spcBef>
              <a:spcAft>
                <a:spcPts val="0"/>
              </a:spcAft>
              <a:buClr>
                <a:srgbClr val="7030A0"/>
              </a:buClr>
              <a:buSzPts val="1440"/>
              <a:buChar char="►"/>
            </a:pPr>
            <a:r>
              <a:rPr lang="sv-SE" b="1" dirty="0"/>
              <a:t>Tävlingsarrangemang</a:t>
            </a:r>
            <a:endParaRPr b="1" dirty="0"/>
          </a:p>
          <a:p>
            <a:pPr marL="742950" lvl="1" indent="-285750" algn="l" rtl="0">
              <a:spcBef>
                <a:spcPts val="1000"/>
              </a:spcBef>
              <a:spcAft>
                <a:spcPts val="0"/>
              </a:spcAft>
              <a:buClr>
                <a:srgbClr val="7030A0"/>
              </a:buClr>
              <a:buSzPts val="1440"/>
              <a:buChar char="►"/>
            </a:pPr>
            <a:r>
              <a:rPr lang="sv-SE" b="1" dirty="0">
                <a:solidFill>
                  <a:schemeClr val="tx1">
                    <a:lumMod val="95000"/>
                    <a:lumOff val="5000"/>
                  </a:schemeClr>
                </a:solidFill>
              </a:rPr>
              <a:t>Café</a:t>
            </a:r>
            <a:endParaRPr b="1" dirty="0">
              <a:solidFill>
                <a:schemeClr val="tx1">
                  <a:lumMod val="95000"/>
                  <a:lumOff val="5000"/>
                </a:schemeClr>
              </a:solidFill>
            </a:endParaRPr>
          </a:p>
          <a:p>
            <a:pPr marL="342900" lvl="0" indent="-342900" algn="l" rtl="0">
              <a:spcBef>
                <a:spcPts val="1000"/>
              </a:spcBef>
              <a:spcAft>
                <a:spcPts val="0"/>
              </a:spcAft>
              <a:buClr>
                <a:srgbClr val="7030A0"/>
              </a:buClr>
              <a:buSzPts val="1440"/>
              <a:buChar char="►"/>
            </a:pPr>
            <a:r>
              <a:rPr lang="sv-SE" b="1" dirty="0"/>
              <a:t>Vill ni vara en del av någon </a:t>
            </a:r>
            <a:r>
              <a:rPr lang="sv-SE" b="1" dirty="0" err="1"/>
              <a:t>kommitte</a:t>
            </a:r>
            <a:r>
              <a:rPr lang="sv-SE" b="1" dirty="0"/>
              <a:t>?</a:t>
            </a:r>
            <a:endParaRPr b="1" dirty="0"/>
          </a:p>
          <a:p>
            <a:pPr marL="342900" lvl="0" indent="-342900" algn="l" rtl="0">
              <a:spcBef>
                <a:spcPts val="1000"/>
              </a:spcBef>
              <a:spcAft>
                <a:spcPts val="0"/>
              </a:spcAft>
              <a:buClr>
                <a:srgbClr val="7030A0"/>
              </a:buClr>
              <a:buSzPts val="1440"/>
              <a:buChar char="►"/>
            </a:pPr>
            <a:r>
              <a:rPr lang="sv-SE" b="1" dirty="0"/>
              <a:t>Vi letar alltid efter sponsorer</a:t>
            </a:r>
            <a:endParaRPr b="1" dirty="0"/>
          </a:p>
          <a:p>
            <a:pPr marL="342900" lvl="0" indent="-250825" algn="l" rtl="0">
              <a:spcBef>
                <a:spcPts val="1000"/>
              </a:spcBef>
              <a:spcAft>
                <a:spcPts val="0"/>
              </a:spcAft>
              <a:buSzPts val="1440"/>
              <a:buNone/>
            </a:pPr>
            <a:endParaRPr/>
          </a:p>
          <a:p>
            <a:pPr marL="342900" lvl="0" indent="-250825" algn="l" rtl="0">
              <a:spcBef>
                <a:spcPts val="1000"/>
              </a:spcBef>
              <a:spcAft>
                <a:spcPts val="0"/>
              </a:spcAft>
              <a:buSzPts val="1440"/>
              <a:buNone/>
            </a:pPr>
            <a:endParaRPr/>
          </a:p>
          <a:p>
            <a:pPr marL="342900" lvl="0" indent="-250825" algn="l" rtl="0">
              <a:spcBef>
                <a:spcPts val="1000"/>
              </a:spcBef>
              <a:spcAft>
                <a:spcPts val="0"/>
              </a:spcAft>
              <a:buSzPts val="1440"/>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308"/>
        <p:cNvGrpSpPr/>
        <p:nvPr/>
      </p:nvGrpSpPr>
      <p:grpSpPr>
        <a:xfrm>
          <a:off x="0" y="0"/>
          <a:ext cx="0" cy="0"/>
          <a:chOff x="0" y="0"/>
          <a:chExt cx="0" cy="0"/>
        </a:xfrm>
      </p:grpSpPr>
      <p:sp>
        <p:nvSpPr>
          <p:cNvPr id="309" name="Google Shape;309;g2e967b53078_0_16"/>
          <p:cNvSpPr txBox="1">
            <a:spLocks noGrp="1"/>
          </p:cNvSpPr>
          <p:nvPr>
            <p:ph type="title"/>
          </p:nvPr>
        </p:nvSpPr>
        <p:spPr>
          <a:xfrm>
            <a:off x="1154954" y="973668"/>
            <a:ext cx="8761500" cy="707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Styrelse &amp; Verksamhetsansvariga </a:t>
            </a:r>
            <a:endParaRPr/>
          </a:p>
        </p:txBody>
      </p:sp>
      <p:pic>
        <p:nvPicPr>
          <p:cNvPr id="310" name="Google Shape;310;g2e967b53078_0_16"/>
          <p:cNvPicPr preferRelativeResize="0"/>
          <p:nvPr/>
        </p:nvPicPr>
        <p:blipFill>
          <a:blip r:embed="rId3">
            <a:alphaModFix/>
          </a:blip>
          <a:stretch>
            <a:fillRect/>
          </a:stretch>
        </p:blipFill>
        <p:spPr>
          <a:xfrm>
            <a:off x="8453175" y="3073704"/>
            <a:ext cx="3272876" cy="2454651"/>
          </a:xfrm>
          <a:prstGeom prst="rect">
            <a:avLst/>
          </a:prstGeom>
          <a:noFill/>
          <a:ln>
            <a:noFill/>
          </a:ln>
        </p:spPr>
      </p:pic>
      <p:pic>
        <p:nvPicPr>
          <p:cNvPr id="311" name="Google Shape;311;g2e967b53078_0_16"/>
          <p:cNvPicPr preferRelativeResize="0"/>
          <p:nvPr/>
        </p:nvPicPr>
        <p:blipFill>
          <a:blip r:embed="rId4">
            <a:alphaModFix/>
          </a:blip>
          <a:stretch>
            <a:fillRect/>
          </a:stretch>
        </p:blipFill>
        <p:spPr>
          <a:xfrm>
            <a:off x="3240088" y="2482000"/>
            <a:ext cx="4591224" cy="3443426"/>
          </a:xfrm>
          <a:prstGeom prst="rect">
            <a:avLst/>
          </a:prstGeom>
          <a:noFill/>
          <a:ln>
            <a:noFill/>
          </a:ln>
        </p:spPr>
      </p:pic>
      <p:pic>
        <p:nvPicPr>
          <p:cNvPr id="312" name="Google Shape;312;g2e967b53078_0_16"/>
          <p:cNvPicPr preferRelativeResize="0"/>
          <p:nvPr/>
        </p:nvPicPr>
        <p:blipFill>
          <a:blip r:embed="rId5">
            <a:alphaModFix/>
          </a:blip>
          <a:stretch>
            <a:fillRect/>
          </a:stretch>
        </p:blipFill>
        <p:spPr>
          <a:xfrm>
            <a:off x="385900" y="3315725"/>
            <a:ext cx="2743875" cy="2057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7"/>
          <p:cNvSpPr txBox="1">
            <a:spLocks noGrp="1"/>
          </p:cNvSpPr>
          <p:nvPr>
            <p:ph type="title"/>
          </p:nvPr>
        </p:nvSpPr>
        <p:spPr>
          <a:xfrm>
            <a:off x="1154954" y="973668"/>
            <a:ext cx="8761413" cy="706964"/>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lt2"/>
              </a:buClr>
              <a:buSzPts val="3600"/>
              <a:buFont typeface="Century Gothic"/>
              <a:buNone/>
            </a:pPr>
            <a:r>
              <a:rPr lang="sv-SE"/>
              <a:t>Övrig info och TACK!</a:t>
            </a:r>
            <a:endParaRPr/>
          </a:p>
        </p:txBody>
      </p:sp>
      <p:sp>
        <p:nvSpPr>
          <p:cNvPr id="318" name="Google Shape;318;p17"/>
          <p:cNvSpPr txBox="1">
            <a:spLocks noGrp="1"/>
          </p:cNvSpPr>
          <p:nvPr>
            <p:ph type="body" idx="1"/>
          </p:nvPr>
        </p:nvSpPr>
        <p:spPr>
          <a:xfrm>
            <a:off x="1154954" y="2603499"/>
            <a:ext cx="8825659" cy="4017167"/>
          </a:xfrm>
          <a:prstGeom prst="rect">
            <a:avLst/>
          </a:prstGeom>
          <a:noFill/>
          <a:ln>
            <a:noFill/>
          </a:ln>
        </p:spPr>
        <p:txBody>
          <a:bodyPr spcFirstLastPara="1" wrap="square" lIns="91425" tIns="45700" rIns="91425" bIns="45700" anchor="t" anchorCtr="0">
            <a:normAutofit/>
          </a:bodyPr>
          <a:lstStyle/>
          <a:p>
            <a:pPr marL="342900" lvl="0" indent="0" algn="l" rtl="0">
              <a:spcBef>
                <a:spcPts val="1000"/>
              </a:spcBef>
              <a:spcAft>
                <a:spcPts val="0"/>
              </a:spcAft>
              <a:buNone/>
            </a:pPr>
            <a:endParaRPr/>
          </a:p>
          <a:p>
            <a:pPr marL="0" lvl="0" indent="0" algn="ctr" rtl="0">
              <a:spcBef>
                <a:spcPts val="1000"/>
              </a:spcBef>
              <a:spcAft>
                <a:spcPts val="0"/>
              </a:spcAft>
              <a:buSzPts val="1440"/>
              <a:buNone/>
            </a:pPr>
            <a:endParaRPr b="1">
              <a:solidFill>
                <a:schemeClr val="accent5"/>
              </a:solidFill>
            </a:endParaRPr>
          </a:p>
          <a:p>
            <a:pPr marL="0" lvl="0" indent="0" algn="ctr" rtl="0">
              <a:spcBef>
                <a:spcPts val="1000"/>
              </a:spcBef>
              <a:spcAft>
                <a:spcPts val="0"/>
              </a:spcAft>
              <a:buSzPts val="1440"/>
              <a:buNone/>
            </a:pPr>
            <a:r>
              <a:rPr lang="sv-SE" b="1">
                <a:solidFill>
                  <a:schemeClr val="accent5"/>
                </a:solidFill>
              </a:rPr>
              <a:t>STORT TACK FÖR ATT NI VILL VARA EN DEL AV</a:t>
            </a:r>
            <a:endParaRPr/>
          </a:p>
          <a:p>
            <a:pPr marL="0" lvl="0" indent="0" algn="ctr" rtl="0">
              <a:spcBef>
                <a:spcPts val="1000"/>
              </a:spcBef>
              <a:spcAft>
                <a:spcPts val="0"/>
              </a:spcAft>
              <a:buSzPts val="1440"/>
              <a:buNone/>
            </a:pPr>
            <a:r>
              <a:rPr lang="sv-SE" b="1">
                <a:solidFill>
                  <a:schemeClr val="accent5"/>
                </a:solidFill>
              </a:rPr>
              <a:t>ENGELHOLMSGYMNASTERNA!</a:t>
            </a:r>
            <a:br>
              <a:rPr lang="sv-SE" sz="6000" b="1">
                <a:solidFill>
                  <a:schemeClr val="accent5"/>
                </a:solidFill>
              </a:rPr>
            </a:br>
            <a:r>
              <a:rPr lang="sv-SE" sz="6000"/>
              <a:t>💜</a:t>
            </a:r>
            <a:endParaRPr sz="6000" b="1">
              <a:solidFill>
                <a:schemeClr val="accent5"/>
              </a:solidFill>
            </a:endParaRPr>
          </a:p>
          <a:p>
            <a:pPr marL="0" lvl="0" indent="0" algn="ctr" rtl="0">
              <a:spcBef>
                <a:spcPts val="1000"/>
              </a:spcBef>
              <a:spcAft>
                <a:spcPts val="0"/>
              </a:spcAft>
              <a:buSzPts val="1440"/>
              <a:buNone/>
            </a:pPr>
            <a:endParaRPr b="1">
              <a:solidFill>
                <a:schemeClr val="accent5"/>
              </a:solidFill>
            </a:endParaRPr>
          </a:p>
          <a:p>
            <a:pPr marL="0" lvl="0" indent="0" algn="l" rtl="0">
              <a:spcBef>
                <a:spcPts val="1000"/>
              </a:spcBef>
              <a:spcAft>
                <a:spcPts val="0"/>
              </a:spcAft>
              <a:buSzPts val="1440"/>
              <a:buNone/>
            </a:pPr>
            <a:endParaRPr/>
          </a:p>
          <a:p>
            <a:pPr marL="0" lvl="0" indent="0" algn="l" rtl="0">
              <a:spcBef>
                <a:spcPts val="1000"/>
              </a:spcBef>
              <a:spcAft>
                <a:spcPts val="0"/>
              </a:spcAft>
              <a:buSzPts val="1440"/>
              <a:buNone/>
            </a:pPr>
            <a:endParaRPr/>
          </a:p>
        </p:txBody>
      </p:sp>
    </p:spTree>
  </p:cSld>
  <p:clrMapOvr>
    <a:masterClrMapping/>
  </p:clrMapOvr>
</p:sld>
</file>

<file path=ppt/theme/theme1.xml><?xml version="1.0" encoding="utf-8"?>
<a:theme xmlns:a="http://schemas.openxmlformats.org/drawingml/2006/main" name="Jon styrelseru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Bredbild</PresentationFormat>
  <Slides>12</Slides>
  <Notes>12</Notes>
  <HiddenSlides>1</HiddenSlides>
  <ScaleCrop>false</ScaleCrop>
  <HeadingPairs>
    <vt:vector size="4" baseType="variant">
      <vt:variant>
        <vt:lpstr>Tema</vt:lpstr>
      </vt:variant>
      <vt:variant>
        <vt:i4>1</vt:i4>
      </vt:variant>
      <vt:variant>
        <vt:lpstr>Bildrubriker</vt:lpstr>
      </vt:variant>
      <vt:variant>
        <vt:i4>12</vt:i4>
      </vt:variant>
    </vt:vector>
  </HeadingPairs>
  <TitlesOfParts>
    <vt:vector size="13" baseType="lpstr">
      <vt:lpstr>Jon styrelserum</vt:lpstr>
      <vt:lpstr>Välkomna på föräldramöte Engelholmsgymnasterna HT 2025  Möte med föräldrar i Pojkar 2018-2020</vt:lpstr>
      <vt:lpstr>INLEDNING</vt:lpstr>
      <vt:lpstr>Ansvariga ledare för gruppen</vt:lpstr>
      <vt:lpstr>NÄRVARO</vt:lpstr>
      <vt:lpstr>TÄVLINGAR &amp; DATUM</vt:lpstr>
      <vt:lpstr>KLÄDER</vt:lpstr>
      <vt:lpstr>Planering Hösttermin 2025</vt:lpstr>
      <vt:lpstr>Kommunikation </vt:lpstr>
      <vt:lpstr>Övrigt </vt:lpstr>
      <vt:lpstr>Styrelse &amp; Verksamhetsansvariga </vt:lpstr>
      <vt:lpstr>Styrelse &amp; Verksamhetsansvariga </vt:lpstr>
      <vt:lpstr>Övrig info och TACK!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Christel</dc:creator>
  <cp:revision>142</cp:revision>
  <dcterms:created xsi:type="dcterms:W3CDTF">2019-06-12T11:21:28Z</dcterms:created>
  <dcterms:modified xsi:type="dcterms:W3CDTF">2025-09-10T14:59:56Z</dcterms:modified>
</cp:coreProperties>
</file>