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embeddedFontLst>
    <p:embeddedFont>
      <p:font typeface="Century Gothic"/>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2" roundtripDataSignature="AMtx7mj/bHanthXmKfNryIdyuL9HUpye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enturyGothic-italic.fntdata"/><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font" Target="fonts/CenturyGothic-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CenturyGothic-bold.fntdata"/><Relationship Id="rId6" Type="http://schemas.openxmlformats.org/officeDocument/2006/relationships/slide" Target="slides/slide1.xml"/><Relationship Id="rId18" Type="http://schemas.openxmlformats.org/officeDocument/2006/relationships/font" Target="fonts/CenturyGothic-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sv-SE"/>
              <a:t>Presentera er som huvudledare och berätta om er själva lite kort och även lite om er gymnastikbakgrund</a:t>
            </a:r>
            <a:endParaRPr/>
          </a:p>
          <a:p>
            <a:pPr indent="0" lvl="0" marL="457200" rtl="0" algn="l">
              <a:lnSpc>
                <a:spcPct val="100000"/>
              </a:lnSpc>
              <a:spcBef>
                <a:spcPts val="0"/>
              </a:spcBef>
              <a:spcAft>
                <a:spcPts val="0"/>
              </a:spcAft>
              <a:buSzPts val="1100"/>
              <a:buNone/>
            </a:pPr>
            <a:r>
              <a:t/>
            </a:r>
            <a:endParaRPr/>
          </a:p>
        </p:txBody>
      </p:sp>
      <p:sp>
        <p:nvSpPr>
          <p:cNvPr id="253" name="Google Shape;25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e8e8cb1469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sv-SE"/>
              <a:t>Regionlag betalar enbart startavgiten á 100:- per gymnast per tävling</a:t>
            </a:r>
            <a:endParaRPr/>
          </a:p>
          <a:p>
            <a:pPr indent="-298450" lvl="0" marL="457200" rtl="0" algn="l">
              <a:lnSpc>
                <a:spcPct val="100000"/>
              </a:lnSpc>
              <a:spcBef>
                <a:spcPts val="0"/>
              </a:spcBef>
              <a:spcAft>
                <a:spcPts val="0"/>
              </a:spcAft>
              <a:buSzPts val="1100"/>
              <a:buChar char="-"/>
            </a:pPr>
            <a:r>
              <a:rPr lang="sv-SE"/>
              <a:t>Rikslag betalar startavgift samt faktiskt kostnad för resa, kost och boende</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sv-SE"/>
              <a:t>Berätta hur ni vill att man ska meddela om man inte kommer = Appen</a:t>
            </a:r>
            <a:endParaRPr/>
          </a:p>
          <a:p>
            <a:pPr indent="-298450" lvl="0" marL="457200" rtl="0" algn="l">
              <a:lnSpc>
                <a:spcPct val="100000"/>
              </a:lnSpc>
              <a:spcBef>
                <a:spcPts val="0"/>
              </a:spcBef>
              <a:spcAft>
                <a:spcPts val="0"/>
              </a:spcAft>
              <a:buSzPts val="1100"/>
              <a:buChar char="-"/>
            </a:pPr>
            <a:r>
              <a:rPr lang="sv-SE"/>
              <a:t>Om man är borta en längre tid pga skada eller resa behöver ni ledare veta detta</a:t>
            </a:r>
            <a:endParaRPr/>
          </a:p>
          <a:p>
            <a:pPr indent="-298450" lvl="0" marL="457200" rtl="0" algn="l">
              <a:lnSpc>
                <a:spcPct val="100000"/>
              </a:lnSpc>
              <a:spcBef>
                <a:spcPts val="0"/>
              </a:spcBef>
              <a:spcAft>
                <a:spcPts val="0"/>
              </a:spcAft>
              <a:buSzPts val="1100"/>
              <a:buChar char="-"/>
            </a:pPr>
            <a:r>
              <a:rPr lang="sv-SE"/>
              <a:t>Om man ändå ska vara med på träningen är det viktigt att man har en träningsplan så man inte stör övriga gymnaster med att “hänga” på träning utan gör det man ska enligt plan.</a:t>
            </a:r>
            <a:endParaRPr/>
          </a:p>
        </p:txBody>
      </p:sp>
      <p:sp>
        <p:nvSpPr>
          <p:cNvPr id="265" name="Google Shape;265;g2e8e8cb1469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7" name="Google Shape;27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9" name="Google Shape;28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e967b53078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g2e967b53078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e967b53078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g2e967b53078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e967b53078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7" name="Google Shape;307;g2e967b53078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5" name="Google Shape;315;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showMasterSp="0" type="title">
  <p:cSld name="TITLE">
    <p:spTree>
      <p:nvGrpSpPr>
        <p:cNvPr id="22" name="Shape 22"/>
        <p:cNvGrpSpPr/>
        <p:nvPr/>
      </p:nvGrpSpPr>
      <p:grpSpPr>
        <a:xfrm>
          <a:off x="0" y="0"/>
          <a:ext cx="0" cy="0"/>
          <a:chOff x="0" y="0"/>
          <a:chExt cx="0" cy="0"/>
        </a:xfrm>
      </p:grpSpPr>
      <p:grpSp>
        <p:nvGrpSpPr>
          <p:cNvPr id="23" name="Google Shape;23;p19"/>
          <p:cNvGrpSpPr/>
          <p:nvPr/>
        </p:nvGrpSpPr>
        <p:grpSpPr>
          <a:xfrm>
            <a:off x="0" y="0"/>
            <a:ext cx="12192000" cy="6858000"/>
            <a:chOff x="0" y="0"/>
            <a:chExt cx="12192000" cy="6858000"/>
          </a:xfrm>
        </p:grpSpPr>
        <p:sp>
          <p:nvSpPr>
            <p:cNvPr id="24" name="Google Shape;24;p1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6" name="Google Shape;26;p19"/>
          <p:cNvSpPr txBox="1"/>
          <p:nvPr>
            <p:ph type="ctrTitle"/>
          </p:nvPr>
        </p:nvSpPr>
        <p:spPr>
          <a:xfrm>
            <a:off x="1154955" y="2099733"/>
            <a:ext cx="8825658" cy="267764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5400"/>
              <a:buFont typeface="Century Gothic"/>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9"/>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40"/>
              <a:buNone/>
              <a:defRPr cap="none">
                <a:solidFill>
                  <a:srgbClr val="EE52A4"/>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28" name="Google Shape;28;p19"/>
          <p:cNvSpPr txBox="1"/>
          <p:nvPr>
            <p:ph idx="10" type="dt"/>
          </p:nvPr>
        </p:nvSpPr>
        <p:spPr>
          <a:xfrm rot="5400000">
            <a:off x="10158984" y="1792224"/>
            <a:ext cx="990599" cy="304799"/>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txBox="1"/>
          <p:nvPr>
            <p:ph idx="11" type="ftr"/>
          </p:nvPr>
        </p:nvSpPr>
        <p:spPr>
          <a:xfrm rot="5400000">
            <a:off x="8951976" y="3227832"/>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32" name="Shape 32"/>
        <p:cNvGrpSpPr/>
        <p:nvPr/>
      </p:nvGrpSpPr>
      <p:grpSpPr>
        <a:xfrm>
          <a:off x="0" y="0"/>
          <a:ext cx="0" cy="0"/>
          <a:chOff x="0" y="0"/>
          <a:chExt cx="0" cy="0"/>
        </a:xfrm>
      </p:grpSpPr>
      <p:sp>
        <p:nvSpPr>
          <p:cNvPr id="33" name="Google Shape;33;p20"/>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0"/>
          <p:cNvSpPr txBox="1"/>
          <p:nvPr>
            <p:ph idx="1" type="body"/>
          </p:nvPr>
        </p:nvSpPr>
        <p:spPr>
          <a:xfrm>
            <a:off x="1154954" y="2603500"/>
            <a:ext cx="8825659" cy="34163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35" name="Google Shape;35;p20"/>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0"/>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showMasterSp="0" type="blank">
  <p:cSld name="BLANK">
    <p:spTree>
      <p:nvGrpSpPr>
        <p:cNvPr id="38" name="Shape 38"/>
        <p:cNvGrpSpPr/>
        <p:nvPr/>
      </p:nvGrpSpPr>
      <p:grpSpPr>
        <a:xfrm>
          <a:off x="0" y="0"/>
          <a:ext cx="0" cy="0"/>
          <a:chOff x="0" y="0"/>
          <a:chExt cx="0" cy="0"/>
        </a:xfrm>
      </p:grpSpPr>
      <p:sp>
        <p:nvSpPr>
          <p:cNvPr id="39" name="Google Shape;39;p2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2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2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showMasterSp="0" type="secHead">
  <p:cSld name="SECTION_HEADER">
    <p:spTree>
      <p:nvGrpSpPr>
        <p:cNvPr id="43" name="Shape 43"/>
        <p:cNvGrpSpPr/>
        <p:nvPr/>
      </p:nvGrpSpPr>
      <p:grpSpPr>
        <a:xfrm>
          <a:off x="0" y="0"/>
          <a:ext cx="0" cy="0"/>
          <a:chOff x="0" y="0"/>
          <a:chExt cx="0" cy="0"/>
        </a:xfrm>
      </p:grpSpPr>
      <p:grpSp>
        <p:nvGrpSpPr>
          <p:cNvPr id="44" name="Google Shape;44;p22"/>
          <p:cNvGrpSpPr/>
          <p:nvPr/>
        </p:nvGrpSpPr>
        <p:grpSpPr>
          <a:xfrm>
            <a:off x="0" y="0"/>
            <a:ext cx="12192000" cy="6858000"/>
            <a:chOff x="0" y="0"/>
            <a:chExt cx="12192000" cy="6858000"/>
          </a:xfrm>
        </p:grpSpPr>
        <p:sp>
          <p:nvSpPr>
            <p:cNvPr id="45" name="Google Shape;45;p22"/>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22"/>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22"/>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22"/>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22"/>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22"/>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22"/>
            <p:cNvSpPr/>
            <p:nvPr/>
          </p:nvSpPr>
          <p:spPr>
            <a:xfrm>
              <a:off x="7289800" y="402165"/>
              <a:ext cx="44788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22"/>
            <p:cNvSpPr/>
            <p:nvPr/>
          </p:nvSpPr>
          <p:spPr>
            <a:xfrm rot="-5400000">
              <a:off x="3787244"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53" name="Google Shape;53;p22"/>
            <p:cNvSpPr/>
            <p:nvPr/>
          </p:nvSpPr>
          <p:spPr>
            <a:xfrm rot="-5677511">
              <a:off x="4698352"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22"/>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55" name="Google Shape;55;p22"/>
          <p:cNvSpPr txBox="1"/>
          <p:nvPr>
            <p:ph type="title"/>
          </p:nvPr>
        </p:nvSpPr>
        <p:spPr>
          <a:xfrm>
            <a:off x="1154954" y="2677645"/>
            <a:ext cx="4351025" cy="228382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2"/>
          <p:cNvSpPr txBox="1"/>
          <p:nvPr>
            <p:ph idx="1" type="body"/>
          </p:nvPr>
        </p:nvSpPr>
        <p:spPr>
          <a:xfrm>
            <a:off x="6895559" y="2677644"/>
            <a:ext cx="3757545" cy="2283824"/>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57" name="Google Shape;57;p22"/>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2"/>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2"/>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2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61" name="Shape 61"/>
        <p:cNvGrpSpPr/>
        <p:nvPr/>
      </p:nvGrpSpPr>
      <p:grpSpPr>
        <a:xfrm>
          <a:off x="0" y="0"/>
          <a:ext cx="0" cy="0"/>
          <a:chOff x="0" y="0"/>
          <a:chExt cx="0" cy="0"/>
        </a:xfrm>
      </p:grpSpPr>
      <p:sp>
        <p:nvSpPr>
          <p:cNvPr id="62" name="Google Shape;62;p23"/>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3"/>
          <p:cNvSpPr txBox="1"/>
          <p:nvPr>
            <p:ph idx="1" type="body"/>
          </p:nvPr>
        </p:nvSpPr>
        <p:spPr>
          <a:xfrm>
            <a:off x="1154954" y="2603500"/>
            <a:ext cx="4825158" cy="3416301"/>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4" name="Google Shape;64;p23"/>
          <p:cNvSpPr txBox="1"/>
          <p:nvPr>
            <p:ph idx="2" type="body"/>
          </p:nvPr>
        </p:nvSpPr>
        <p:spPr>
          <a:xfrm>
            <a:off x="6208712" y="2603500"/>
            <a:ext cx="4825159" cy="34163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5" name="Google Shape;65;p2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3"/>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68" name="Shape 68"/>
        <p:cNvGrpSpPr/>
        <p:nvPr/>
      </p:nvGrpSpPr>
      <p:grpSpPr>
        <a:xfrm>
          <a:off x="0" y="0"/>
          <a:ext cx="0" cy="0"/>
          <a:chOff x="0" y="0"/>
          <a:chExt cx="0" cy="0"/>
        </a:xfrm>
      </p:grpSpPr>
      <p:sp>
        <p:nvSpPr>
          <p:cNvPr id="69" name="Google Shape;69;p24"/>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4"/>
          <p:cNvSpPr txBox="1"/>
          <p:nvPr>
            <p:ph idx="1" type="body"/>
          </p:nvPr>
        </p:nvSpPr>
        <p:spPr>
          <a:xfrm>
            <a:off x="1154954" y="2603500"/>
            <a:ext cx="4825157"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71" name="Google Shape;71;p24"/>
          <p:cNvSpPr txBox="1"/>
          <p:nvPr>
            <p:ph idx="2" type="body"/>
          </p:nvPr>
        </p:nvSpPr>
        <p:spPr>
          <a:xfrm>
            <a:off x="1154954" y="3179762"/>
            <a:ext cx="4825158" cy="284003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2" name="Google Shape;72;p24"/>
          <p:cNvSpPr txBox="1"/>
          <p:nvPr>
            <p:ph idx="3" type="body"/>
          </p:nvPr>
        </p:nvSpPr>
        <p:spPr>
          <a:xfrm>
            <a:off x="6208712" y="2603500"/>
            <a:ext cx="482515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73" name="Google Shape;73;p24"/>
          <p:cNvSpPr txBox="1"/>
          <p:nvPr>
            <p:ph idx="4" type="body"/>
          </p:nvPr>
        </p:nvSpPr>
        <p:spPr>
          <a:xfrm>
            <a:off x="6208712" y="3179762"/>
            <a:ext cx="4825159" cy="284003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sz="1800"/>
            </a:lvl1pPr>
            <a:lvl2pPr indent="-309880" lvl="1" marL="914400" algn="l">
              <a:lnSpc>
                <a:spcPct val="100000"/>
              </a:lnSpc>
              <a:spcBef>
                <a:spcPts val="1000"/>
              </a:spcBef>
              <a:spcAft>
                <a:spcPts val="0"/>
              </a:spcAft>
              <a:buSzPts val="1280"/>
              <a:buChar char="►"/>
              <a:defRPr sz="1600"/>
            </a:lvl2pPr>
            <a:lvl3pPr indent="-299719" lvl="2" marL="1371600" algn="l">
              <a:lnSpc>
                <a:spcPct val="100000"/>
              </a:lnSpc>
              <a:spcBef>
                <a:spcPts val="1000"/>
              </a:spcBef>
              <a:spcAft>
                <a:spcPts val="0"/>
              </a:spcAft>
              <a:buSzPts val="1120"/>
              <a:buChar char="►"/>
              <a:defRPr sz="1400"/>
            </a:lvl3pPr>
            <a:lvl4pPr indent="-289560" lvl="3" marL="1828800" algn="l">
              <a:lnSpc>
                <a:spcPct val="100000"/>
              </a:lnSpc>
              <a:spcBef>
                <a:spcPts val="1000"/>
              </a:spcBef>
              <a:spcAft>
                <a:spcPts val="0"/>
              </a:spcAft>
              <a:buSzPts val="960"/>
              <a:buChar char="►"/>
              <a:defRPr sz="1200"/>
            </a:lvl4pPr>
            <a:lvl5pPr indent="-289560" lvl="4" marL="2286000" algn="l">
              <a:lnSpc>
                <a:spcPct val="100000"/>
              </a:lnSpc>
              <a:spcBef>
                <a:spcPts val="1000"/>
              </a:spcBef>
              <a:spcAft>
                <a:spcPts val="0"/>
              </a:spcAft>
              <a:buSzPts val="960"/>
              <a:buChar char="►"/>
              <a:defRPr sz="1200"/>
            </a:lvl5pPr>
            <a:lvl6pPr indent="-289560" lvl="5" marL="2743200" algn="l">
              <a:lnSpc>
                <a:spcPct val="100000"/>
              </a:lnSpc>
              <a:spcBef>
                <a:spcPts val="1000"/>
              </a:spcBef>
              <a:spcAft>
                <a:spcPts val="0"/>
              </a:spcAft>
              <a:buSzPts val="960"/>
              <a:buChar char="►"/>
              <a:defRPr sz="1200"/>
            </a:lvl6pPr>
            <a:lvl7pPr indent="-289560" lvl="6" marL="3200400" algn="l">
              <a:lnSpc>
                <a:spcPct val="100000"/>
              </a:lnSpc>
              <a:spcBef>
                <a:spcPts val="1000"/>
              </a:spcBef>
              <a:spcAft>
                <a:spcPts val="0"/>
              </a:spcAft>
              <a:buSzPts val="960"/>
              <a:buChar char="►"/>
              <a:defRPr sz="1200"/>
            </a:lvl7pPr>
            <a:lvl8pPr indent="-289559" lvl="7" marL="3657600" algn="l">
              <a:lnSpc>
                <a:spcPct val="100000"/>
              </a:lnSpc>
              <a:spcBef>
                <a:spcPts val="1000"/>
              </a:spcBef>
              <a:spcAft>
                <a:spcPts val="0"/>
              </a:spcAft>
              <a:buSzPts val="960"/>
              <a:buChar char="►"/>
              <a:defRPr sz="1200"/>
            </a:lvl8pPr>
            <a:lvl9pPr indent="-289559" lvl="8" marL="4114800" algn="l">
              <a:lnSpc>
                <a:spcPct val="100000"/>
              </a:lnSpc>
              <a:spcBef>
                <a:spcPts val="1000"/>
              </a:spcBef>
              <a:spcAft>
                <a:spcPts val="0"/>
              </a:spcAft>
              <a:buSzPts val="960"/>
              <a:buChar char="►"/>
              <a:defRPr sz="1200"/>
            </a:lvl9pPr>
          </a:lstStyle>
          <a:p/>
        </p:txBody>
      </p:sp>
      <p:sp>
        <p:nvSpPr>
          <p:cNvPr id="74" name="Google Shape;74;p24"/>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77" name="Shape 77"/>
        <p:cNvGrpSpPr/>
        <p:nvPr/>
      </p:nvGrpSpPr>
      <p:grpSpPr>
        <a:xfrm>
          <a:off x="0" y="0"/>
          <a:ext cx="0" cy="0"/>
          <a:chOff x="0" y="0"/>
          <a:chExt cx="0" cy="0"/>
        </a:xfrm>
      </p:grpSpPr>
      <p:sp>
        <p:nvSpPr>
          <p:cNvPr id="78" name="Google Shape;78;p25"/>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5"/>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showMasterSp="0" type="objTx">
  <p:cSld name="OBJECT_WITH_CAPTION_TEXT">
    <p:spTree>
      <p:nvGrpSpPr>
        <p:cNvPr id="82" name="Shape 82"/>
        <p:cNvGrpSpPr/>
        <p:nvPr/>
      </p:nvGrpSpPr>
      <p:grpSpPr>
        <a:xfrm>
          <a:off x="0" y="0"/>
          <a:ext cx="0" cy="0"/>
          <a:chOff x="0" y="0"/>
          <a:chExt cx="0" cy="0"/>
        </a:xfrm>
      </p:grpSpPr>
      <p:grpSp>
        <p:nvGrpSpPr>
          <p:cNvPr id="83" name="Google Shape;83;p26"/>
          <p:cNvGrpSpPr/>
          <p:nvPr/>
        </p:nvGrpSpPr>
        <p:grpSpPr>
          <a:xfrm>
            <a:off x="0" y="0"/>
            <a:ext cx="12192000" cy="6858000"/>
            <a:chOff x="0" y="0"/>
            <a:chExt cx="12192000" cy="6858000"/>
          </a:xfrm>
        </p:grpSpPr>
        <p:sp>
          <p:nvSpPr>
            <p:cNvPr id="84" name="Google Shape;84;p26"/>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6"/>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6"/>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6"/>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26"/>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6"/>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6"/>
            <p:cNvSpPr/>
            <p:nvPr/>
          </p:nvSpPr>
          <p:spPr>
            <a:xfrm>
              <a:off x="5713412" y="402165"/>
              <a:ext cx="6055253"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6"/>
            <p:cNvSpPr/>
            <p:nvPr/>
          </p:nvSpPr>
          <p:spPr>
            <a:xfrm rot="-5677511">
              <a:off x="3140485"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6"/>
            <p:cNvSpPr/>
            <p:nvPr/>
          </p:nvSpPr>
          <p:spPr>
            <a:xfrm rot="-5400000">
              <a:off x="2229377"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93" name="Google Shape;93;p26"/>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94" name="Google Shape;94;p26"/>
          <p:cNvSpPr txBox="1"/>
          <p:nvPr>
            <p:ph type="title"/>
          </p:nvPr>
        </p:nvSpPr>
        <p:spPr>
          <a:xfrm>
            <a:off x="1154955" y="1295400"/>
            <a:ext cx="2793158" cy="1600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6"/>
          <p:cNvSpPr txBox="1"/>
          <p:nvPr>
            <p:ph idx="1" type="body"/>
          </p:nvPr>
        </p:nvSpPr>
        <p:spPr>
          <a:xfrm>
            <a:off x="5781146" y="1447800"/>
            <a:ext cx="5190066" cy="4572000"/>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96" name="Google Shape;96;p26"/>
          <p:cNvSpPr txBox="1"/>
          <p:nvPr>
            <p:ph idx="2" type="body"/>
          </p:nvPr>
        </p:nvSpPr>
        <p:spPr>
          <a:xfrm>
            <a:off x="1154954" y="3129280"/>
            <a:ext cx="2793158" cy="289559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97" name="Google Shape;97;p26"/>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6"/>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26"/>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showMasterSp="0" type="picTx">
  <p:cSld name="PICTURE_WITH_CAPTION_TEXT">
    <p:spTree>
      <p:nvGrpSpPr>
        <p:cNvPr id="101" name="Shape 101"/>
        <p:cNvGrpSpPr/>
        <p:nvPr/>
      </p:nvGrpSpPr>
      <p:grpSpPr>
        <a:xfrm>
          <a:off x="0" y="0"/>
          <a:ext cx="0" cy="0"/>
          <a:chOff x="0" y="0"/>
          <a:chExt cx="0" cy="0"/>
        </a:xfrm>
      </p:grpSpPr>
      <p:grpSp>
        <p:nvGrpSpPr>
          <p:cNvPr id="102" name="Google Shape;102;p27"/>
          <p:cNvGrpSpPr/>
          <p:nvPr/>
        </p:nvGrpSpPr>
        <p:grpSpPr>
          <a:xfrm>
            <a:off x="0" y="0"/>
            <a:ext cx="12192000" cy="6858000"/>
            <a:chOff x="0" y="0"/>
            <a:chExt cx="12192000" cy="6858000"/>
          </a:xfrm>
        </p:grpSpPr>
        <p:sp>
          <p:nvSpPr>
            <p:cNvPr id="103" name="Google Shape;103;p2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27"/>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27"/>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27"/>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27"/>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27"/>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7"/>
            <p:cNvSpPr/>
            <p:nvPr/>
          </p:nvSpPr>
          <p:spPr>
            <a:xfrm>
              <a:off x="6172200" y="402165"/>
              <a:ext cx="55964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7"/>
            <p:cNvSpPr/>
            <p:nvPr/>
          </p:nvSpPr>
          <p:spPr>
            <a:xfrm rot="-5677511">
              <a:off x="4203594"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27"/>
            <p:cNvSpPr/>
            <p:nvPr/>
          </p:nvSpPr>
          <p:spPr>
            <a:xfrm rot="-5400000">
              <a:off x="32954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12" name="Google Shape;112;p27"/>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13" name="Google Shape;113;p27"/>
          <p:cNvSpPr txBox="1"/>
          <p:nvPr>
            <p:ph type="title"/>
          </p:nvPr>
        </p:nvSpPr>
        <p:spPr>
          <a:xfrm>
            <a:off x="1154955" y="1693333"/>
            <a:ext cx="3865134" cy="1735667"/>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3600"/>
              <a:buFont typeface="Century Gothic"/>
              <a:buNone/>
              <a:defRPr b="0"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27"/>
          <p:cNvSpPr/>
          <p:nvPr>
            <p:ph idx="2" type="pic"/>
          </p:nvPr>
        </p:nvSpPr>
        <p:spPr>
          <a:xfrm>
            <a:off x="6547870" y="1143000"/>
            <a:ext cx="3227193" cy="4572000"/>
          </a:xfrm>
          <a:prstGeom prst="roundRect">
            <a:avLst>
              <a:gd fmla="val 1858" name="adj"/>
            </a:avLst>
          </a:prstGeom>
          <a:noFill/>
          <a:ln>
            <a:noFill/>
          </a:ln>
          <a:effectLst>
            <a:outerShdw blurRad="50800" rotWithShape="0" algn="tl" dir="5400000" dist="50800">
              <a:srgbClr val="000000">
                <a:alpha val="42352"/>
              </a:srgbClr>
            </a:outerShdw>
          </a:effectLst>
        </p:spPr>
      </p:sp>
      <p:sp>
        <p:nvSpPr>
          <p:cNvPr id="115" name="Google Shape;115;p27"/>
          <p:cNvSpPr txBox="1"/>
          <p:nvPr>
            <p:ph idx="1" type="body"/>
          </p:nvPr>
        </p:nvSpPr>
        <p:spPr>
          <a:xfrm>
            <a:off x="1154954" y="3657600"/>
            <a:ext cx="3859212" cy="1371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16" name="Google Shape;116;p27"/>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27"/>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27"/>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2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abild med bildtext">
  <p:cSld name="Panoramabild med bildtext">
    <p:spTree>
      <p:nvGrpSpPr>
        <p:cNvPr id="120" name="Shape 120"/>
        <p:cNvGrpSpPr/>
        <p:nvPr/>
      </p:nvGrpSpPr>
      <p:grpSpPr>
        <a:xfrm>
          <a:off x="0" y="0"/>
          <a:ext cx="0" cy="0"/>
          <a:chOff x="0" y="0"/>
          <a:chExt cx="0" cy="0"/>
        </a:xfrm>
      </p:grpSpPr>
      <p:grpSp>
        <p:nvGrpSpPr>
          <p:cNvPr id="121" name="Google Shape;121;p28"/>
          <p:cNvGrpSpPr/>
          <p:nvPr/>
        </p:nvGrpSpPr>
        <p:grpSpPr>
          <a:xfrm>
            <a:off x="0" y="0"/>
            <a:ext cx="12192000" cy="6858000"/>
            <a:chOff x="0" y="0"/>
            <a:chExt cx="12192000" cy="6858000"/>
          </a:xfrm>
        </p:grpSpPr>
        <p:sp>
          <p:nvSpPr>
            <p:cNvPr id="122" name="Google Shape;122;p28"/>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8"/>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8"/>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8"/>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8"/>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8"/>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8"/>
            <p:cNvSpPr/>
            <p:nvPr/>
          </p:nvSpPr>
          <p:spPr>
            <a:xfrm rot="10371525">
              <a:off x="263767" y="443825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8"/>
            <p:cNvSpPr/>
            <p:nvPr/>
          </p:nvSpPr>
          <p:spPr>
            <a:xfrm rot="10800000">
              <a:off x="459506" y="321130"/>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30" name="Google Shape;130;p2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31" name="Google Shape;131;p28"/>
          <p:cNvSpPr txBox="1"/>
          <p:nvPr>
            <p:ph type="title"/>
          </p:nvPr>
        </p:nvSpPr>
        <p:spPr>
          <a:xfrm>
            <a:off x="1154954" y="4969927"/>
            <a:ext cx="8825659"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28"/>
          <p:cNvSpPr/>
          <p:nvPr>
            <p:ph idx="2" type="pic"/>
          </p:nvPr>
        </p:nvSpPr>
        <p:spPr>
          <a:xfrm>
            <a:off x="1154954" y="685800"/>
            <a:ext cx="8825659" cy="3429000"/>
          </a:xfrm>
          <a:prstGeom prst="roundRect">
            <a:avLst>
              <a:gd fmla="val 1858" name="adj"/>
            </a:avLst>
          </a:prstGeom>
          <a:noFill/>
          <a:ln>
            <a:noFill/>
          </a:ln>
          <a:effectLst>
            <a:outerShdw blurRad="50800" rotWithShape="0" algn="tl" dir="5400000" dist="50800">
              <a:srgbClr val="000000">
                <a:alpha val="42352"/>
              </a:srgbClr>
            </a:outerShdw>
          </a:effectLst>
        </p:spPr>
      </p:sp>
      <p:sp>
        <p:nvSpPr>
          <p:cNvPr id="133" name="Google Shape;133;p28"/>
          <p:cNvSpPr txBox="1"/>
          <p:nvPr>
            <p:ph idx="1" type="body"/>
          </p:nvPr>
        </p:nvSpPr>
        <p:spPr>
          <a:xfrm>
            <a:off x="1154954" y="5536665"/>
            <a:ext cx="8825658" cy="49371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34" name="Google Shape;134;p28"/>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2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2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och bildtext" showMasterSp="0">
  <p:cSld name="Titel och bildtext">
    <p:spTree>
      <p:nvGrpSpPr>
        <p:cNvPr id="138" name="Shape 138"/>
        <p:cNvGrpSpPr/>
        <p:nvPr/>
      </p:nvGrpSpPr>
      <p:grpSpPr>
        <a:xfrm>
          <a:off x="0" y="0"/>
          <a:ext cx="0" cy="0"/>
          <a:chOff x="0" y="0"/>
          <a:chExt cx="0" cy="0"/>
        </a:xfrm>
      </p:grpSpPr>
      <p:grpSp>
        <p:nvGrpSpPr>
          <p:cNvPr id="139" name="Google Shape;139;p29"/>
          <p:cNvGrpSpPr/>
          <p:nvPr/>
        </p:nvGrpSpPr>
        <p:grpSpPr>
          <a:xfrm>
            <a:off x="0" y="0"/>
            <a:ext cx="12192000" cy="6858000"/>
            <a:chOff x="0" y="0"/>
            <a:chExt cx="12192000" cy="6858000"/>
          </a:xfrm>
        </p:grpSpPr>
        <p:sp>
          <p:nvSpPr>
            <p:cNvPr id="140" name="Google Shape;140;p2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9"/>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9"/>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29"/>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29"/>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9"/>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29"/>
            <p:cNvSpPr/>
            <p:nvPr/>
          </p:nvSpPr>
          <p:spPr>
            <a:xfrm rot="-589932">
              <a:off x="8490951" y="271487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9"/>
            <p:cNvSpPr/>
            <p:nvPr/>
          </p:nvSpPr>
          <p:spPr>
            <a:xfrm>
              <a:off x="455612" y="2801319"/>
              <a:ext cx="11277600" cy="3602637"/>
            </a:xfrm>
            <a:custGeom>
              <a:rect b="b" l="l" r="r" t="t"/>
              <a:pathLst>
                <a:path extrusionOk="0" h="7946" w="1000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48" name="Google Shape;148;p2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49" name="Google Shape;149;p29"/>
          <p:cNvSpPr txBox="1"/>
          <p:nvPr>
            <p:ph type="title"/>
          </p:nvPr>
        </p:nvSpPr>
        <p:spPr>
          <a:xfrm>
            <a:off x="1148798" y="1063417"/>
            <a:ext cx="8831816" cy="13729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29"/>
          <p:cNvSpPr txBox="1"/>
          <p:nvPr>
            <p:ph idx="1" type="body"/>
          </p:nvPr>
        </p:nvSpPr>
        <p:spPr>
          <a:xfrm>
            <a:off x="1154954" y="3543300"/>
            <a:ext cx="8825659" cy="24765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51" name="Google Shape;151;p29"/>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29"/>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2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at med beskrivning" showMasterSp="0">
  <p:cSld name="Citat med beskrivning">
    <p:spTree>
      <p:nvGrpSpPr>
        <p:cNvPr id="155" name="Shape 155"/>
        <p:cNvGrpSpPr/>
        <p:nvPr/>
      </p:nvGrpSpPr>
      <p:grpSpPr>
        <a:xfrm>
          <a:off x="0" y="0"/>
          <a:ext cx="0" cy="0"/>
          <a:chOff x="0" y="0"/>
          <a:chExt cx="0" cy="0"/>
        </a:xfrm>
      </p:grpSpPr>
      <p:grpSp>
        <p:nvGrpSpPr>
          <p:cNvPr id="156" name="Google Shape;156;p30"/>
          <p:cNvGrpSpPr/>
          <p:nvPr/>
        </p:nvGrpSpPr>
        <p:grpSpPr>
          <a:xfrm>
            <a:off x="0" y="0"/>
            <a:ext cx="12192000" cy="6858000"/>
            <a:chOff x="0" y="0"/>
            <a:chExt cx="12192000" cy="6858000"/>
          </a:xfrm>
        </p:grpSpPr>
        <p:sp>
          <p:nvSpPr>
            <p:cNvPr id="157" name="Google Shape;157;p30"/>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30"/>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30"/>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30"/>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30"/>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30"/>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30"/>
            <p:cNvSpPr/>
            <p:nvPr/>
          </p:nvSpPr>
          <p:spPr>
            <a:xfrm rot="-589932">
              <a:off x="8490951" y="41851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30"/>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65" name="Google Shape;165;p30"/>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6" name="Google Shape;166;p30"/>
          <p:cNvSpPr txBox="1"/>
          <p:nvPr/>
        </p:nvSpPr>
        <p:spPr>
          <a:xfrm>
            <a:off x="881566" y="607336"/>
            <a:ext cx="801912" cy="156966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9600"/>
              <a:buFont typeface="Arial"/>
              <a:buNone/>
            </a:pPr>
            <a:r>
              <a:rPr b="0" i="0" lang="sv-SE" sz="96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7" name="Google Shape;167;p30"/>
          <p:cNvSpPr txBox="1"/>
          <p:nvPr/>
        </p:nvSpPr>
        <p:spPr>
          <a:xfrm>
            <a:off x="9884458" y="2613787"/>
            <a:ext cx="652763" cy="156966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9600"/>
              <a:buFont typeface="Arial"/>
              <a:buNone/>
            </a:pPr>
            <a:r>
              <a:rPr b="0" i="0" lang="sv-SE" sz="96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8" name="Google Shape;168;p30"/>
          <p:cNvSpPr txBox="1"/>
          <p:nvPr>
            <p:ph type="title"/>
          </p:nvPr>
        </p:nvSpPr>
        <p:spPr>
          <a:xfrm>
            <a:off x="1581878" y="982134"/>
            <a:ext cx="8453906" cy="269663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30"/>
          <p:cNvSpPr txBox="1"/>
          <p:nvPr>
            <p:ph idx="1" type="body"/>
          </p:nvPr>
        </p:nvSpPr>
        <p:spPr>
          <a:xfrm>
            <a:off x="1945945" y="3678766"/>
            <a:ext cx="7731219" cy="34217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b="0" i="0" sz="1400" cap="small">
                <a:solidFill>
                  <a:srgbClr val="EE52A4"/>
                </a:solidFill>
                <a:latin typeface="Century Gothic"/>
                <a:ea typeface="Century Gothic"/>
                <a:cs typeface="Century Gothic"/>
                <a:sym typeface="Century Gothic"/>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70" name="Google Shape;170;p30"/>
          <p:cNvSpPr txBox="1"/>
          <p:nvPr>
            <p:ph idx="2" type="body"/>
          </p:nvPr>
        </p:nvSpPr>
        <p:spPr>
          <a:xfrm>
            <a:off x="1154954" y="5029199"/>
            <a:ext cx="9244897" cy="997857"/>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71" name="Google Shape;171;p30"/>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30"/>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30"/>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3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nkort" showMasterSp="0">
  <p:cSld name="Namnkort">
    <p:spTree>
      <p:nvGrpSpPr>
        <p:cNvPr id="175" name="Shape 175"/>
        <p:cNvGrpSpPr/>
        <p:nvPr/>
      </p:nvGrpSpPr>
      <p:grpSpPr>
        <a:xfrm>
          <a:off x="0" y="0"/>
          <a:ext cx="0" cy="0"/>
          <a:chOff x="0" y="0"/>
          <a:chExt cx="0" cy="0"/>
        </a:xfrm>
      </p:grpSpPr>
      <p:grpSp>
        <p:nvGrpSpPr>
          <p:cNvPr id="176" name="Google Shape;176;p31"/>
          <p:cNvGrpSpPr/>
          <p:nvPr/>
        </p:nvGrpSpPr>
        <p:grpSpPr>
          <a:xfrm>
            <a:off x="0" y="0"/>
            <a:ext cx="12192000" cy="6858000"/>
            <a:chOff x="0" y="0"/>
            <a:chExt cx="12192000" cy="6858000"/>
          </a:xfrm>
        </p:grpSpPr>
        <p:sp>
          <p:nvSpPr>
            <p:cNvPr id="177" name="Google Shape;177;p31"/>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31"/>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31"/>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31"/>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31"/>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31"/>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31"/>
            <p:cNvSpPr/>
            <p:nvPr/>
          </p:nvSpPr>
          <p:spPr>
            <a:xfrm rot="-589932">
              <a:off x="8490951" y="4193583"/>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31"/>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85" name="Google Shape;185;p31"/>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86" name="Google Shape;186;p31"/>
          <p:cNvSpPr txBox="1"/>
          <p:nvPr>
            <p:ph type="title"/>
          </p:nvPr>
        </p:nvSpPr>
        <p:spPr>
          <a:xfrm>
            <a:off x="1154954" y="2370667"/>
            <a:ext cx="8825660" cy="1822514"/>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31"/>
          <p:cNvSpPr txBox="1"/>
          <p:nvPr>
            <p:ph idx="1" type="body"/>
          </p:nvPr>
        </p:nvSpPr>
        <p:spPr>
          <a:xfrm>
            <a:off x="1154954" y="5024967"/>
            <a:ext cx="8825659" cy="860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88" name="Google Shape;188;p3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3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3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3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kolumner">
  <p:cSld name="3 kolumner">
    <p:spTree>
      <p:nvGrpSpPr>
        <p:cNvPr id="192" name="Shape 192"/>
        <p:cNvGrpSpPr/>
        <p:nvPr/>
      </p:nvGrpSpPr>
      <p:grpSpPr>
        <a:xfrm>
          <a:off x="0" y="0"/>
          <a:ext cx="0" cy="0"/>
          <a:chOff x="0" y="0"/>
          <a:chExt cx="0" cy="0"/>
        </a:xfrm>
      </p:grpSpPr>
      <p:sp>
        <p:nvSpPr>
          <p:cNvPr id="193" name="Google Shape;193;p32"/>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32"/>
          <p:cNvSpPr txBox="1"/>
          <p:nvPr>
            <p:ph idx="1" type="body"/>
          </p:nvPr>
        </p:nvSpPr>
        <p:spPr>
          <a:xfrm>
            <a:off x="1154954" y="2603502"/>
            <a:ext cx="314187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5" name="Google Shape;195;p32"/>
          <p:cNvSpPr txBox="1"/>
          <p:nvPr>
            <p:ph idx="2" type="body"/>
          </p:nvPr>
        </p:nvSpPr>
        <p:spPr>
          <a:xfrm>
            <a:off x="1154953" y="3179764"/>
            <a:ext cx="3141879"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96" name="Google Shape;196;p32"/>
          <p:cNvSpPr txBox="1"/>
          <p:nvPr>
            <p:ph idx="3" type="body"/>
          </p:nvPr>
        </p:nvSpPr>
        <p:spPr>
          <a:xfrm>
            <a:off x="4512721" y="2603500"/>
            <a:ext cx="314700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7" name="Google Shape;197;p32"/>
          <p:cNvSpPr txBox="1"/>
          <p:nvPr>
            <p:ph idx="4" type="body"/>
          </p:nvPr>
        </p:nvSpPr>
        <p:spPr>
          <a:xfrm>
            <a:off x="4512721" y="3179763"/>
            <a:ext cx="3147009"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98" name="Google Shape;198;p32"/>
          <p:cNvSpPr txBox="1"/>
          <p:nvPr>
            <p:ph idx="5" type="body"/>
          </p:nvPr>
        </p:nvSpPr>
        <p:spPr>
          <a:xfrm>
            <a:off x="7888135" y="2603501"/>
            <a:ext cx="3145730"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9" name="Google Shape;199;p32"/>
          <p:cNvSpPr txBox="1"/>
          <p:nvPr>
            <p:ph idx="6" type="body"/>
          </p:nvPr>
        </p:nvSpPr>
        <p:spPr>
          <a:xfrm>
            <a:off x="7888329" y="3179762"/>
            <a:ext cx="3145536"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00" name="Google Shape;200;p32"/>
          <p:cNvCxnSpPr/>
          <p:nvPr/>
        </p:nvCxnSpPr>
        <p:spPr>
          <a:xfrm>
            <a:off x="440397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01" name="Google Shape;201;p32"/>
          <p:cNvCxnSpPr/>
          <p:nvPr/>
        </p:nvCxnSpPr>
        <p:spPr>
          <a:xfrm>
            <a:off x="777240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02" name="Google Shape;202;p32"/>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32"/>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3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ildkolumner">
  <p:cSld name="3 bildkolumner">
    <p:spTree>
      <p:nvGrpSpPr>
        <p:cNvPr id="205" name="Shape 205"/>
        <p:cNvGrpSpPr/>
        <p:nvPr/>
      </p:nvGrpSpPr>
      <p:grpSpPr>
        <a:xfrm>
          <a:off x="0" y="0"/>
          <a:ext cx="0" cy="0"/>
          <a:chOff x="0" y="0"/>
          <a:chExt cx="0" cy="0"/>
        </a:xfrm>
      </p:grpSpPr>
      <p:sp>
        <p:nvSpPr>
          <p:cNvPr id="206" name="Google Shape;206;p33"/>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33"/>
          <p:cNvSpPr txBox="1"/>
          <p:nvPr>
            <p:ph idx="1" type="body"/>
          </p:nvPr>
        </p:nvSpPr>
        <p:spPr>
          <a:xfrm>
            <a:off x="1154954" y="4532844"/>
            <a:ext cx="305043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8" name="Google Shape;208;p33"/>
          <p:cNvSpPr/>
          <p:nvPr>
            <p:ph idx="2" type="pic"/>
          </p:nvPr>
        </p:nvSpPr>
        <p:spPr>
          <a:xfrm>
            <a:off x="1334553" y="2603500"/>
            <a:ext cx="2691242"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09" name="Google Shape;209;p33"/>
          <p:cNvSpPr txBox="1"/>
          <p:nvPr>
            <p:ph idx="3" type="body"/>
          </p:nvPr>
        </p:nvSpPr>
        <p:spPr>
          <a:xfrm>
            <a:off x="1154954" y="5109106"/>
            <a:ext cx="3050438"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10" name="Google Shape;210;p33"/>
          <p:cNvSpPr txBox="1"/>
          <p:nvPr>
            <p:ph idx="4" type="body"/>
          </p:nvPr>
        </p:nvSpPr>
        <p:spPr>
          <a:xfrm>
            <a:off x="4568865" y="4532844"/>
            <a:ext cx="3050438" cy="576263"/>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1" name="Google Shape;211;p33"/>
          <p:cNvSpPr/>
          <p:nvPr>
            <p:ph idx="5" type="pic"/>
          </p:nvPr>
        </p:nvSpPr>
        <p:spPr>
          <a:xfrm>
            <a:off x="4748462" y="2603500"/>
            <a:ext cx="2691243"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12" name="Google Shape;212;p33"/>
          <p:cNvSpPr txBox="1"/>
          <p:nvPr>
            <p:ph idx="6" type="body"/>
          </p:nvPr>
        </p:nvSpPr>
        <p:spPr>
          <a:xfrm>
            <a:off x="4570172" y="5109105"/>
            <a:ext cx="3050438"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13" name="Google Shape;213;p33"/>
          <p:cNvSpPr txBox="1"/>
          <p:nvPr>
            <p:ph idx="7" type="body"/>
          </p:nvPr>
        </p:nvSpPr>
        <p:spPr>
          <a:xfrm>
            <a:off x="7982775" y="4532845"/>
            <a:ext cx="3051095"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4" name="Google Shape;214;p33"/>
          <p:cNvSpPr/>
          <p:nvPr>
            <p:ph idx="8" type="pic"/>
          </p:nvPr>
        </p:nvSpPr>
        <p:spPr>
          <a:xfrm>
            <a:off x="8163031" y="2603500"/>
            <a:ext cx="2691242"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15" name="Google Shape;215;p33"/>
          <p:cNvSpPr txBox="1"/>
          <p:nvPr>
            <p:ph idx="9" type="body"/>
          </p:nvPr>
        </p:nvSpPr>
        <p:spPr>
          <a:xfrm>
            <a:off x="7982775" y="5109104"/>
            <a:ext cx="3051096"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16" name="Google Shape;216;p33"/>
          <p:cNvCxnSpPr/>
          <p:nvPr/>
        </p:nvCxnSpPr>
        <p:spPr>
          <a:xfrm>
            <a:off x="440583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17" name="Google Shape;217;p33"/>
          <p:cNvCxnSpPr/>
          <p:nvPr/>
        </p:nvCxnSpPr>
        <p:spPr>
          <a:xfrm>
            <a:off x="7797802"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18" name="Google Shape;218;p3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33"/>
          <p:cNvSpPr txBox="1"/>
          <p:nvPr>
            <p:ph idx="11" type="ftr"/>
          </p:nvPr>
        </p:nvSpPr>
        <p:spPr>
          <a:xfrm>
            <a:off x="561111" y="6391838"/>
            <a:ext cx="3644282"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3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221" name="Shape 221"/>
        <p:cNvGrpSpPr/>
        <p:nvPr/>
      </p:nvGrpSpPr>
      <p:grpSpPr>
        <a:xfrm>
          <a:off x="0" y="0"/>
          <a:ext cx="0" cy="0"/>
          <a:chOff x="0" y="0"/>
          <a:chExt cx="0" cy="0"/>
        </a:xfrm>
      </p:grpSpPr>
      <p:sp>
        <p:nvSpPr>
          <p:cNvPr id="222" name="Google Shape;222;p34"/>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3" name="Google Shape;223;p34"/>
          <p:cNvSpPr txBox="1"/>
          <p:nvPr>
            <p:ph idx="1" type="body"/>
          </p:nvPr>
        </p:nvSpPr>
        <p:spPr>
          <a:xfrm rot="5400000">
            <a:off x="3859634" y="-101180"/>
            <a:ext cx="3416300" cy="882565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24" name="Google Shape;224;p34"/>
          <p:cNvSpPr txBox="1"/>
          <p:nvPr>
            <p:ph idx="10" type="dt"/>
          </p:nvPr>
        </p:nvSpPr>
        <p:spPr>
          <a:xfrm>
            <a:off x="10695439"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3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3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showMasterSp="0" type="vertTitleAndTx">
  <p:cSld name="VERTICAL_TITLE_AND_VERTICAL_TEXT">
    <p:spTree>
      <p:nvGrpSpPr>
        <p:cNvPr id="227" name="Shape 227"/>
        <p:cNvGrpSpPr/>
        <p:nvPr/>
      </p:nvGrpSpPr>
      <p:grpSpPr>
        <a:xfrm>
          <a:off x="0" y="0"/>
          <a:ext cx="0" cy="0"/>
          <a:chOff x="0" y="0"/>
          <a:chExt cx="0" cy="0"/>
        </a:xfrm>
      </p:grpSpPr>
      <p:grpSp>
        <p:nvGrpSpPr>
          <p:cNvPr id="228" name="Google Shape;228;p35"/>
          <p:cNvGrpSpPr/>
          <p:nvPr/>
        </p:nvGrpSpPr>
        <p:grpSpPr>
          <a:xfrm>
            <a:off x="0" y="0"/>
            <a:ext cx="12192000" cy="6858000"/>
            <a:chOff x="0" y="0"/>
            <a:chExt cx="12192000" cy="6858000"/>
          </a:xfrm>
        </p:grpSpPr>
        <p:sp>
          <p:nvSpPr>
            <p:cNvPr id="229" name="Google Shape;229;p35"/>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35"/>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35"/>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35"/>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35"/>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35"/>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35"/>
            <p:cNvSpPr/>
            <p:nvPr/>
          </p:nvSpPr>
          <p:spPr>
            <a:xfrm>
              <a:off x="414867" y="402165"/>
              <a:ext cx="6510866"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35"/>
            <p:cNvSpPr/>
            <p:nvPr/>
          </p:nvSpPr>
          <p:spPr>
            <a:xfrm rot="5101749">
              <a:off x="6294738" y="457773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35"/>
            <p:cNvSpPr/>
            <p:nvPr/>
          </p:nvSpPr>
          <p:spPr>
            <a:xfrm rot="5400000">
              <a:off x="44492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38" name="Google Shape;238;p35"/>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39" name="Google Shape;239;p35"/>
          <p:cNvSpPr txBox="1"/>
          <p:nvPr>
            <p:ph type="title"/>
          </p:nvPr>
        </p:nvSpPr>
        <p:spPr>
          <a:xfrm rot="5400000">
            <a:off x="6915922" y="2947779"/>
            <a:ext cx="4748590" cy="140996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35"/>
          <p:cNvSpPr txBox="1"/>
          <p:nvPr>
            <p:ph idx="1" type="body"/>
          </p:nvPr>
        </p:nvSpPr>
        <p:spPr>
          <a:xfrm rot="5400000">
            <a:off x="1908671" y="524749"/>
            <a:ext cx="4748590" cy="6256025"/>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41" name="Google Shape;241;p35"/>
          <p:cNvSpPr txBox="1"/>
          <p:nvPr>
            <p:ph idx="10" type="dt"/>
          </p:nvPr>
        </p:nvSpPr>
        <p:spPr>
          <a:xfrm>
            <a:off x="10653104" y="6391838"/>
            <a:ext cx="992135"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2" name="Google Shape;242;p3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35"/>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3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8"/>
          <p:cNvGrpSpPr/>
          <p:nvPr/>
        </p:nvGrpSpPr>
        <p:grpSpPr>
          <a:xfrm>
            <a:off x="0" y="0"/>
            <a:ext cx="12192000" cy="6858000"/>
            <a:chOff x="0" y="0"/>
            <a:chExt cx="12192000" cy="6858000"/>
          </a:xfrm>
        </p:grpSpPr>
        <p:sp>
          <p:nvSpPr>
            <p:cNvPr id="7" name="Google Shape;7;p18"/>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8"/>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8"/>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8"/>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8"/>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8"/>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8"/>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8"/>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5" name="Google Shape;15;p1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 name="Google Shape;16;p18"/>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7" name="Google Shape;17;p18"/>
          <p:cNvSpPr txBox="1"/>
          <p:nvPr>
            <p:ph idx="1" type="body"/>
          </p:nvPr>
        </p:nvSpPr>
        <p:spPr>
          <a:xfrm>
            <a:off x="1154954" y="2603500"/>
            <a:ext cx="8761413" cy="3416300"/>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19"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59"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59"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18" name="Google Shape;18;p18"/>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9" name="Google Shape;19;p1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20" name="Google Shape;20;p1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jpg"/><Relationship Id="rId4" Type="http://schemas.openxmlformats.org/officeDocument/2006/relationships/image" Target="../media/image3.jpg"/><Relationship Id="rId5"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sp>
        <p:nvSpPr>
          <p:cNvPr id="249" name="Google Shape;249;p1"/>
          <p:cNvSpPr txBox="1"/>
          <p:nvPr>
            <p:ph type="ctrTitle"/>
          </p:nvPr>
        </p:nvSpPr>
        <p:spPr>
          <a:xfrm>
            <a:off x="4563298" y="1613125"/>
            <a:ext cx="6851700" cy="32802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lt2"/>
              </a:buClr>
              <a:buSzPts val="3400"/>
              <a:buFont typeface="Century Gothic"/>
              <a:buNone/>
            </a:pPr>
            <a:r>
              <a:rPr b="1" lang="sv-SE" sz="3400"/>
              <a:t>Välkomna på föräldramöte</a:t>
            </a:r>
            <a:endParaRPr b="1" sz="3400"/>
          </a:p>
          <a:p>
            <a:pPr indent="0" lvl="0" marL="0" rtl="0" algn="ctr">
              <a:lnSpc>
                <a:spcPct val="100000"/>
              </a:lnSpc>
              <a:spcBef>
                <a:spcPts val="0"/>
              </a:spcBef>
              <a:spcAft>
                <a:spcPts val="0"/>
              </a:spcAft>
              <a:buClr>
                <a:schemeClr val="lt2"/>
              </a:buClr>
              <a:buSzPts val="3400"/>
              <a:buFont typeface="Century Gothic"/>
              <a:buNone/>
            </a:pPr>
            <a:r>
              <a:rPr b="1" lang="sv-SE" sz="3400"/>
              <a:t>Engelholmsgymnasterna</a:t>
            </a:r>
            <a:endParaRPr b="1" sz="3400"/>
          </a:p>
          <a:p>
            <a:pPr indent="0" lvl="0" marL="0" rtl="0" algn="ctr">
              <a:lnSpc>
                <a:spcPct val="100000"/>
              </a:lnSpc>
              <a:spcBef>
                <a:spcPts val="0"/>
              </a:spcBef>
              <a:spcAft>
                <a:spcPts val="0"/>
              </a:spcAft>
              <a:buClr>
                <a:schemeClr val="lt2"/>
              </a:buClr>
              <a:buSzPts val="3400"/>
              <a:buFont typeface="Century Gothic"/>
              <a:buNone/>
            </a:pPr>
            <a:r>
              <a:rPr b="1" lang="sv-SE" sz="3400"/>
              <a:t>VT 2026</a:t>
            </a:r>
            <a:endParaRPr b="1" sz="3400"/>
          </a:p>
          <a:p>
            <a:pPr indent="0" lvl="0" marL="0" rtl="0" algn="ctr">
              <a:lnSpc>
                <a:spcPct val="100000"/>
              </a:lnSpc>
              <a:spcBef>
                <a:spcPts val="0"/>
              </a:spcBef>
              <a:spcAft>
                <a:spcPts val="0"/>
              </a:spcAft>
              <a:buClr>
                <a:schemeClr val="lt2"/>
              </a:buClr>
              <a:buSzPts val="3400"/>
              <a:buFont typeface="Century Gothic"/>
              <a:buNone/>
            </a:pPr>
            <a:r>
              <a:t/>
            </a:r>
            <a:endParaRPr sz="3400"/>
          </a:p>
          <a:p>
            <a:pPr indent="0" lvl="0" marL="0" rtl="0" algn="ctr">
              <a:lnSpc>
                <a:spcPct val="100000"/>
              </a:lnSpc>
              <a:spcBef>
                <a:spcPts val="0"/>
              </a:spcBef>
              <a:spcAft>
                <a:spcPts val="0"/>
              </a:spcAft>
              <a:buClr>
                <a:schemeClr val="lt2"/>
              </a:buClr>
              <a:buSzPts val="3400"/>
              <a:buFont typeface="Century Gothic"/>
              <a:buNone/>
            </a:pPr>
            <a:r>
              <a:rPr lang="sv-SE" sz="2400"/>
              <a:t>Möte med föräldrar i </a:t>
            </a:r>
            <a:r>
              <a:rPr lang="sv-SE" sz="2400">
                <a:solidFill>
                  <a:schemeClr val="lt1"/>
                </a:solidFill>
              </a:rPr>
              <a:t>TT2</a:t>
            </a:r>
            <a:endParaRPr sz="2400">
              <a:solidFill>
                <a:schemeClr val="lt1"/>
              </a:solidFill>
            </a:endParaRPr>
          </a:p>
        </p:txBody>
      </p:sp>
      <p:pic>
        <p:nvPicPr>
          <p:cNvPr id="250" name="Google Shape;250;p1"/>
          <p:cNvPicPr preferRelativeResize="0"/>
          <p:nvPr/>
        </p:nvPicPr>
        <p:blipFill rotWithShape="1">
          <a:blip r:embed="rId3">
            <a:alphaModFix/>
          </a:blip>
          <a:srcRect b="0" l="0" r="0" t="0"/>
          <a:stretch/>
        </p:blipFill>
        <p:spPr>
          <a:xfrm>
            <a:off x="734225" y="1205475"/>
            <a:ext cx="4145200" cy="4294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INLEDNING</a:t>
            </a:r>
            <a:endParaRPr/>
          </a:p>
        </p:txBody>
      </p:sp>
      <p:sp>
        <p:nvSpPr>
          <p:cNvPr id="256" name="Google Shape;256;p2"/>
          <p:cNvSpPr txBox="1"/>
          <p:nvPr>
            <p:ph idx="1" type="body"/>
          </p:nvPr>
        </p:nvSpPr>
        <p:spPr>
          <a:xfrm>
            <a:off x="744125" y="2280500"/>
            <a:ext cx="9470100" cy="457740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Clr>
                <a:srgbClr val="9900FF"/>
              </a:buClr>
              <a:buSzPts val="1600"/>
              <a:buChar char="►"/>
            </a:pPr>
            <a:r>
              <a:rPr lang="sv-SE" sz="2000"/>
              <a:t>Vilka är vi huvudledare?</a:t>
            </a:r>
            <a:endParaRPr sz="2000"/>
          </a:p>
          <a:p>
            <a:pPr indent="-285750" lvl="1" marL="742950" rtl="0" algn="l">
              <a:lnSpc>
                <a:spcPct val="100000"/>
              </a:lnSpc>
              <a:spcBef>
                <a:spcPts val="1000"/>
              </a:spcBef>
              <a:spcAft>
                <a:spcPts val="0"/>
              </a:spcAft>
              <a:buClr>
                <a:srgbClr val="3F3F3F"/>
              </a:buClr>
              <a:buSzPts val="1280"/>
              <a:buChar char="►"/>
            </a:pPr>
            <a:r>
              <a:rPr lang="sv-SE">
                <a:solidFill>
                  <a:srgbClr val="3F3F3F"/>
                </a:solidFill>
              </a:rPr>
              <a:t>Lisa Boman och Hailie Vöbeck</a:t>
            </a:r>
            <a:endParaRPr>
              <a:solidFill>
                <a:srgbClr val="3F3F3F"/>
              </a:solidFill>
            </a:endParaRPr>
          </a:p>
          <a:p>
            <a:pPr indent="-285750" lvl="1" marL="742950" rtl="0" algn="l">
              <a:lnSpc>
                <a:spcPct val="100000"/>
              </a:lnSpc>
              <a:spcBef>
                <a:spcPts val="1000"/>
              </a:spcBef>
              <a:spcAft>
                <a:spcPts val="0"/>
              </a:spcAft>
              <a:buClr>
                <a:srgbClr val="3F3F3F"/>
              </a:buClr>
              <a:buSzPts val="1280"/>
              <a:buChar char="►"/>
            </a:pPr>
            <a:r>
              <a:rPr lang="sv-SE">
                <a:solidFill>
                  <a:srgbClr val="3F3F3F"/>
                </a:solidFill>
              </a:rPr>
              <a:t>Kort presentation av oss</a:t>
            </a:r>
            <a:endParaRPr>
              <a:solidFill>
                <a:srgbClr val="3F3F3F"/>
              </a:solidFill>
            </a:endParaRPr>
          </a:p>
          <a:p>
            <a:pPr indent="0" lvl="0" marL="0" rtl="0" algn="l">
              <a:lnSpc>
                <a:spcPct val="100000"/>
              </a:lnSpc>
              <a:spcBef>
                <a:spcPts val="1000"/>
              </a:spcBef>
              <a:spcAft>
                <a:spcPts val="0"/>
              </a:spcAft>
              <a:buSzPts val="1440"/>
              <a:buNone/>
            </a:pPr>
            <a:r>
              <a:t/>
            </a:r>
            <a:endParaRPr>
              <a:solidFill>
                <a:srgbClr val="FF0000"/>
              </a:solidFill>
            </a:endParaRPr>
          </a:p>
          <a:p>
            <a:pPr indent="-342900" lvl="0" marL="342900" rtl="0" algn="l">
              <a:lnSpc>
                <a:spcPct val="100000"/>
              </a:lnSpc>
              <a:spcBef>
                <a:spcPts val="0"/>
              </a:spcBef>
              <a:spcAft>
                <a:spcPts val="0"/>
              </a:spcAft>
              <a:buClr>
                <a:srgbClr val="9900FF"/>
              </a:buClr>
              <a:buSzPts val="1600"/>
              <a:buChar char="►"/>
            </a:pPr>
            <a:r>
              <a:rPr lang="sv-SE" sz="2000"/>
              <a:t>Träningstider </a:t>
            </a:r>
            <a:endParaRPr sz="2000"/>
          </a:p>
          <a:p>
            <a:pPr indent="-295910" lvl="1" marL="742950" rtl="0" algn="l">
              <a:lnSpc>
                <a:spcPct val="100000"/>
              </a:lnSpc>
              <a:spcBef>
                <a:spcPts val="1000"/>
              </a:spcBef>
              <a:spcAft>
                <a:spcPts val="0"/>
              </a:spcAft>
              <a:buClr>
                <a:srgbClr val="3F3F3F"/>
              </a:buClr>
              <a:buSzPts val="1440"/>
              <a:buChar char="►"/>
            </a:pPr>
            <a:r>
              <a:rPr lang="sv-SE">
                <a:solidFill>
                  <a:srgbClr val="3F3F3F"/>
                </a:solidFill>
              </a:rPr>
              <a:t>Måndag 17:00-18:30 Redskap (Grophall)</a:t>
            </a:r>
            <a:endParaRPr>
              <a:solidFill>
                <a:srgbClr val="3F3F3F"/>
              </a:solidFill>
            </a:endParaRPr>
          </a:p>
          <a:p>
            <a:pPr indent="-228600" lvl="2" marL="1143000" rtl="0" algn="l">
              <a:lnSpc>
                <a:spcPct val="100000"/>
              </a:lnSpc>
              <a:spcBef>
                <a:spcPts val="1000"/>
              </a:spcBef>
              <a:spcAft>
                <a:spcPts val="0"/>
              </a:spcAft>
              <a:buClr>
                <a:srgbClr val="3F3F3F"/>
              </a:buClr>
              <a:buSzPts val="1440"/>
              <a:buChar char="►"/>
            </a:pPr>
            <a:r>
              <a:rPr lang="sv-SE">
                <a:solidFill>
                  <a:srgbClr val="3F3F3F"/>
                </a:solidFill>
              </a:rPr>
              <a:t>Lisa, Hailie, Cindy, Elvira, Auste och Thea </a:t>
            </a:r>
            <a:endParaRPr>
              <a:solidFill>
                <a:srgbClr val="3F3F3F"/>
              </a:solidFill>
            </a:endParaRPr>
          </a:p>
          <a:p>
            <a:pPr indent="-285750" lvl="1" marL="742950" rtl="0" algn="l">
              <a:lnSpc>
                <a:spcPct val="100000"/>
              </a:lnSpc>
              <a:spcBef>
                <a:spcPts val="1000"/>
              </a:spcBef>
              <a:spcAft>
                <a:spcPts val="0"/>
              </a:spcAft>
              <a:buClr>
                <a:srgbClr val="3F3F3F"/>
              </a:buClr>
              <a:buSzPts val="1440"/>
              <a:buChar char="►"/>
            </a:pPr>
            <a:r>
              <a:rPr lang="sv-SE">
                <a:solidFill>
                  <a:srgbClr val="3F3F3F"/>
                </a:solidFill>
              </a:rPr>
              <a:t>Torsdagar 18:30-20:00 Redskap &amp; Svårigheter (B-hall)</a:t>
            </a:r>
            <a:endParaRPr>
              <a:solidFill>
                <a:srgbClr val="3F3F3F"/>
              </a:solidFill>
            </a:endParaRPr>
          </a:p>
          <a:p>
            <a:pPr indent="-228600" lvl="2" marL="1143000" rtl="0" algn="l">
              <a:lnSpc>
                <a:spcPct val="100000"/>
              </a:lnSpc>
              <a:spcBef>
                <a:spcPts val="1000"/>
              </a:spcBef>
              <a:spcAft>
                <a:spcPts val="0"/>
              </a:spcAft>
              <a:buClr>
                <a:srgbClr val="3F3F3F"/>
              </a:buClr>
              <a:buSzPts val="1440"/>
              <a:buChar char="►"/>
            </a:pPr>
            <a:r>
              <a:rPr lang="sv-SE">
                <a:solidFill>
                  <a:srgbClr val="3F3F3F"/>
                </a:solidFill>
              </a:rPr>
              <a:t>Lisa, Hailie, Cindy, Auste, Anna, Inez och Elvira</a:t>
            </a:r>
            <a:endParaRPr>
              <a:solidFill>
                <a:srgbClr val="3F3F3F"/>
              </a:solidFill>
            </a:endParaRPr>
          </a:p>
          <a:p>
            <a:pPr indent="0" lvl="0" marL="342900" rtl="0" algn="l">
              <a:lnSpc>
                <a:spcPct val="100000"/>
              </a:lnSpc>
              <a:spcBef>
                <a:spcPts val="1000"/>
              </a:spcBef>
              <a:spcAft>
                <a:spcPts val="0"/>
              </a:spcAft>
              <a:buSzPts val="1440"/>
              <a:buNone/>
            </a:pPr>
            <a:r>
              <a:t/>
            </a:r>
            <a:endParaRPr/>
          </a:p>
          <a:p>
            <a:pPr indent="0" lvl="1" marL="457200" rtl="0" algn="l">
              <a:lnSpc>
                <a:spcPct val="100000"/>
              </a:lnSpc>
              <a:spcBef>
                <a:spcPts val="1000"/>
              </a:spcBef>
              <a:spcAft>
                <a:spcPts val="0"/>
              </a:spcAft>
              <a:buSzPts val="1280"/>
              <a:buNone/>
            </a:pPr>
            <a:r>
              <a:t/>
            </a:r>
            <a:endParaRPr/>
          </a:p>
          <a:p>
            <a:pPr indent="-241300" lvl="0" marL="342900" rtl="0" algn="l">
              <a:lnSpc>
                <a:spcPct val="100000"/>
              </a:lnSpc>
              <a:spcBef>
                <a:spcPts val="1000"/>
              </a:spcBef>
              <a:spcAft>
                <a:spcPts val="0"/>
              </a:spcAft>
              <a:buSzPts val="1600"/>
              <a:buNone/>
            </a:pPr>
            <a:r>
              <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9"/>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Ansvariga ledare för gruppen</a:t>
            </a:r>
            <a:endParaRPr/>
          </a:p>
        </p:txBody>
      </p:sp>
      <p:sp>
        <p:nvSpPr>
          <p:cNvPr id="262" name="Google Shape;262;p9"/>
          <p:cNvSpPr txBox="1"/>
          <p:nvPr>
            <p:ph idx="1" type="body"/>
          </p:nvPr>
        </p:nvSpPr>
        <p:spPr>
          <a:xfrm>
            <a:off x="614800" y="2492751"/>
            <a:ext cx="5084400" cy="37650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80000"/>
              </a:lnSpc>
              <a:spcBef>
                <a:spcPts val="0"/>
              </a:spcBef>
              <a:spcAft>
                <a:spcPts val="0"/>
              </a:spcAft>
              <a:buSzPct val="80000"/>
              <a:buNone/>
            </a:pPr>
            <a:br>
              <a:rPr b="1" lang="sv-SE" sz="2035"/>
            </a:br>
            <a:endParaRPr b="1" sz="2035">
              <a:solidFill>
                <a:srgbClr val="3F3F3F"/>
              </a:solidFill>
            </a:endParaRPr>
          </a:p>
          <a:p>
            <a:pPr indent="0" lvl="0" marL="0" rtl="0" algn="l">
              <a:lnSpc>
                <a:spcPct val="80000"/>
              </a:lnSpc>
              <a:spcBef>
                <a:spcPts val="1000"/>
              </a:spcBef>
              <a:spcAft>
                <a:spcPts val="0"/>
              </a:spcAft>
              <a:buSzPct val="65183"/>
              <a:buNone/>
            </a:pPr>
            <a:r>
              <a:rPr b="1" lang="sv-SE" sz="2157">
                <a:solidFill>
                  <a:srgbClr val="3F3F3F"/>
                </a:solidFill>
              </a:rPr>
              <a:t>Huvudledare:</a:t>
            </a:r>
            <a:endParaRPr b="1" sz="2157">
              <a:solidFill>
                <a:srgbClr val="3F3F3F"/>
              </a:solidFill>
            </a:endParaRPr>
          </a:p>
          <a:p>
            <a:pPr indent="0" lvl="0" marL="0" rtl="0" algn="l">
              <a:lnSpc>
                <a:spcPct val="80000"/>
              </a:lnSpc>
              <a:spcBef>
                <a:spcPts val="1000"/>
              </a:spcBef>
              <a:spcAft>
                <a:spcPts val="0"/>
              </a:spcAft>
              <a:buSzPct val="65183"/>
              <a:buNone/>
            </a:pPr>
            <a:r>
              <a:rPr b="1" lang="sv-SE" sz="2157">
                <a:solidFill>
                  <a:srgbClr val="3F3F3F"/>
                </a:solidFill>
              </a:rPr>
              <a:t> </a:t>
            </a:r>
            <a:r>
              <a:rPr lang="sv-SE" sz="2157">
                <a:solidFill>
                  <a:srgbClr val="3F3F3F"/>
                </a:solidFill>
              </a:rPr>
              <a:t>Lisa Boman och Hailie Vöbeck</a:t>
            </a:r>
            <a:br>
              <a:rPr lang="sv-SE" sz="2157">
                <a:solidFill>
                  <a:srgbClr val="3F3F3F"/>
                </a:solidFill>
              </a:rPr>
            </a:br>
            <a:endParaRPr sz="2157">
              <a:solidFill>
                <a:srgbClr val="3F3F3F"/>
              </a:solidFill>
            </a:endParaRPr>
          </a:p>
          <a:p>
            <a:pPr indent="0" lvl="0" marL="0" rtl="0" algn="l">
              <a:lnSpc>
                <a:spcPct val="80000"/>
              </a:lnSpc>
              <a:spcBef>
                <a:spcPts val="1000"/>
              </a:spcBef>
              <a:spcAft>
                <a:spcPts val="0"/>
              </a:spcAft>
              <a:buSzPct val="65183"/>
              <a:buNone/>
            </a:pPr>
            <a:r>
              <a:rPr b="1" lang="sv-SE" sz="2157">
                <a:solidFill>
                  <a:srgbClr val="3F3F3F"/>
                </a:solidFill>
              </a:rPr>
              <a:t>Ansvarig för redskap: </a:t>
            </a:r>
            <a:endParaRPr b="1" sz="2157">
              <a:solidFill>
                <a:srgbClr val="3F3F3F"/>
              </a:solidFill>
            </a:endParaRPr>
          </a:p>
          <a:p>
            <a:pPr indent="0" lvl="0" marL="0" rtl="0" algn="l">
              <a:lnSpc>
                <a:spcPct val="80000"/>
              </a:lnSpc>
              <a:spcBef>
                <a:spcPts val="1000"/>
              </a:spcBef>
              <a:spcAft>
                <a:spcPts val="0"/>
              </a:spcAft>
              <a:buSzPct val="65183"/>
              <a:buNone/>
            </a:pPr>
            <a:r>
              <a:rPr lang="sv-SE" sz="2157">
                <a:solidFill>
                  <a:srgbClr val="3F3F3F"/>
                </a:solidFill>
              </a:rPr>
              <a:t>Lisa Boman och Hailie Vöbeck</a:t>
            </a:r>
            <a:br>
              <a:rPr lang="sv-SE" sz="2157">
                <a:solidFill>
                  <a:srgbClr val="3F3F3F"/>
                </a:solidFill>
              </a:rPr>
            </a:br>
            <a:endParaRPr sz="2157">
              <a:solidFill>
                <a:srgbClr val="3F3F3F"/>
              </a:solidFill>
            </a:endParaRPr>
          </a:p>
          <a:p>
            <a:pPr indent="0" lvl="0" marL="0" rtl="0" algn="l">
              <a:lnSpc>
                <a:spcPct val="80000"/>
              </a:lnSpc>
              <a:spcBef>
                <a:spcPts val="1000"/>
              </a:spcBef>
              <a:spcAft>
                <a:spcPts val="0"/>
              </a:spcAft>
              <a:buSzPct val="65183"/>
              <a:buNone/>
            </a:pPr>
            <a:r>
              <a:rPr b="1" lang="sv-SE" sz="2157">
                <a:solidFill>
                  <a:srgbClr val="3F3F3F"/>
                </a:solidFill>
              </a:rPr>
              <a:t>Ansvarig för fristående: </a:t>
            </a:r>
            <a:endParaRPr b="1" sz="2157">
              <a:solidFill>
                <a:srgbClr val="3F3F3F"/>
              </a:solidFill>
            </a:endParaRPr>
          </a:p>
          <a:p>
            <a:pPr indent="0" lvl="0" marL="0" rtl="0" algn="l">
              <a:lnSpc>
                <a:spcPct val="80000"/>
              </a:lnSpc>
              <a:spcBef>
                <a:spcPts val="1000"/>
              </a:spcBef>
              <a:spcAft>
                <a:spcPts val="0"/>
              </a:spcAft>
              <a:buSzPct val="65183"/>
              <a:buNone/>
            </a:pPr>
            <a:r>
              <a:rPr lang="sv-SE" sz="2157">
                <a:solidFill>
                  <a:srgbClr val="3F3F3F"/>
                </a:solidFill>
              </a:rPr>
              <a:t>Lisa Boman och Hailie Vöbeck</a:t>
            </a:r>
            <a:br>
              <a:rPr lang="sv-SE" sz="2157">
                <a:solidFill>
                  <a:srgbClr val="3F3F3F"/>
                </a:solidFill>
              </a:rPr>
            </a:br>
            <a:endParaRPr sz="2157">
              <a:solidFill>
                <a:srgbClr val="3F3F3F"/>
              </a:solidFill>
            </a:endParaRPr>
          </a:p>
          <a:p>
            <a:pPr indent="0" lvl="0" marL="0" rtl="0" algn="l">
              <a:lnSpc>
                <a:spcPct val="80000"/>
              </a:lnSpc>
              <a:spcBef>
                <a:spcPts val="1000"/>
              </a:spcBef>
              <a:spcAft>
                <a:spcPts val="0"/>
              </a:spcAft>
              <a:buSzPct val="65183"/>
              <a:buNone/>
            </a:pPr>
            <a:r>
              <a:t/>
            </a:r>
            <a:endParaRPr sz="2157">
              <a:solidFill>
                <a:srgbClr val="3F3F3F"/>
              </a:solidFill>
            </a:endParaRPr>
          </a:p>
          <a:p>
            <a:pPr indent="0" lvl="0" marL="0" rtl="0" algn="l">
              <a:lnSpc>
                <a:spcPct val="80000"/>
              </a:lnSpc>
              <a:spcBef>
                <a:spcPts val="1000"/>
              </a:spcBef>
              <a:spcAft>
                <a:spcPts val="0"/>
              </a:spcAft>
              <a:buClr>
                <a:schemeClr val="dk1"/>
              </a:buClr>
              <a:buSzPct val="65183"/>
              <a:buFont typeface="Arial"/>
              <a:buNone/>
            </a:pPr>
            <a:r>
              <a:rPr b="1" lang="sv-SE" sz="2157">
                <a:solidFill>
                  <a:srgbClr val="3F3F3F"/>
                </a:solidFill>
              </a:rPr>
              <a:t>Övriga ledare i gruppen: </a:t>
            </a:r>
            <a:endParaRPr b="1" sz="2157">
              <a:solidFill>
                <a:srgbClr val="3F3F3F"/>
              </a:solidFill>
            </a:endParaRPr>
          </a:p>
          <a:p>
            <a:pPr indent="0" lvl="0" marL="0" rtl="0" algn="l">
              <a:lnSpc>
                <a:spcPct val="80000"/>
              </a:lnSpc>
              <a:spcBef>
                <a:spcPts val="1000"/>
              </a:spcBef>
              <a:spcAft>
                <a:spcPts val="0"/>
              </a:spcAft>
              <a:buClr>
                <a:schemeClr val="dk1"/>
              </a:buClr>
              <a:buSzPct val="65183"/>
              <a:buFont typeface="Arial"/>
              <a:buNone/>
            </a:pPr>
            <a:r>
              <a:rPr lang="sv-SE" sz="2157">
                <a:solidFill>
                  <a:srgbClr val="3F3F3F"/>
                </a:solidFill>
              </a:rPr>
              <a:t>The, Inez, Anna, Elvira, </a:t>
            </a:r>
            <a:r>
              <a:rPr lang="sv-SE" sz="2157">
                <a:solidFill>
                  <a:srgbClr val="3F3F3F"/>
                </a:solidFill>
              </a:rPr>
              <a:t>Cindy</a:t>
            </a:r>
            <a:r>
              <a:rPr lang="sv-SE" sz="2157">
                <a:solidFill>
                  <a:srgbClr val="3F3F3F"/>
                </a:solidFill>
              </a:rPr>
              <a:t> och Auste </a:t>
            </a:r>
            <a:endParaRPr sz="2157">
              <a:solidFill>
                <a:srgbClr val="3F3F3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2e8e8cb1469_0_3"/>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NÄRVARO</a:t>
            </a:r>
            <a:endParaRPr/>
          </a:p>
        </p:txBody>
      </p:sp>
      <p:sp>
        <p:nvSpPr>
          <p:cNvPr id="268" name="Google Shape;268;g2e8e8cb1469_0_3"/>
          <p:cNvSpPr txBox="1"/>
          <p:nvPr>
            <p:ph idx="1" type="body"/>
          </p:nvPr>
        </p:nvSpPr>
        <p:spPr>
          <a:xfrm>
            <a:off x="236550" y="1950375"/>
            <a:ext cx="9470100" cy="4378200"/>
          </a:xfrm>
          <a:prstGeom prst="rect">
            <a:avLst/>
          </a:prstGeom>
          <a:noFill/>
          <a:ln>
            <a:noFill/>
          </a:ln>
        </p:spPr>
        <p:txBody>
          <a:bodyPr anchorCtr="0" anchor="t" bIns="45700" lIns="91425" spcFirstLastPara="1" rIns="91425" wrap="square" tIns="45700">
            <a:noAutofit/>
          </a:bodyPr>
          <a:lstStyle/>
          <a:p>
            <a:pPr indent="-336550" lvl="0" marL="342900" rtl="0" algn="l">
              <a:lnSpc>
                <a:spcPct val="100000"/>
              </a:lnSpc>
              <a:spcBef>
                <a:spcPts val="0"/>
              </a:spcBef>
              <a:spcAft>
                <a:spcPts val="0"/>
              </a:spcAft>
              <a:buClr>
                <a:srgbClr val="9900FF"/>
              </a:buClr>
              <a:buSzPts val="1500"/>
              <a:buChar char="►"/>
            </a:pPr>
            <a:r>
              <a:rPr lang="sv-SE" sz="1900"/>
              <a:t>Sportadmin</a:t>
            </a:r>
            <a:endParaRPr sz="1900"/>
          </a:p>
          <a:p>
            <a:pPr indent="-279400" lvl="1" marL="742950" rtl="0" algn="l">
              <a:lnSpc>
                <a:spcPct val="100000"/>
              </a:lnSpc>
              <a:spcBef>
                <a:spcPts val="1000"/>
              </a:spcBef>
              <a:spcAft>
                <a:spcPts val="0"/>
              </a:spcAft>
              <a:buClr>
                <a:srgbClr val="9900FF"/>
              </a:buClr>
              <a:buSzPts val="1180"/>
              <a:buChar char="►"/>
            </a:pPr>
            <a:r>
              <a:rPr lang="sv-SE" sz="1500"/>
              <a:t>Ladda hem appen - träningstider, kallelser och utskick sker via sportadmin</a:t>
            </a:r>
            <a:endParaRPr sz="1500"/>
          </a:p>
          <a:p>
            <a:pPr indent="-279400" lvl="1" marL="742950" rtl="0" algn="l">
              <a:lnSpc>
                <a:spcPct val="100000"/>
              </a:lnSpc>
              <a:spcBef>
                <a:spcPts val="1000"/>
              </a:spcBef>
              <a:spcAft>
                <a:spcPts val="0"/>
              </a:spcAft>
              <a:buClr>
                <a:srgbClr val="9900FF"/>
              </a:buClr>
              <a:buSzPts val="1180"/>
              <a:buChar char="►"/>
            </a:pPr>
            <a:r>
              <a:rPr lang="sv-SE" sz="1500"/>
              <a:t>Viktigt att inför varje träning klicka i om ni kommer eller ej för god planering</a:t>
            </a:r>
            <a:endParaRPr sz="1500"/>
          </a:p>
          <a:p>
            <a:pPr indent="0" lvl="0" marL="0" rtl="0" algn="l">
              <a:lnSpc>
                <a:spcPct val="100000"/>
              </a:lnSpc>
              <a:spcBef>
                <a:spcPts val="1000"/>
              </a:spcBef>
              <a:spcAft>
                <a:spcPts val="0"/>
              </a:spcAft>
              <a:buSzPts val="1440"/>
              <a:buNone/>
            </a:pPr>
            <a:r>
              <a:t/>
            </a:r>
            <a:endParaRPr sz="1700"/>
          </a:p>
          <a:p>
            <a:pPr indent="-336550" lvl="0" marL="342900" rtl="0" algn="l">
              <a:lnSpc>
                <a:spcPct val="100000"/>
              </a:lnSpc>
              <a:spcBef>
                <a:spcPts val="1000"/>
              </a:spcBef>
              <a:spcAft>
                <a:spcPts val="0"/>
              </a:spcAft>
              <a:buClr>
                <a:srgbClr val="9900FF"/>
              </a:buClr>
              <a:buSzPts val="1500"/>
              <a:buChar char="►"/>
            </a:pPr>
            <a:r>
              <a:rPr lang="sv-SE" sz="1700"/>
              <a:t>Tävlingar</a:t>
            </a:r>
            <a:endParaRPr sz="1700"/>
          </a:p>
          <a:p>
            <a:pPr indent="-279400" lvl="1" marL="742950" rtl="0" algn="l">
              <a:lnSpc>
                <a:spcPct val="100000"/>
              </a:lnSpc>
              <a:spcBef>
                <a:spcPts val="1000"/>
              </a:spcBef>
              <a:spcAft>
                <a:spcPts val="0"/>
              </a:spcAft>
              <a:buClr>
                <a:srgbClr val="9900FF"/>
              </a:buClr>
              <a:buSzPts val="1340"/>
              <a:buChar char="►"/>
            </a:pPr>
            <a:r>
              <a:rPr lang="sv-SE" sz="1500"/>
              <a:t>Svara på kallelsen för att anmäla dig</a:t>
            </a:r>
            <a:endParaRPr sz="1500"/>
          </a:p>
          <a:p>
            <a:pPr indent="-279400" lvl="1" marL="742950" rtl="0" algn="l">
              <a:lnSpc>
                <a:spcPct val="100000"/>
              </a:lnSpc>
              <a:spcBef>
                <a:spcPts val="1000"/>
              </a:spcBef>
              <a:spcAft>
                <a:spcPts val="0"/>
              </a:spcAft>
              <a:buClr>
                <a:srgbClr val="9900FF"/>
              </a:buClr>
              <a:buSzPts val="1340"/>
              <a:buChar char="►"/>
            </a:pPr>
            <a:r>
              <a:rPr lang="sv-SE" sz="1500"/>
              <a:t>Betala fakturan för att bekräfta er anmälan</a:t>
            </a:r>
            <a:endParaRPr sz="1500"/>
          </a:p>
          <a:p>
            <a:pPr indent="-279400" lvl="1" marL="742950" rtl="0" algn="l">
              <a:lnSpc>
                <a:spcPct val="100000"/>
              </a:lnSpc>
              <a:spcBef>
                <a:spcPts val="1000"/>
              </a:spcBef>
              <a:spcAft>
                <a:spcPts val="0"/>
              </a:spcAft>
              <a:buClr>
                <a:srgbClr val="9900FF"/>
              </a:buClr>
              <a:buSzPts val="1340"/>
              <a:buChar char="►"/>
            </a:pPr>
            <a:r>
              <a:rPr lang="sv-SE" sz="1500"/>
              <a:t>Tänk på att det innebär ett stort jobb och god planeringen för ledare inför varje tävling och varje gymnast är viktig och är varandras trygghet - Anmäl er i tid och endast om ni har för avsikt att vara med</a:t>
            </a:r>
            <a:endParaRPr sz="1500"/>
          </a:p>
          <a:p>
            <a:pPr indent="0" lvl="0" marL="742950" rtl="0" algn="l">
              <a:lnSpc>
                <a:spcPct val="100000"/>
              </a:lnSpc>
              <a:spcBef>
                <a:spcPts val="1000"/>
              </a:spcBef>
              <a:spcAft>
                <a:spcPts val="0"/>
              </a:spcAft>
              <a:buSzPts val="1440"/>
              <a:buNone/>
            </a:pPr>
            <a:r>
              <a:t/>
            </a:r>
            <a:endParaRPr sz="1700"/>
          </a:p>
          <a:p>
            <a:pPr indent="-336550" lvl="0" marL="342900" rtl="0" algn="l">
              <a:lnSpc>
                <a:spcPct val="100000"/>
              </a:lnSpc>
              <a:spcBef>
                <a:spcPts val="1000"/>
              </a:spcBef>
              <a:spcAft>
                <a:spcPts val="0"/>
              </a:spcAft>
              <a:buClr>
                <a:srgbClr val="9900FF"/>
              </a:buClr>
              <a:buSzPts val="1340"/>
              <a:buChar char="►"/>
            </a:pPr>
            <a:r>
              <a:rPr lang="sv-SE" sz="1700"/>
              <a:t>Sjukdom</a:t>
            </a:r>
            <a:endParaRPr sz="1700"/>
          </a:p>
          <a:p>
            <a:pPr indent="-279400" lvl="1" marL="742950" rtl="0" algn="l">
              <a:lnSpc>
                <a:spcPct val="100000"/>
              </a:lnSpc>
              <a:spcBef>
                <a:spcPts val="1000"/>
              </a:spcBef>
              <a:spcAft>
                <a:spcPts val="0"/>
              </a:spcAft>
              <a:buClr>
                <a:srgbClr val="9900FF"/>
              </a:buClr>
              <a:buSzPts val="1340"/>
              <a:buChar char="►"/>
            </a:pPr>
            <a:r>
              <a:rPr lang="sv-SE" sz="1500"/>
              <a:t>Vad gäller om man är sjuk?</a:t>
            </a:r>
            <a:endParaRPr sz="1500"/>
          </a:p>
          <a:p>
            <a:pPr indent="-279400" lvl="1" marL="742950" rtl="0" algn="l">
              <a:lnSpc>
                <a:spcPct val="100000"/>
              </a:lnSpc>
              <a:spcBef>
                <a:spcPts val="1000"/>
              </a:spcBef>
              <a:spcAft>
                <a:spcPts val="0"/>
              </a:spcAft>
              <a:buClr>
                <a:srgbClr val="9900FF"/>
              </a:buClr>
              <a:buSzPts val="1340"/>
              <a:buChar char="►"/>
            </a:pPr>
            <a:r>
              <a:rPr lang="sv-SE" sz="1500"/>
              <a:t>Hur agerar vi vid långtidsskada eller rehabträning?</a:t>
            </a:r>
            <a:endParaRPr sz="1500"/>
          </a:p>
          <a:p>
            <a:pPr indent="0" lvl="1" marL="457200" rtl="0" algn="l">
              <a:lnSpc>
                <a:spcPct val="100000"/>
              </a:lnSpc>
              <a:spcBef>
                <a:spcPts val="1000"/>
              </a:spcBef>
              <a:spcAft>
                <a:spcPts val="0"/>
              </a:spcAft>
              <a:buSzPts val="1280"/>
              <a:buNone/>
            </a:pPr>
            <a:r>
              <a:t/>
            </a:r>
            <a:endParaRPr/>
          </a:p>
          <a:p>
            <a:pPr indent="-241300" lvl="0" marL="342900" rtl="0" algn="l">
              <a:lnSpc>
                <a:spcPct val="100000"/>
              </a:lnSpc>
              <a:spcBef>
                <a:spcPts val="1000"/>
              </a:spcBef>
              <a:spcAft>
                <a:spcPts val="0"/>
              </a:spcAft>
              <a:buSzPts val="1600"/>
              <a:buNone/>
            </a:pPr>
            <a:r>
              <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TÄVLINGAR &amp; DATUM</a:t>
            </a:r>
            <a:endParaRPr/>
          </a:p>
        </p:txBody>
      </p:sp>
      <p:sp>
        <p:nvSpPr>
          <p:cNvPr id="274" name="Google Shape;274;p4"/>
          <p:cNvSpPr txBox="1"/>
          <p:nvPr>
            <p:ph idx="1" type="body"/>
          </p:nvPr>
        </p:nvSpPr>
        <p:spPr>
          <a:xfrm>
            <a:off x="434650" y="2280500"/>
            <a:ext cx="11399100" cy="439470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1000"/>
              </a:spcBef>
              <a:spcAft>
                <a:spcPts val="0"/>
              </a:spcAft>
              <a:buClr>
                <a:srgbClr val="9900FF"/>
              </a:buClr>
              <a:buSzPts val="1600"/>
              <a:buChar char="►"/>
            </a:pPr>
            <a:r>
              <a:rPr lang="sv-SE" sz="2000"/>
              <a:t>Save the Date</a:t>
            </a:r>
            <a:endParaRPr sz="2000">
              <a:solidFill>
                <a:srgbClr val="FF0000"/>
              </a:solidFill>
              <a:highlight>
                <a:srgbClr val="FFFFFF"/>
              </a:highlight>
            </a:endParaRPr>
          </a:p>
          <a:p>
            <a:pPr indent="-321310" lvl="1" marL="742950" rtl="0" algn="l">
              <a:lnSpc>
                <a:spcPct val="100000"/>
              </a:lnSpc>
              <a:spcBef>
                <a:spcPts val="1000"/>
              </a:spcBef>
              <a:spcAft>
                <a:spcPts val="0"/>
              </a:spcAft>
              <a:buClr>
                <a:schemeClr val="dk1"/>
              </a:buClr>
              <a:buSzPts val="2000"/>
              <a:buChar char="►"/>
            </a:pPr>
            <a:r>
              <a:rPr lang="sv-SE" sz="2000">
                <a:solidFill>
                  <a:schemeClr val="dk1"/>
                </a:solidFill>
              </a:rPr>
              <a:t>SHOW &amp; LÄGER HELG 1-3/5 </a:t>
            </a:r>
            <a:endParaRPr sz="2000">
              <a:solidFill>
                <a:schemeClr val="dk1"/>
              </a:solidFill>
            </a:endParaRPr>
          </a:p>
          <a:p>
            <a:pPr indent="-264160" lvl="2" marL="1143000" rtl="0" algn="l">
              <a:lnSpc>
                <a:spcPct val="100000"/>
              </a:lnSpc>
              <a:spcBef>
                <a:spcPts val="1000"/>
              </a:spcBef>
              <a:spcAft>
                <a:spcPts val="0"/>
              </a:spcAft>
              <a:buClr>
                <a:schemeClr val="dk1"/>
              </a:buClr>
              <a:buSzPts val="2000"/>
              <a:buChar char="►"/>
            </a:pPr>
            <a:r>
              <a:rPr lang="sv-SE" sz="2000">
                <a:solidFill>
                  <a:schemeClr val="dk1"/>
                </a:solidFill>
              </a:rPr>
              <a:t>Ängelholm</a:t>
            </a:r>
            <a:endParaRPr sz="2000">
              <a:solidFill>
                <a:schemeClr val="dk1"/>
              </a:solidFill>
              <a:highlight>
                <a:srgbClr val="FFFFFF"/>
              </a:highlight>
            </a:endParaRPr>
          </a:p>
          <a:p>
            <a:pPr indent="0" lvl="0" marL="0" rtl="0" algn="l">
              <a:lnSpc>
                <a:spcPct val="100000"/>
              </a:lnSpc>
              <a:spcBef>
                <a:spcPts val="1000"/>
              </a:spcBef>
              <a:spcAft>
                <a:spcPts val="0"/>
              </a:spcAft>
              <a:buSzPts val="1440"/>
              <a:buNone/>
            </a:pPr>
            <a:r>
              <a:t/>
            </a:r>
            <a:endParaRPr sz="2000"/>
          </a:p>
          <a:p>
            <a:pPr indent="-342900" lvl="0" marL="342900" rtl="0" algn="l">
              <a:lnSpc>
                <a:spcPct val="100000"/>
              </a:lnSpc>
              <a:spcBef>
                <a:spcPts val="1000"/>
              </a:spcBef>
              <a:spcAft>
                <a:spcPts val="0"/>
              </a:spcAft>
              <a:buClr>
                <a:srgbClr val="9900FF"/>
              </a:buClr>
              <a:buSzPts val="1600"/>
              <a:buChar char="►"/>
            </a:pPr>
            <a:r>
              <a:rPr lang="sv-SE" sz="2000"/>
              <a:t>Tävlingar VT 2026</a:t>
            </a:r>
            <a:endParaRPr sz="2000"/>
          </a:p>
          <a:p>
            <a:pPr indent="-321310" lvl="1" marL="742950" rtl="0" algn="l">
              <a:lnSpc>
                <a:spcPct val="100000"/>
              </a:lnSpc>
              <a:spcBef>
                <a:spcPts val="1000"/>
              </a:spcBef>
              <a:spcAft>
                <a:spcPts val="0"/>
              </a:spcAft>
              <a:buClr>
                <a:srgbClr val="3F3F3F"/>
              </a:buClr>
              <a:buSzPts val="2000"/>
              <a:buChar char="►"/>
            </a:pPr>
            <a:r>
              <a:rPr lang="sv-SE" sz="2000">
                <a:solidFill>
                  <a:srgbClr val="3F3F3F"/>
                </a:solidFill>
              </a:rPr>
              <a:t>Englacupen 7/2</a:t>
            </a:r>
            <a:endParaRPr sz="2000">
              <a:solidFill>
                <a:srgbClr val="3F3F3F"/>
              </a:solidFill>
            </a:endParaRPr>
          </a:p>
          <a:p>
            <a:pPr indent="-264160" lvl="2" marL="1143000" rtl="0" algn="l">
              <a:lnSpc>
                <a:spcPct val="100000"/>
              </a:lnSpc>
              <a:spcBef>
                <a:spcPts val="1000"/>
              </a:spcBef>
              <a:spcAft>
                <a:spcPts val="0"/>
              </a:spcAft>
              <a:buClr>
                <a:srgbClr val="3F3F3F"/>
              </a:buClr>
              <a:buSzPts val="2000"/>
              <a:buChar char="►"/>
            </a:pPr>
            <a:r>
              <a:rPr lang="sv-SE" sz="2000">
                <a:solidFill>
                  <a:srgbClr val="3F3F3F"/>
                </a:solidFill>
              </a:rPr>
              <a:t>Ängelholm</a:t>
            </a:r>
            <a:endParaRPr sz="2000">
              <a:solidFill>
                <a:srgbClr val="3F3F3F"/>
              </a:solidFill>
            </a:endParaRPr>
          </a:p>
          <a:p>
            <a:pPr indent="0" lvl="0" marL="0" rtl="0" algn="l">
              <a:lnSpc>
                <a:spcPct val="100000"/>
              </a:lnSpc>
              <a:spcBef>
                <a:spcPts val="1000"/>
              </a:spcBef>
              <a:spcAft>
                <a:spcPts val="0"/>
              </a:spcAft>
              <a:buSzPts val="1440"/>
              <a:buNone/>
            </a:pPr>
            <a:r>
              <a:t/>
            </a:r>
            <a:endParaRPr sz="2000"/>
          </a:p>
          <a:p>
            <a:pPr indent="0" lvl="0" marL="0" rtl="0" algn="l">
              <a:lnSpc>
                <a:spcPct val="100000"/>
              </a:lnSpc>
              <a:spcBef>
                <a:spcPts val="1000"/>
              </a:spcBef>
              <a:spcAft>
                <a:spcPts val="0"/>
              </a:spcAft>
              <a:buSzPts val="144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KLÄDER</a:t>
            </a:r>
            <a:endParaRPr/>
          </a:p>
        </p:txBody>
      </p:sp>
      <p:sp>
        <p:nvSpPr>
          <p:cNvPr id="280" name="Google Shape;280;p3"/>
          <p:cNvSpPr txBox="1"/>
          <p:nvPr>
            <p:ph idx="1" type="body"/>
          </p:nvPr>
        </p:nvSpPr>
        <p:spPr>
          <a:xfrm>
            <a:off x="583200" y="2292875"/>
            <a:ext cx="9990000" cy="44442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1000"/>
              </a:spcBef>
              <a:spcAft>
                <a:spcPts val="0"/>
              </a:spcAft>
              <a:buSzPts val="1440"/>
              <a:buNone/>
            </a:pPr>
            <a:r>
              <a:rPr lang="sv-SE" sz="2100"/>
              <a:t>Föreningskollektion</a:t>
            </a:r>
            <a:endParaRPr sz="2100"/>
          </a:p>
          <a:p>
            <a:pPr indent="-227330" lvl="2" marL="1143000" rtl="0" algn="l">
              <a:lnSpc>
                <a:spcPct val="100000"/>
              </a:lnSpc>
              <a:spcBef>
                <a:spcPts val="1000"/>
              </a:spcBef>
              <a:spcAft>
                <a:spcPts val="0"/>
              </a:spcAft>
              <a:buClr>
                <a:srgbClr val="7030A0"/>
              </a:buClr>
              <a:buSzPts val="1420"/>
              <a:buChar char="►"/>
            </a:pPr>
            <a:r>
              <a:rPr lang="sv-SE" sz="1700"/>
              <a:t>www.jovo.se/gke</a:t>
            </a:r>
            <a:endParaRPr sz="1700"/>
          </a:p>
          <a:p>
            <a:pPr indent="-227330" lvl="2" marL="1143000" rtl="0" algn="l">
              <a:lnSpc>
                <a:spcPct val="100000"/>
              </a:lnSpc>
              <a:spcBef>
                <a:spcPts val="1000"/>
              </a:spcBef>
              <a:spcAft>
                <a:spcPts val="0"/>
              </a:spcAft>
              <a:buClr>
                <a:srgbClr val="7030A0"/>
              </a:buClr>
              <a:buSzPts val="1420"/>
              <a:buChar char="►"/>
            </a:pPr>
            <a:r>
              <a:rPr lang="sv-SE" sz="1700"/>
              <a:t>Provkollektion hänger på kansliet</a:t>
            </a:r>
            <a:endParaRPr sz="1700"/>
          </a:p>
          <a:p>
            <a:pPr indent="-247650" lvl="2" marL="1143000" rtl="0" algn="l">
              <a:lnSpc>
                <a:spcPct val="100000"/>
              </a:lnSpc>
              <a:spcBef>
                <a:spcPts val="1000"/>
              </a:spcBef>
              <a:spcAft>
                <a:spcPts val="0"/>
              </a:spcAft>
              <a:buClr>
                <a:srgbClr val="7030A0"/>
              </a:buClr>
              <a:buSzPts val="1740"/>
              <a:buChar char="►"/>
            </a:pPr>
            <a:r>
              <a:rPr lang="sv-SE" sz="1700"/>
              <a:t>Leverans gratis till Kansliet</a:t>
            </a:r>
            <a:endParaRPr sz="1700"/>
          </a:p>
          <a:p>
            <a:pPr indent="0" lvl="0" marL="1143000" rtl="0" algn="l">
              <a:lnSpc>
                <a:spcPct val="100000"/>
              </a:lnSpc>
              <a:spcBef>
                <a:spcPts val="1000"/>
              </a:spcBef>
              <a:spcAft>
                <a:spcPts val="0"/>
              </a:spcAft>
              <a:buSzPts val="1440"/>
              <a:buNone/>
            </a:pPr>
            <a:r>
              <a:t/>
            </a:r>
            <a:endParaRPr sz="1700"/>
          </a:p>
          <a:p>
            <a:pPr indent="0" lvl="0" marL="0" rtl="0" algn="l">
              <a:lnSpc>
                <a:spcPct val="100000"/>
              </a:lnSpc>
              <a:spcBef>
                <a:spcPts val="1000"/>
              </a:spcBef>
              <a:spcAft>
                <a:spcPts val="0"/>
              </a:spcAft>
              <a:buSzPts val="1440"/>
              <a:buNone/>
            </a:pPr>
            <a:r>
              <a:rPr lang="sv-SE" sz="2100"/>
              <a:t>Prima Salto</a:t>
            </a:r>
            <a:endParaRPr sz="2100"/>
          </a:p>
          <a:p>
            <a:pPr indent="-227330" lvl="2" marL="1143000" rtl="0" algn="l">
              <a:lnSpc>
                <a:spcPct val="100000"/>
              </a:lnSpc>
              <a:spcBef>
                <a:spcPts val="1000"/>
              </a:spcBef>
              <a:spcAft>
                <a:spcPts val="0"/>
              </a:spcAft>
              <a:buClr>
                <a:srgbClr val="7030A0"/>
              </a:buClr>
              <a:buSzPts val="1420"/>
              <a:buChar char="►"/>
            </a:pPr>
            <a:r>
              <a:rPr lang="sv-SE" sz="1700"/>
              <a:t>Träningsdräkter, Tävlingsdräkter, etc – beställs direkt på nätet, levereras hem till er</a:t>
            </a:r>
            <a:endParaRPr sz="1700"/>
          </a:p>
          <a:p>
            <a:pPr indent="0" lvl="0" marL="1143000" rtl="0" algn="l">
              <a:lnSpc>
                <a:spcPct val="100000"/>
              </a:lnSpc>
              <a:spcBef>
                <a:spcPts val="1000"/>
              </a:spcBef>
              <a:spcAft>
                <a:spcPts val="0"/>
              </a:spcAft>
              <a:buSzPts val="1440"/>
              <a:buNone/>
            </a:pPr>
            <a:r>
              <a:t/>
            </a:r>
            <a:endParaRPr sz="1700"/>
          </a:p>
          <a:p>
            <a:pPr indent="0" lvl="0" marL="0" rtl="0" algn="l">
              <a:lnSpc>
                <a:spcPct val="100000"/>
              </a:lnSpc>
              <a:spcBef>
                <a:spcPts val="1000"/>
              </a:spcBef>
              <a:spcAft>
                <a:spcPts val="0"/>
              </a:spcAft>
              <a:buSzPts val="1440"/>
              <a:buNone/>
            </a:pPr>
            <a:r>
              <a:rPr lang="sv-SE" sz="2100"/>
              <a:t>Tävlingsdräkt</a:t>
            </a:r>
            <a:endParaRPr sz="2100"/>
          </a:p>
          <a:p>
            <a:pPr indent="-227330" lvl="2" marL="1143000" rtl="0" algn="l">
              <a:lnSpc>
                <a:spcPct val="100000"/>
              </a:lnSpc>
              <a:spcBef>
                <a:spcPts val="1000"/>
              </a:spcBef>
              <a:spcAft>
                <a:spcPts val="0"/>
              </a:spcAft>
              <a:buClr>
                <a:srgbClr val="3F3F3F"/>
              </a:buClr>
              <a:buSzPts val="1420"/>
              <a:buChar char="►"/>
            </a:pPr>
            <a:r>
              <a:rPr lang="sv-SE" sz="1700">
                <a:solidFill>
                  <a:srgbClr val="3F3F3F"/>
                </a:solidFill>
              </a:rPr>
              <a:t>Gymnasterna</a:t>
            </a:r>
            <a:r>
              <a:rPr lang="sv-SE" sz="1700">
                <a:solidFill>
                  <a:srgbClr val="3F3F3F"/>
                </a:solidFill>
              </a:rPr>
              <a:t> i TT2 får låna dräkter av föreningen</a:t>
            </a:r>
            <a:endParaRPr sz="1500">
              <a:solidFill>
                <a:srgbClr val="3F3F3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5"/>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Planering Vårtermin 2026</a:t>
            </a:r>
            <a:endParaRPr/>
          </a:p>
        </p:txBody>
      </p:sp>
      <p:pic>
        <p:nvPicPr>
          <p:cNvPr id="286" name="Google Shape;286;p5" title="Bild 2026-01-15 kl. 20.46.jpeg"/>
          <p:cNvPicPr preferRelativeResize="0"/>
          <p:nvPr/>
        </p:nvPicPr>
        <p:blipFill>
          <a:blip r:embed="rId3">
            <a:alphaModFix/>
          </a:blip>
          <a:stretch>
            <a:fillRect/>
          </a:stretch>
        </p:blipFill>
        <p:spPr>
          <a:xfrm>
            <a:off x="1784100" y="2395025"/>
            <a:ext cx="8623798" cy="428583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1"/>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Kommunikation </a:t>
            </a:r>
            <a:endParaRPr/>
          </a:p>
        </p:txBody>
      </p:sp>
      <p:sp>
        <p:nvSpPr>
          <p:cNvPr id="292" name="Google Shape;292;p11"/>
          <p:cNvSpPr txBox="1"/>
          <p:nvPr>
            <p:ph idx="1" type="body"/>
          </p:nvPr>
        </p:nvSpPr>
        <p:spPr>
          <a:xfrm>
            <a:off x="1154954" y="2120587"/>
            <a:ext cx="9350820" cy="4006920"/>
          </a:xfrm>
          <a:prstGeom prst="rect">
            <a:avLst/>
          </a:prstGeom>
          <a:noFill/>
          <a:ln>
            <a:noFill/>
          </a:ln>
        </p:spPr>
        <p:txBody>
          <a:bodyPr anchorCtr="0" anchor="t" bIns="45700" lIns="91425" spcFirstLastPara="1" rIns="91425" wrap="square" tIns="45700">
            <a:normAutofit fontScale="47500" lnSpcReduction="20000"/>
          </a:bodyPr>
          <a:lstStyle/>
          <a:p>
            <a:pPr indent="0" lvl="0" marL="0" rtl="0" algn="l">
              <a:lnSpc>
                <a:spcPct val="100000"/>
              </a:lnSpc>
              <a:spcBef>
                <a:spcPts val="0"/>
              </a:spcBef>
              <a:spcAft>
                <a:spcPts val="0"/>
              </a:spcAft>
              <a:buSzPct val="79999"/>
              <a:buNone/>
            </a:pPr>
            <a:r>
              <a:t/>
            </a:r>
            <a:endParaRPr/>
          </a:p>
          <a:p>
            <a:pPr indent="-353233" lvl="0" marL="342900" rtl="0" algn="l">
              <a:lnSpc>
                <a:spcPct val="100000"/>
              </a:lnSpc>
              <a:spcBef>
                <a:spcPts val="1000"/>
              </a:spcBef>
              <a:spcAft>
                <a:spcPts val="0"/>
              </a:spcAft>
              <a:buClr>
                <a:srgbClr val="7030A0"/>
              </a:buClr>
              <a:buSzPct val="100000"/>
              <a:buChar char="►"/>
            </a:pPr>
            <a:r>
              <a:rPr b="1" lang="sv-SE" sz="3374"/>
              <a:t>Facebookgrupp -</a:t>
            </a:r>
            <a:r>
              <a:rPr b="1" lang="sv-SE" sz="3374">
                <a:solidFill>
                  <a:srgbClr val="3F3F3F"/>
                </a:solidFill>
              </a:rPr>
              <a:t> </a:t>
            </a:r>
            <a:r>
              <a:rPr lang="sv-SE" sz="3374">
                <a:solidFill>
                  <a:srgbClr val="3F3F3F"/>
                </a:solidFill>
              </a:rPr>
              <a:t>TT2 2025/2026</a:t>
            </a:r>
            <a:endParaRPr sz="3374">
              <a:solidFill>
                <a:srgbClr val="3F3F3F"/>
              </a:solidFill>
            </a:endParaRPr>
          </a:p>
          <a:p>
            <a:pPr indent="-353233" lvl="0" marL="342900" rtl="0" algn="l">
              <a:lnSpc>
                <a:spcPct val="100000"/>
              </a:lnSpc>
              <a:spcBef>
                <a:spcPts val="1000"/>
              </a:spcBef>
              <a:spcAft>
                <a:spcPts val="0"/>
              </a:spcAft>
              <a:buClr>
                <a:srgbClr val="3F3F3F"/>
              </a:buClr>
              <a:buSzPct val="100000"/>
              <a:buChar char="►"/>
            </a:pPr>
            <a:r>
              <a:rPr b="1" lang="sv-SE" sz="3374">
                <a:solidFill>
                  <a:srgbClr val="3F3F3F"/>
                </a:solidFill>
              </a:rPr>
              <a:t>Hemsidan - </a:t>
            </a:r>
            <a:r>
              <a:rPr lang="sv-SE" sz="3374">
                <a:solidFill>
                  <a:srgbClr val="3F3F3F"/>
                </a:solidFill>
              </a:rPr>
              <a:t>Här kan ni läsa mycket info och vi kommer samla dokument och kontaktuppgifter även där</a:t>
            </a:r>
            <a:br>
              <a:rPr lang="sv-SE" sz="3374">
                <a:solidFill>
                  <a:srgbClr val="3F3F3F"/>
                </a:solidFill>
              </a:rPr>
            </a:br>
            <a:endParaRPr sz="3374">
              <a:solidFill>
                <a:srgbClr val="3F3F3F"/>
              </a:solidFill>
            </a:endParaRPr>
          </a:p>
          <a:p>
            <a:pPr indent="-353233" lvl="0" marL="342900" rtl="0" algn="l">
              <a:lnSpc>
                <a:spcPct val="100000"/>
              </a:lnSpc>
              <a:spcBef>
                <a:spcPts val="1000"/>
              </a:spcBef>
              <a:spcAft>
                <a:spcPts val="0"/>
              </a:spcAft>
              <a:buClr>
                <a:srgbClr val="3F3F3F"/>
              </a:buClr>
              <a:buSzPct val="100000"/>
              <a:buChar char="►"/>
            </a:pPr>
            <a:r>
              <a:rPr b="1" lang="sv-SE" sz="3374">
                <a:solidFill>
                  <a:srgbClr val="3F3F3F"/>
                </a:solidFill>
              </a:rPr>
              <a:t>Kontaktuppgifter Huvudledare:</a:t>
            </a:r>
            <a:br>
              <a:rPr lang="sv-SE" sz="3374">
                <a:solidFill>
                  <a:srgbClr val="3F3F3F"/>
                </a:solidFill>
              </a:rPr>
            </a:br>
            <a:r>
              <a:rPr lang="sv-SE" sz="3374">
                <a:solidFill>
                  <a:srgbClr val="3F3F3F"/>
                </a:solidFill>
              </a:rPr>
              <a:t>Lisa Boman</a:t>
            </a:r>
            <a:r>
              <a:rPr lang="sv-SE" sz="3374">
                <a:solidFill>
                  <a:srgbClr val="3F3F3F"/>
                </a:solidFill>
              </a:rPr>
              <a:t>: 072-201-8460, lisaboman2@hotmail.com</a:t>
            </a:r>
            <a:endParaRPr sz="3374">
              <a:solidFill>
                <a:srgbClr val="3F3F3F"/>
              </a:solidFill>
            </a:endParaRPr>
          </a:p>
          <a:p>
            <a:pPr indent="0" lvl="0" marL="342900" rtl="0" algn="l">
              <a:lnSpc>
                <a:spcPct val="100000"/>
              </a:lnSpc>
              <a:spcBef>
                <a:spcPts val="1000"/>
              </a:spcBef>
              <a:spcAft>
                <a:spcPts val="0"/>
              </a:spcAft>
              <a:buSzPct val="42677"/>
              <a:buNone/>
            </a:pPr>
            <a:r>
              <a:rPr lang="sv-SE" sz="3374">
                <a:solidFill>
                  <a:srgbClr val="3F3F3F"/>
                </a:solidFill>
              </a:rPr>
              <a:t>Hailie Vöbeck: </a:t>
            </a:r>
            <a:r>
              <a:rPr lang="sv-SE" sz="3374"/>
              <a:t>070-833-7824,</a:t>
            </a:r>
            <a:r>
              <a:rPr lang="sv-SE" sz="3374">
                <a:solidFill>
                  <a:srgbClr val="3F3F3F"/>
                </a:solidFill>
              </a:rPr>
              <a:t> </a:t>
            </a:r>
            <a:r>
              <a:rPr lang="sv-SE" sz="3374"/>
              <a:t>hailie.vobeck@gmail.com</a:t>
            </a:r>
            <a:br>
              <a:rPr lang="sv-SE" sz="3374">
                <a:solidFill>
                  <a:srgbClr val="3F3F3F"/>
                </a:solidFill>
              </a:rPr>
            </a:br>
            <a:endParaRPr sz="3374">
              <a:solidFill>
                <a:srgbClr val="3F3F3F"/>
              </a:solidFill>
            </a:endParaRPr>
          </a:p>
          <a:p>
            <a:pPr indent="-353233" lvl="0" marL="342900" rtl="0" algn="l">
              <a:lnSpc>
                <a:spcPct val="100000"/>
              </a:lnSpc>
              <a:spcBef>
                <a:spcPts val="1000"/>
              </a:spcBef>
              <a:spcAft>
                <a:spcPts val="0"/>
              </a:spcAft>
              <a:buClr>
                <a:srgbClr val="7030A0"/>
              </a:buClr>
              <a:buSzPct val="100000"/>
              <a:buChar char="►"/>
            </a:pPr>
            <a:r>
              <a:rPr b="1" lang="sv-SE" sz="3374"/>
              <a:t>Lagsammanhållning - Vilka är terminens lagföräldrar?</a:t>
            </a:r>
            <a:br>
              <a:rPr b="1" lang="sv-SE" sz="3374"/>
            </a:br>
            <a:r>
              <a:rPr lang="sv-SE" sz="3374"/>
              <a:t>Vi önskar få en föräldragrupp som ansvarar för några trevliga lagkvällar</a:t>
            </a:r>
            <a:endParaRPr sz="3374"/>
          </a:p>
          <a:p>
            <a:pPr indent="-353233" lvl="0" marL="342900" rtl="0" algn="l">
              <a:lnSpc>
                <a:spcPct val="100000"/>
              </a:lnSpc>
              <a:spcBef>
                <a:spcPts val="1000"/>
              </a:spcBef>
              <a:spcAft>
                <a:spcPts val="0"/>
              </a:spcAft>
              <a:buClr>
                <a:srgbClr val="7030A0"/>
              </a:buClr>
              <a:buSzPct val="100000"/>
              <a:buChar char="►"/>
            </a:pPr>
            <a:r>
              <a:rPr lang="sv-SE" sz="3374"/>
              <a:t>Lagkassa &amp; Mål?</a:t>
            </a:r>
            <a:endParaRPr sz="3374"/>
          </a:p>
          <a:p>
            <a:pPr indent="-251459" lvl="0" marL="342900" rtl="0" algn="l">
              <a:lnSpc>
                <a:spcPct val="100000"/>
              </a:lnSpc>
              <a:spcBef>
                <a:spcPts val="1000"/>
              </a:spcBef>
              <a:spcAft>
                <a:spcPts val="0"/>
              </a:spcAft>
              <a:buSzPct val="79999"/>
              <a:buNone/>
            </a:pPr>
            <a:r>
              <a:t/>
            </a:r>
            <a:endParaRPr/>
          </a:p>
          <a:p>
            <a:pPr indent="-251459" lvl="0" marL="342900" rtl="0" algn="l">
              <a:lnSpc>
                <a:spcPct val="100000"/>
              </a:lnSpc>
              <a:spcBef>
                <a:spcPts val="1000"/>
              </a:spcBef>
              <a:spcAft>
                <a:spcPts val="0"/>
              </a:spcAft>
              <a:buSzPct val="79999"/>
              <a:buNone/>
            </a:pPr>
            <a:r>
              <a:t/>
            </a:r>
            <a:endParaRPr/>
          </a:p>
          <a:p>
            <a:pPr indent="-251459" lvl="0" marL="342900" rtl="0" algn="l">
              <a:lnSpc>
                <a:spcPct val="100000"/>
              </a:lnSpc>
              <a:spcBef>
                <a:spcPts val="1000"/>
              </a:spcBef>
              <a:spcAft>
                <a:spcPts val="0"/>
              </a:spcAft>
              <a:buSzPct val="79999"/>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g2e967b53078_0_11"/>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Övrigt </a:t>
            </a:r>
            <a:endParaRPr/>
          </a:p>
        </p:txBody>
      </p:sp>
      <p:sp>
        <p:nvSpPr>
          <p:cNvPr id="298" name="Google Shape;298;g2e967b53078_0_11"/>
          <p:cNvSpPr txBox="1"/>
          <p:nvPr>
            <p:ph idx="1" type="body"/>
          </p:nvPr>
        </p:nvSpPr>
        <p:spPr>
          <a:xfrm>
            <a:off x="1154954" y="2120587"/>
            <a:ext cx="9350700" cy="4006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40"/>
              <a:buNone/>
            </a:pPr>
            <a:r>
              <a:t/>
            </a:r>
            <a:endParaRPr/>
          </a:p>
          <a:p>
            <a:pPr indent="0" lvl="0" marL="0" rtl="0" algn="l">
              <a:lnSpc>
                <a:spcPct val="115000"/>
              </a:lnSpc>
              <a:spcBef>
                <a:spcPts val="0"/>
              </a:spcBef>
              <a:spcAft>
                <a:spcPts val="0"/>
              </a:spcAft>
              <a:buSzPts val="1440"/>
              <a:buNone/>
            </a:pPr>
            <a:r>
              <a:rPr lang="sv-SE" sz="2000">
                <a:solidFill>
                  <a:schemeClr val="dk1"/>
                </a:solidFill>
              </a:rPr>
              <a:t>Vid varje träning vill vi att gymnasterna:</a:t>
            </a:r>
            <a:endParaRPr sz="2000">
              <a:solidFill>
                <a:srgbClr val="7F7F7F"/>
              </a:solidFill>
            </a:endParaRPr>
          </a:p>
          <a:p>
            <a:pPr indent="-355600" lvl="0" marL="457200" rtl="0" algn="l">
              <a:lnSpc>
                <a:spcPct val="115000"/>
              </a:lnSpc>
              <a:spcBef>
                <a:spcPts val="1600"/>
              </a:spcBef>
              <a:spcAft>
                <a:spcPts val="0"/>
              </a:spcAft>
              <a:buClr>
                <a:schemeClr val="dk1"/>
              </a:buClr>
              <a:buSzPts val="2000"/>
              <a:buFont typeface="Century Gothic"/>
              <a:buChar char="-"/>
            </a:pPr>
            <a:r>
              <a:rPr lang="sv-SE" sz="2000">
                <a:solidFill>
                  <a:schemeClr val="dk1"/>
                </a:solidFill>
              </a:rPr>
              <a:t>Kommer i tid </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Äter  </a:t>
            </a:r>
            <a:r>
              <a:rPr lang="sv-SE" sz="2000" u="sng">
                <a:solidFill>
                  <a:schemeClr val="dk1"/>
                </a:solidFill>
              </a:rPr>
              <a:t>innan</a:t>
            </a:r>
            <a:r>
              <a:rPr lang="sv-SE" sz="2000">
                <a:solidFill>
                  <a:schemeClr val="dk1"/>
                </a:solidFill>
              </a:rPr>
              <a:t> träning + har vattenflaska med </a:t>
            </a:r>
            <a:endParaRPr sz="2000">
              <a:solidFill>
                <a:srgbClr val="7F7F7F"/>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Uppsatt hår &amp; inga smycken</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I åtsittande träningskläder</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Kommer motiverad och med en positiv inställning</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100% fokus på gymnastiken under träningar och tävlingar</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Vi respekterar varandra och hejar på varandra </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Vi lyssnar på våra tränare </a:t>
            </a:r>
            <a:endParaRPr sz="2000">
              <a:solidFill>
                <a:schemeClr val="dk1"/>
              </a:solidFill>
            </a:endParaRPr>
          </a:p>
          <a:p>
            <a:pPr indent="-355600" lvl="0" marL="457200" rtl="0" algn="l">
              <a:lnSpc>
                <a:spcPct val="115000"/>
              </a:lnSpc>
              <a:spcBef>
                <a:spcPts val="0"/>
              </a:spcBef>
              <a:spcAft>
                <a:spcPts val="0"/>
              </a:spcAft>
              <a:buClr>
                <a:schemeClr val="dk1"/>
              </a:buClr>
              <a:buSzPts val="2000"/>
              <a:buChar char="-"/>
            </a:pPr>
            <a:r>
              <a:rPr lang="sv-SE" sz="2000">
                <a:solidFill>
                  <a:schemeClr val="dk1"/>
                </a:solidFill>
              </a:rPr>
              <a:t>Hoppet mellan tävlingsgrupp och träningsgrupp</a:t>
            </a:r>
            <a:endParaRPr sz="2000">
              <a:solidFill>
                <a:schemeClr val="dk1"/>
              </a:solidFill>
            </a:endParaRPr>
          </a:p>
          <a:p>
            <a:pPr indent="-251459" lvl="0" marL="342900" rtl="0" algn="l">
              <a:lnSpc>
                <a:spcPct val="100000"/>
              </a:lnSpc>
              <a:spcBef>
                <a:spcPts val="12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2e967b53078_0_6"/>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Styrelse &amp; Verksamhetsansvariga </a:t>
            </a:r>
            <a:endParaRPr/>
          </a:p>
        </p:txBody>
      </p:sp>
      <p:sp>
        <p:nvSpPr>
          <p:cNvPr id="304" name="Google Shape;304;g2e967b53078_0_6"/>
          <p:cNvSpPr txBox="1"/>
          <p:nvPr>
            <p:ph idx="1" type="body"/>
          </p:nvPr>
        </p:nvSpPr>
        <p:spPr>
          <a:xfrm>
            <a:off x="1154954" y="2120587"/>
            <a:ext cx="9350700" cy="4006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40"/>
              <a:buNone/>
            </a:pPr>
            <a:r>
              <a:t/>
            </a:r>
            <a:endParaRPr/>
          </a:p>
          <a:p>
            <a:pPr indent="-342900" lvl="0" marL="342900" rtl="0" algn="l">
              <a:lnSpc>
                <a:spcPct val="100000"/>
              </a:lnSpc>
              <a:spcBef>
                <a:spcPts val="1000"/>
              </a:spcBef>
              <a:spcAft>
                <a:spcPts val="0"/>
              </a:spcAft>
              <a:buClr>
                <a:srgbClr val="7030A0"/>
              </a:buClr>
              <a:buSzPts val="1440"/>
              <a:buChar char="►"/>
            </a:pPr>
            <a:r>
              <a:rPr b="1" lang="sv-SE"/>
              <a:t>Vi är en ideell förening där alla behövs</a:t>
            </a:r>
            <a:endParaRPr b="1"/>
          </a:p>
          <a:p>
            <a:pPr indent="-342900" lvl="0" marL="342900" rtl="0" algn="l">
              <a:lnSpc>
                <a:spcPct val="100000"/>
              </a:lnSpc>
              <a:spcBef>
                <a:spcPts val="1000"/>
              </a:spcBef>
              <a:spcAft>
                <a:spcPts val="0"/>
              </a:spcAft>
              <a:buClr>
                <a:srgbClr val="7030A0"/>
              </a:buClr>
              <a:buSzPts val="1440"/>
              <a:buChar char="►"/>
            </a:pPr>
            <a:r>
              <a:rPr b="1" lang="sv-SE"/>
              <a:t>Tävlingsarrangemang</a:t>
            </a:r>
            <a:endParaRPr b="1"/>
          </a:p>
          <a:p>
            <a:pPr indent="-285750" lvl="1" marL="742950" rtl="0" algn="l">
              <a:lnSpc>
                <a:spcPct val="100000"/>
              </a:lnSpc>
              <a:spcBef>
                <a:spcPts val="1000"/>
              </a:spcBef>
              <a:spcAft>
                <a:spcPts val="0"/>
              </a:spcAft>
              <a:buClr>
                <a:srgbClr val="7030A0"/>
              </a:buClr>
              <a:buSzPts val="1440"/>
              <a:buChar char="►"/>
            </a:pPr>
            <a:r>
              <a:rPr b="1" lang="sv-SE">
                <a:solidFill>
                  <a:srgbClr val="3F3F3F"/>
                </a:solidFill>
              </a:rPr>
              <a:t>Café - show söndag 3/5</a:t>
            </a:r>
            <a:endParaRPr b="1">
              <a:solidFill>
                <a:srgbClr val="3F3F3F"/>
              </a:solidFill>
            </a:endParaRPr>
          </a:p>
          <a:p>
            <a:pPr indent="-342900" lvl="0" marL="342900" rtl="0" algn="l">
              <a:lnSpc>
                <a:spcPct val="100000"/>
              </a:lnSpc>
              <a:spcBef>
                <a:spcPts val="1000"/>
              </a:spcBef>
              <a:spcAft>
                <a:spcPts val="0"/>
              </a:spcAft>
              <a:buClr>
                <a:srgbClr val="7030A0"/>
              </a:buClr>
              <a:buSzPts val="1440"/>
              <a:buChar char="►"/>
            </a:pPr>
            <a:r>
              <a:rPr b="1" lang="sv-SE"/>
              <a:t>Vill ni vara en del av någon kommitte?</a:t>
            </a:r>
            <a:endParaRPr b="1"/>
          </a:p>
          <a:p>
            <a:pPr indent="-342900" lvl="0" marL="342900" rtl="0" algn="l">
              <a:lnSpc>
                <a:spcPct val="100000"/>
              </a:lnSpc>
              <a:spcBef>
                <a:spcPts val="1000"/>
              </a:spcBef>
              <a:spcAft>
                <a:spcPts val="0"/>
              </a:spcAft>
              <a:buClr>
                <a:srgbClr val="7030A0"/>
              </a:buClr>
              <a:buSzPts val="1440"/>
              <a:buChar char="►"/>
            </a:pPr>
            <a:r>
              <a:rPr b="1" lang="sv-SE"/>
              <a:t>Vi letar alltid efter sponsorer</a:t>
            </a:r>
            <a:endParaRPr b="1"/>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2e967b53078_0_16"/>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Styrelse &amp; Verksamhetsansvariga </a:t>
            </a:r>
            <a:endParaRPr/>
          </a:p>
        </p:txBody>
      </p:sp>
      <p:pic>
        <p:nvPicPr>
          <p:cNvPr id="310" name="Google Shape;310;g2e967b53078_0_16"/>
          <p:cNvPicPr preferRelativeResize="0"/>
          <p:nvPr/>
        </p:nvPicPr>
        <p:blipFill rotWithShape="1">
          <a:blip r:embed="rId3">
            <a:alphaModFix/>
          </a:blip>
          <a:srcRect b="0" l="0" r="0" t="0"/>
          <a:stretch/>
        </p:blipFill>
        <p:spPr>
          <a:xfrm>
            <a:off x="8453175" y="3073704"/>
            <a:ext cx="3272876" cy="2454651"/>
          </a:xfrm>
          <a:prstGeom prst="rect">
            <a:avLst/>
          </a:prstGeom>
          <a:noFill/>
          <a:ln>
            <a:noFill/>
          </a:ln>
        </p:spPr>
      </p:pic>
      <p:pic>
        <p:nvPicPr>
          <p:cNvPr id="311" name="Google Shape;311;g2e967b53078_0_16"/>
          <p:cNvPicPr preferRelativeResize="0"/>
          <p:nvPr/>
        </p:nvPicPr>
        <p:blipFill rotWithShape="1">
          <a:blip r:embed="rId4">
            <a:alphaModFix/>
          </a:blip>
          <a:srcRect b="0" l="0" r="0" t="0"/>
          <a:stretch/>
        </p:blipFill>
        <p:spPr>
          <a:xfrm>
            <a:off x="3240088" y="2482000"/>
            <a:ext cx="4591224" cy="3443426"/>
          </a:xfrm>
          <a:prstGeom prst="rect">
            <a:avLst/>
          </a:prstGeom>
          <a:noFill/>
          <a:ln>
            <a:noFill/>
          </a:ln>
        </p:spPr>
      </p:pic>
      <p:pic>
        <p:nvPicPr>
          <p:cNvPr id="312" name="Google Shape;312;g2e967b53078_0_16"/>
          <p:cNvPicPr preferRelativeResize="0"/>
          <p:nvPr/>
        </p:nvPicPr>
        <p:blipFill rotWithShape="1">
          <a:blip r:embed="rId5">
            <a:alphaModFix/>
          </a:blip>
          <a:srcRect b="0" l="0" r="0" t="0"/>
          <a:stretch/>
        </p:blipFill>
        <p:spPr>
          <a:xfrm>
            <a:off x="385900" y="3315725"/>
            <a:ext cx="2743875" cy="2057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7"/>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Övrig info och TACK!</a:t>
            </a:r>
            <a:endParaRPr/>
          </a:p>
        </p:txBody>
      </p:sp>
      <p:sp>
        <p:nvSpPr>
          <p:cNvPr id="318" name="Google Shape;318;p17"/>
          <p:cNvSpPr txBox="1"/>
          <p:nvPr>
            <p:ph idx="1" type="body"/>
          </p:nvPr>
        </p:nvSpPr>
        <p:spPr>
          <a:xfrm>
            <a:off x="1154954" y="2603499"/>
            <a:ext cx="8825659" cy="4017167"/>
          </a:xfrm>
          <a:prstGeom prst="rect">
            <a:avLst/>
          </a:prstGeom>
          <a:noFill/>
          <a:ln>
            <a:noFill/>
          </a:ln>
        </p:spPr>
        <p:txBody>
          <a:bodyPr anchorCtr="0" anchor="t" bIns="45700" lIns="91425" spcFirstLastPara="1" rIns="91425" wrap="square" tIns="45700">
            <a:normAutofit/>
          </a:bodyPr>
          <a:lstStyle/>
          <a:p>
            <a:pPr indent="0" lvl="0" marL="342900" rtl="0" algn="l">
              <a:lnSpc>
                <a:spcPct val="100000"/>
              </a:lnSpc>
              <a:spcBef>
                <a:spcPts val="1000"/>
              </a:spcBef>
              <a:spcAft>
                <a:spcPts val="0"/>
              </a:spcAft>
              <a:buSzPts val="1440"/>
              <a:buNone/>
            </a:pPr>
            <a:r>
              <a:t/>
            </a:r>
            <a:endParaRPr/>
          </a:p>
          <a:p>
            <a:pPr indent="0" lvl="0" marL="0" rtl="0" algn="ctr">
              <a:lnSpc>
                <a:spcPct val="100000"/>
              </a:lnSpc>
              <a:spcBef>
                <a:spcPts val="1000"/>
              </a:spcBef>
              <a:spcAft>
                <a:spcPts val="0"/>
              </a:spcAft>
              <a:buSzPts val="1440"/>
              <a:buNone/>
            </a:pPr>
            <a:r>
              <a:t/>
            </a:r>
            <a:endParaRPr b="1">
              <a:solidFill>
                <a:schemeClr val="accent5"/>
              </a:solidFill>
            </a:endParaRPr>
          </a:p>
          <a:p>
            <a:pPr indent="0" lvl="0" marL="0" rtl="0" algn="ctr">
              <a:lnSpc>
                <a:spcPct val="100000"/>
              </a:lnSpc>
              <a:spcBef>
                <a:spcPts val="1000"/>
              </a:spcBef>
              <a:spcAft>
                <a:spcPts val="0"/>
              </a:spcAft>
              <a:buSzPts val="1440"/>
              <a:buNone/>
            </a:pPr>
            <a:r>
              <a:rPr b="1" lang="sv-SE">
                <a:solidFill>
                  <a:schemeClr val="accent5"/>
                </a:solidFill>
              </a:rPr>
              <a:t>STORT TACK FÖR ATT NI VILL VARA EN DEL AV</a:t>
            </a:r>
            <a:endParaRPr/>
          </a:p>
          <a:p>
            <a:pPr indent="0" lvl="0" marL="0" rtl="0" algn="ctr">
              <a:lnSpc>
                <a:spcPct val="100000"/>
              </a:lnSpc>
              <a:spcBef>
                <a:spcPts val="1000"/>
              </a:spcBef>
              <a:spcAft>
                <a:spcPts val="0"/>
              </a:spcAft>
              <a:buSzPts val="1440"/>
              <a:buNone/>
            </a:pPr>
            <a:r>
              <a:rPr b="1" lang="sv-SE">
                <a:solidFill>
                  <a:schemeClr val="accent5"/>
                </a:solidFill>
              </a:rPr>
              <a:t>ENGELHOLMSGYMNASTERNA!</a:t>
            </a:r>
            <a:br>
              <a:rPr b="1" lang="sv-SE" sz="6000">
                <a:solidFill>
                  <a:schemeClr val="accent5"/>
                </a:solidFill>
              </a:rPr>
            </a:br>
            <a:r>
              <a:rPr lang="sv-SE" sz="6000"/>
              <a:t>💜</a:t>
            </a:r>
            <a:endParaRPr b="1" sz="6000">
              <a:solidFill>
                <a:schemeClr val="accent5"/>
              </a:solidFill>
            </a:endParaRPr>
          </a:p>
          <a:p>
            <a:pPr indent="0" lvl="0" marL="0" rtl="0" algn="ctr">
              <a:lnSpc>
                <a:spcPct val="100000"/>
              </a:lnSpc>
              <a:spcBef>
                <a:spcPts val="1000"/>
              </a:spcBef>
              <a:spcAft>
                <a:spcPts val="0"/>
              </a:spcAft>
              <a:buSzPts val="1440"/>
              <a:buNone/>
            </a:pPr>
            <a:r>
              <a:t/>
            </a:r>
            <a:endParaRPr b="1">
              <a:solidFill>
                <a:schemeClr val="accent5"/>
              </a:solidFill>
            </a:endParaRPr>
          </a:p>
          <a:p>
            <a:pPr indent="0" lvl="0" marL="0" rtl="0" algn="l">
              <a:lnSpc>
                <a:spcPct val="100000"/>
              </a:lnSpc>
              <a:spcBef>
                <a:spcPts val="1000"/>
              </a:spcBef>
              <a:spcAft>
                <a:spcPts val="0"/>
              </a:spcAft>
              <a:buSzPts val="1440"/>
              <a:buNone/>
            </a:pPr>
            <a:r>
              <a:t/>
            </a:r>
            <a:endParaRPr/>
          </a:p>
          <a:p>
            <a:pPr indent="0" lvl="0" marL="0" rtl="0" algn="l">
              <a:lnSpc>
                <a:spcPct val="100000"/>
              </a:lnSpc>
              <a:spcBef>
                <a:spcPts val="1000"/>
              </a:spcBef>
              <a:spcAft>
                <a:spcPts val="0"/>
              </a:spcAft>
              <a:buSzPts val="144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Jon styrelseru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2019-06-12T11:21:28Z</dcterms:created>
  <dc:creator>Christel</dc:creator>
</cp:coreProperties>
</file>