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7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4F1E9E-4A1A-4905-BB67-275B47A92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34534C1-1386-4B9E-BB1F-B1A0B84195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6AB840-82D8-46C8-87CC-38D8597BA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1F596B-6D0F-42D4-9D22-A5490168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82109C-0A9E-4AF1-A746-45EC7829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0167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33FC99-2CD4-4740-9D2A-53BB50621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106DFD-4CF3-4054-9A82-2416AF57B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6E9BD8-C0DF-4F70-8819-6816DDD99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535778-C320-4BFE-807D-8CD7E8E8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AA16F6-B56B-4642-B2AD-1ABD6F58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456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4EE09E-E0B5-45C8-B5BA-A789F08A0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28FEB5-FA93-4A3C-9033-3A5045E82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5D9C49-F438-4B25-9608-78CF70CE1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58DC0D-DAFB-4C4C-9916-65F9A377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31D8A0-CF48-4417-AF9E-182D24257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8450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738A90E-3EFA-42E3-BB08-B9C0FA4D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6BA922-8414-47FF-9372-6329173750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A605058-8005-42D4-A8B1-7FC547831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B148815-200A-4F2B-A0F6-F0825AB3C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AFD2D2E-16B1-4ABE-9EC4-C78A3FFBF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FB7F89E-CDDF-47DD-8BB3-F1BAA8FBD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6057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EBEC6A-51D4-4AB7-93BA-3C1F0FAE5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D18AF9B-C4BB-4604-BA9F-06EE18D47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000A7B5-EBC9-4EEC-8F45-3CE89E2C5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9A1BB4A-06DE-43F2-8B67-4E28836E5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58BB0BF-954D-4B63-B4F7-F833923BA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D33BA75-066B-4568-B194-F31A30E9D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6DD3563-10BB-4D65-AA4D-539834880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E2062A9-00EE-4FC4-A60C-F4FC2C2A9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241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C64174-A9E4-4FD8-941D-5738AFB79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06B50C5-B2D9-4C75-A1AD-7F2245F9A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88F6B40-2C9F-4323-A448-323463394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3F21FE1-D5F5-4F61-96BF-20CEC0E83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2011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BCF4967-A078-498B-A683-DADD25626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8B359E5-3B37-4E8A-828D-FDAE34590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E6966FB-7A51-4BD0-BE70-BFC060310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5180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FF64F1-55D3-45A2-8260-3DDBDF0F4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22D2B0-9B2D-464F-90AB-AA1724F7B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9E9DE80-C182-4E49-AB59-0EC744E28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D67B43-58F8-4BFB-A458-D0FC9296C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73ABF3E-9401-456F-8B58-AF0F0DD1C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6BB7E3-76DA-4620-9E38-53D4792C7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229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58500C-4E58-437A-B166-96A263AE8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CE814-5C94-40F6-8165-D918B3454B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AD1D8E8-D3BE-4424-AF54-61BDAE738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3E8F47D-825D-4637-9838-E5D56913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3441C5-906F-4521-926A-6EC80214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8C1882F-A108-421F-9C13-53A0A14C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111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004FFA-22BF-42F7-BE37-53C800C0B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673DAAA-C82D-4738-B5BF-597A2509E2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34F746-E55D-4449-9864-76006482F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029A6F-6645-4E33-9EED-39158A29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6977262-C16A-4A4F-8F2A-4A69A7E7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814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48EFBF5-505F-41F0-9D32-F6511133D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4B01265-78CE-4FD6-811F-DC76649682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6B1972-C955-428D-84A9-07843CFE1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C5A1CC8-4B64-4662-8F3D-30C8E8FB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1E143E0-1E77-4496-967E-D0BFA528A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8433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6259011-70C0-4FD5-AF6F-3FA2757F7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A93731-104C-47C7-9433-0F97594D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59200F-0405-4EEC-8851-82AE94D2A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2F3F9-DE48-4564-9C82-9A72C0EC6144}" type="datetimeFigureOut">
              <a:rPr lang="sv-SE" smtClean="0"/>
              <a:t>2020-09-22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D7DD12-5EBD-4683-BC08-82D600FB3D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543A196-93D9-4B1B-BE66-1CC4AD9FA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B807-F9DB-4D3E-A0D6-39271A82AC1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0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portadmin.se/medlemsapp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9BC5F5-B2EF-4A07-8B76-654C0079BF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Använda </a:t>
            </a:r>
            <a:r>
              <a:rPr lang="sv-SE" dirty="0" err="1"/>
              <a:t>Sportadmin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A1A025-7602-46A8-A508-CA2FF9357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Förälder</a:t>
            </a:r>
          </a:p>
        </p:txBody>
      </p:sp>
    </p:spTree>
    <p:extLst>
      <p:ext uri="{BB962C8B-B14F-4D97-AF65-F5344CB8AC3E}">
        <p14:creationId xmlns:p14="http://schemas.microsoft.com/office/powerpoint/2010/main" val="349191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222553-2C66-41F1-A774-2754B25FE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Logga in som målsman på hemsidan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126A627-AF76-4889-891F-380553FAE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Uppe i högra hörnet av hemsidan finns inloggningen</a:t>
            </a:r>
          </a:p>
          <a:p>
            <a:r>
              <a:rPr lang="sv-SE" dirty="0"/>
              <a:t>Välj logga in som medlem/målsman</a:t>
            </a:r>
          </a:p>
          <a:p>
            <a:r>
              <a:rPr lang="sv-SE" dirty="0"/>
              <a:t>Ett mail med en engångskod skickas till den epost som registrerats</a:t>
            </a:r>
          </a:p>
          <a:p>
            <a:r>
              <a:rPr lang="sv-SE" dirty="0"/>
              <a:t>Uppe i högra hörnet ändras logga in till symboler</a:t>
            </a:r>
          </a:p>
          <a:p>
            <a:r>
              <a:rPr lang="sv-SE" dirty="0"/>
              <a:t>Tryck på ”ansiktet” och där inne kan man se info om personuppgifter, notiser, aktiviteter och Gruppinfo</a:t>
            </a:r>
          </a:p>
          <a:p>
            <a:r>
              <a:rPr lang="sv-SE" dirty="0"/>
              <a:t>Detta är samlad information för alla idrotter dina barn utför (om ni registrerat samma email på alla)</a:t>
            </a:r>
          </a:p>
        </p:txBody>
      </p:sp>
    </p:spTree>
    <p:extLst>
      <p:ext uri="{BB962C8B-B14F-4D97-AF65-F5344CB8AC3E}">
        <p14:creationId xmlns:p14="http://schemas.microsoft.com/office/powerpoint/2010/main" val="489483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kärminspelning 3">
            <a:hlinkClick r:id="" action="ppaction://media"/>
            <a:extLst>
              <a:ext uri="{FF2B5EF4-FFF2-40B4-BE49-F238E27FC236}">
                <a16:creationId xmlns:a16="http://schemas.microsoft.com/office/drawing/2014/main" id="{783909B5-3D5D-485C-B746-B4D2CB5D7D5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5380.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14670" y="0"/>
            <a:ext cx="9769475" cy="681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80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37F15E-2833-4AB9-9205-89B11933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Inloggning </a:t>
            </a:r>
            <a:r>
              <a:rPr lang="sv-SE" dirty="0" err="1"/>
              <a:t>appen</a:t>
            </a:r>
            <a:r>
              <a:rPr lang="sv-SE" dirty="0"/>
              <a:t> </a:t>
            </a:r>
            <a:r>
              <a:rPr lang="sv-SE" dirty="0" err="1"/>
              <a:t>Sportadmin</a:t>
            </a:r>
            <a:r>
              <a:rPr lang="sv-SE" dirty="0"/>
              <a:t> Medlem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D2FD4B5-6486-4194-B9E7-B99F0559E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Ladda hem </a:t>
            </a:r>
            <a:r>
              <a:rPr lang="sv-SE" dirty="0" err="1"/>
              <a:t>appen</a:t>
            </a:r>
            <a:r>
              <a:rPr lang="sv-SE" dirty="0"/>
              <a:t> på Apple store eller Google play</a:t>
            </a:r>
          </a:p>
          <a:p>
            <a:r>
              <a:rPr lang="sv-SE" dirty="0"/>
              <a:t>Länkar och info finns på </a:t>
            </a:r>
            <a:r>
              <a:rPr lang="sv-SE" dirty="0">
                <a:hlinkClick r:id="rId2"/>
              </a:rPr>
              <a:t>http://www.sportadmin.se/medlemsapp/</a:t>
            </a:r>
            <a:endParaRPr lang="sv-SE" dirty="0"/>
          </a:p>
          <a:p>
            <a:r>
              <a:rPr lang="sv-SE" dirty="0"/>
              <a:t>Inloggning på samma sätt att man får engångskod</a:t>
            </a:r>
          </a:p>
          <a:p>
            <a:r>
              <a:rPr lang="sv-SE" dirty="0"/>
              <a:t>Om man väljer ”kom ihåg mig” så behöver man inte logga in nästa gång</a:t>
            </a:r>
          </a:p>
          <a:p>
            <a:r>
              <a:rPr lang="sv-SE" dirty="0"/>
              <a:t>Under nyheter samlas alla senaste nyheter</a:t>
            </a:r>
          </a:p>
          <a:p>
            <a:r>
              <a:rPr lang="sv-SE" dirty="0"/>
              <a:t>Utskick samlade från lag och förening</a:t>
            </a:r>
          </a:p>
          <a:p>
            <a:r>
              <a:rPr lang="sv-SE" dirty="0"/>
              <a:t>Kalender/kallelser, längst ner till höger kan man välja om man vill se alla kalenderhändelser eller enbart kallelser</a:t>
            </a:r>
          </a:p>
          <a:p>
            <a:r>
              <a:rPr lang="sv-SE" dirty="0"/>
              <a:t>Ihop med kallelse kan man be om skjuts eller skapa skjuts</a:t>
            </a:r>
          </a:p>
          <a:p>
            <a:r>
              <a:rPr lang="sv-SE" dirty="0"/>
              <a:t>Till varje träning kan man förhandsrapportera om man kommer </a:t>
            </a:r>
            <a:r>
              <a:rPr lang="sv-SE"/>
              <a:t>eller inte kommer</a:t>
            </a:r>
            <a:endParaRPr lang="sv-SE" dirty="0"/>
          </a:p>
          <a:p>
            <a:r>
              <a:rPr lang="sv-SE" dirty="0"/>
              <a:t>Matcher samlade</a:t>
            </a:r>
          </a:p>
          <a:p>
            <a:r>
              <a:rPr lang="sv-SE" dirty="0"/>
              <a:t>Medlemskort</a:t>
            </a:r>
          </a:p>
          <a:p>
            <a:r>
              <a:rPr lang="sv-SE" dirty="0"/>
              <a:t>Fakturor</a:t>
            </a:r>
          </a:p>
          <a:p>
            <a:r>
              <a:rPr lang="sv-SE" dirty="0"/>
              <a:t>Även här samlas alla idrotter som ditt barn utför som använder </a:t>
            </a:r>
            <a:r>
              <a:rPr lang="sv-SE" dirty="0" err="1"/>
              <a:t>Sportadmin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85335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1449</TotalTime>
  <Words>206</Words>
  <Application>Microsoft Office PowerPoint</Application>
  <PresentationFormat>Bredbild</PresentationFormat>
  <Paragraphs>23</Paragraphs>
  <Slides>4</Slides>
  <Notes>0</Notes>
  <HiddenSlides>0</HiddenSlides>
  <MMClips>1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Använda Sportadmin</vt:lpstr>
      <vt:lpstr>Logga in som målsman på hemsidan</vt:lpstr>
      <vt:lpstr>PowerPoint-presentation</vt:lpstr>
      <vt:lpstr>Inloggning appen Sportadmin Medlem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Använda Sportadmin</dc:title>
  <dc:creator>Mattias Lindmark</dc:creator>
  <cp:lastModifiedBy>Mattias Lindmark</cp:lastModifiedBy>
  <cp:revision>9</cp:revision>
  <dcterms:created xsi:type="dcterms:W3CDTF">2020-03-24T15:45:44Z</dcterms:created>
  <dcterms:modified xsi:type="dcterms:W3CDTF">2020-09-23T20:15:51Z</dcterms:modified>
</cp:coreProperties>
</file>