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-180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689-C37E-43C4-AAF9-18B2C4A2E1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345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689-C37E-43C4-AAF9-18B2C4A2E1A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55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11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25689-C37E-43C4-AAF9-18B2C4A2E1A8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11910"/>
            <a:ext cx="987574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58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3444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Bildspel på skärmen (16:9)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Jessica Alnesved</dc:creator>
  <cp:lastModifiedBy>Jessica Alnesved</cp:lastModifiedBy>
  <cp:revision>2</cp:revision>
  <dcterms:created xsi:type="dcterms:W3CDTF">2015-10-07T13:03:06Z</dcterms:created>
  <dcterms:modified xsi:type="dcterms:W3CDTF">2015-10-07T13:07:02Z</dcterms:modified>
</cp:coreProperties>
</file>