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78" r:id="rId2"/>
    <p:sldId id="270" r:id="rId3"/>
    <p:sldId id="280" r:id="rId4"/>
    <p:sldId id="279" r:id="rId5"/>
    <p:sldId id="274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DBF0F370-BAF0-4096-9C0A-13E338EDE49E}">
          <p14:sldIdLst>
            <p14:sldId id="278"/>
            <p14:sldId id="270"/>
            <p14:sldId id="280"/>
            <p14:sldId id="279"/>
          </p14:sldIdLst>
        </p14:section>
        <p14:section name="Namnlöst avsnitt" id="{34169245-3A6F-4411-A953-DFE26285BBB5}">
          <p14:sldIdLst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4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94552" autoAdjust="0"/>
  </p:normalViewPr>
  <p:slideViewPr>
    <p:cSldViewPr snapToGrid="0">
      <p:cViewPr varScale="1">
        <p:scale>
          <a:sx n="103" d="100"/>
          <a:sy n="103" d="100"/>
        </p:scale>
        <p:origin x="11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FD973-D633-4C35-AA6D-8AF302509481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A6B8C-643D-4C04-9728-43B01051CD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8441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0ED241-03DF-B29B-446B-9633AB0FD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311872-289E-6200-C489-F8B2FD027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67377A-C2EC-4F51-9C07-A368420EE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3A9C43A-D0F4-DF03-530A-844EF52D8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2D7303-6B96-30A6-D354-B2C81E5C4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238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3EE15E-80EE-CD38-3EA2-910345253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8EAD4B-56C4-57D1-C563-AE49A3EEC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8C0459-2DA5-38DB-C806-4BE7AB3F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D066C59-38C3-1DFA-CD1E-69B7C098C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8D79C1-8121-A85F-14BF-8AE1B827F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230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CBB017-3F9F-4988-C87A-9BAF382C9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39CF7B2-235D-12B5-A36E-33034BADB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09EAAE0-2206-CB9B-62C4-A5506ABCF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D847E72-B816-5026-CDB7-E5CB275C5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02E1209-FF85-CB11-294E-7669D28DD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743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07967-B27F-BD9D-198A-253EC468A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48D36C2-62CF-983D-84C1-2F5438943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D9D3838-EA0F-CA9A-DA92-4CE02F3ED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2AF3621-DC34-8071-EFF4-AD50D3BAD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2301D27-7F75-7CBF-F65A-5CAE744E8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B22F518-CBE7-5043-EB33-6A6DEECC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963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A1624F-75C1-FAA1-BA4B-DA6618469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F3AA211-F843-FCE2-E5E0-2310B115A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B829A00-17E7-D4A9-8DDD-8BEC3F08A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81958C7-7731-A8A9-A1F3-5DA3EB8C6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9865240-772F-2F24-28E1-8897817FD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259EE1A-0D1E-6F35-5A0B-2B617876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36F158C-E153-8B58-E01A-9B2E9C053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33F2FA2-AA7F-1DED-4342-1958EA4D9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1693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E92DB0-52BC-CA95-AAD2-45BD62C68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FF75243-B6F8-5640-10DF-AFD6CEF90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8252DC3-2235-CC67-D508-0622A37A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E7F42B1-3F7B-1EF1-732B-188A9433B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7341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8EDEC3C-0982-6A5E-1181-532D635D5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31B6276-1FBB-04C3-A0D3-7F05959B2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F6EDDF-C331-FD82-5244-6268FE5B4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8985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B3DF14-6158-F9EA-BB26-66D1311CA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C00ECA-8CDF-2C97-6719-A2D2C49F8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EF8E8A5-BBF8-FE25-B7AE-346675768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24D9A4E-D66E-F355-1113-EC4F26AEF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7D0E255-93BA-A1C3-E932-FB0DB2BBB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757D1BC-AAD8-32F8-8ABE-AC0D918E9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6997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5BBA8B-FFE6-8F08-7075-E14CC0A90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8613044-4DE7-7E68-28E8-CEC916E7CF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DF193AC-1F70-5836-9AE5-F47D2815E0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533C07C-6170-0370-808E-3B7DBED8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48C34B0-2A0D-F08D-3E53-DF1805FA5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83FCDAB-70F9-79CC-9D38-B1F9DE523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563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21A0E7-0557-29F3-93B2-64D1254E4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0CC45DF-923B-E85D-6423-2B3E05DC7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5A08FD7-8559-42C7-E8A2-DFC157798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C2AA621-F973-08A0-092A-59A9684B9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86B4C0-57CD-A0D2-DC58-D5590D4F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3621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CFCDF55-1C7D-7E98-CE1E-E7925BDDD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8DDB8B3-D8BE-A722-E830-D32F0E77D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F70EAF4-10C3-BDD3-C9F6-F55A8C052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5B16358-7B15-F7B8-6560-94EBB0678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30EA8C-366E-2559-5309-33F1516D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948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84F513A-59E5-28E2-B3B9-5CB9D0F2F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618F744-E098-172D-5DEE-70992925C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1240E0-5DE8-2577-4E19-60B9F9908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32A529-96E6-164D-A8E1-21F3D0939847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C15824-690C-ACA5-CCEA-8A8339FC7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B95C2BE-A024-BD01-F705-52FC09F72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648ABF-BF5B-CE4D-934E-001CE7497F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914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ruta 12">
            <a:extLst>
              <a:ext uri="{FF2B5EF4-FFF2-40B4-BE49-F238E27FC236}">
                <a16:creationId xmlns:a16="http://schemas.microsoft.com/office/drawing/2014/main" id="{54A46C7B-09D3-8A42-91C9-FBD7CE48F763}"/>
              </a:ext>
            </a:extLst>
          </p:cNvPr>
          <p:cNvSpPr txBox="1"/>
          <p:nvPr/>
        </p:nvSpPr>
        <p:spPr>
          <a:xfrm>
            <a:off x="1464310" y="694690"/>
            <a:ext cx="5552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Kiosken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00E9346-DD73-3FE3-C06D-B1A6FF7B6829}"/>
              </a:ext>
            </a:extLst>
          </p:cNvPr>
          <p:cNvSpPr txBox="1"/>
          <p:nvPr/>
        </p:nvSpPr>
        <p:spPr>
          <a:xfrm>
            <a:off x="1464310" y="1467713"/>
            <a:ext cx="6466840" cy="4480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Kioskrutiner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</a:rPr>
              <a:t>- Tydliga rutiner för hanteringen i kiosken finns anslaget där.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</a:rPr>
              <a:t>- Kioskschema kommer presenteras senast.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</a:rPr>
              <a:t>- QR-koder som finns i pärmen skall användas, ej använda egna.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</a:rPr>
              <a:t>- Ta in panten….</a:t>
            </a:r>
            <a:br>
              <a:rPr lang="sv-SE" dirty="0"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sv-SE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sv-SE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sv-SE" sz="1800" u="sng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sv-SE" u="sng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b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				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578740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ruta 12">
            <a:extLst>
              <a:ext uri="{FF2B5EF4-FFF2-40B4-BE49-F238E27FC236}">
                <a16:creationId xmlns:a16="http://schemas.microsoft.com/office/drawing/2014/main" id="{54A46C7B-09D3-8A42-91C9-FBD7CE48F763}"/>
              </a:ext>
            </a:extLst>
          </p:cNvPr>
          <p:cNvSpPr txBox="1"/>
          <p:nvPr/>
        </p:nvSpPr>
        <p:spPr>
          <a:xfrm>
            <a:off x="1464309" y="694690"/>
            <a:ext cx="7474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Till föräldra- och spelarmöten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00E9346-DD73-3FE3-C06D-B1A6FF7B6829}"/>
              </a:ext>
            </a:extLst>
          </p:cNvPr>
          <p:cNvSpPr txBox="1"/>
          <p:nvPr/>
        </p:nvSpPr>
        <p:spPr>
          <a:xfrm>
            <a:off x="1464310" y="1467713"/>
            <a:ext cx="7166506" cy="462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Gå igenom att Vår stil (som är uppdaterad till denna säsong) vilket är ett styrdokument tillsammans med stadgar och gällande verksamhetsplan.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sv-SE" sz="1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Föräldrar</a:t>
            </a:r>
            <a:endParaRPr lang="sv-SE" sz="13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vara en positiv förebild, både för ditt barn och andras.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heja på laget under match, men låta ledarna sköta coachningen.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stötta sitt barn i såväl med- som motgång.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hjälp till i föreningens gemensamma aktiviteter, t ex: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funktionär på hemmamatcher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körning till bortamatcher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eventuella lagaktiviteter såsom försäljningsaktiviteter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se till att vara uppdaterad avseende föreningens olika policydokument.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 har funderingar ska i första hand kontakta ledarna i respektive lag.</a:t>
            </a:r>
            <a:endParaRPr lang="sv-S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 minderårig spelare ansvarar för att berörda ledare meddelas om spelare uteblir från träning eller match. Detta gäller även då en spelare slutar i föreningen.</a:t>
            </a:r>
            <a:endParaRPr lang="sv-S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65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ruta 12">
            <a:extLst>
              <a:ext uri="{FF2B5EF4-FFF2-40B4-BE49-F238E27FC236}">
                <a16:creationId xmlns:a16="http://schemas.microsoft.com/office/drawing/2014/main" id="{54A46C7B-09D3-8A42-91C9-FBD7CE48F763}"/>
              </a:ext>
            </a:extLst>
          </p:cNvPr>
          <p:cNvSpPr txBox="1"/>
          <p:nvPr/>
        </p:nvSpPr>
        <p:spPr>
          <a:xfrm>
            <a:off x="1464309" y="694690"/>
            <a:ext cx="7166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Till föräldra- och spelarmöten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00E9346-DD73-3FE3-C06D-B1A6FF7B6829}"/>
              </a:ext>
            </a:extLst>
          </p:cNvPr>
          <p:cNvSpPr txBox="1"/>
          <p:nvPr/>
        </p:nvSpPr>
        <p:spPr>
          <a:xfrm>
            <a:off x="1464310" y="1467713"/>
            <a:ext cx="7166506" cy="3958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sv-SE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Spelare</a:t>
            </a:r>
            <a:endParaRPr lang="sv-SE" sz="16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följa Svensk Innebandys riktlinjer ang. användandet av skyddsglasögon. </a:t>
            </a:r>
            <a:endParaRPr lang="sv-S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ha anpassade kläder och utrustning för innebandy.</a:t>
            </a:r>
            <a:endParaRPr lang="sv-S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inte använda starkt doftande parfym, deodorant, hårspray m.m. före och efter träning eller match, pga. allergier.</a:t>
            </a:r>
            <a:endParaRPr lang="sv-S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alltid meddela frånvaro från träning eller match.</a:t>
            </a:r>
            <a:endParaRPr lang="sv-S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delta aktivt under träning, genom att vara fokuserad och utföra övningarna efter ledarnas instruktioner.</a:t>
            </a:r>
            <a:endParaRPr lang="sv-S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bara använda klubba och boll inne i sporthallen.</a:t>
            </a:r>
            <a:endParaRPr lang="sv-S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sv-SE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 tillsammans med ledarna kontrollera att det ser bra ut i omklädningsrummet efter träning och match.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784353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ruta 12">
            <a:extLst>
              <a:ext uri="{FF2B5EF4-FFF2-40B4-BE49-F238E27FC236}">
                <a16:creationId xmlns:a16="http://schemas.microsoft.com/office/drawing/2014/main" id="{54A46C7B-09D3-8A42-91C9-FBD7CE48F763}"/>
              </a:ext>
            </a:extLst>
          </p:cNvPr>
          <p:cNvSpPr txBox="1"/>
          <p:nvPr/>
        </p:nvSpPr>
        <p:spPr>
          <a:xfrm>
            <a:off x="1464310" y="694690"/>
            <a:ext cx="6793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Till föräldramöten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00E9346-DD73-3FE3-C06D-B1A6FF7B6829}"/>
              </a:ext>
            </a:extLst>
          </p:cNvPr>
          <p:cNvSpPr txBox="1"/>
          <p:nvPr/>
        </p:nvSpPr>
        <p:spPr>
          <a:xfrm>
            <a:off x="1464310" y="1467713"/>
            <a:ext cx="7166506" cy="487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Kiosken – städrutiner, schema, QR-koder finns här. Till  detta år skall vi även plocka in panten efter sista match på söndagar.</a:t>
            </a:r>
            <a:endParaRPr lang="sv-S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Försäkring gäller efter erlagd avgift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sv-S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Valberedning – behövs till vårens årsmöte</a:t>
            </a:r>
            <a:b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Hjälp föreningen att bli bättre och bredare - ideella krafter behövs.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Vad 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tror ni vi kan skicka med för budskap??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Dokument på hemsidan om information kring avgifter, försäljning och fritidskortet			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4070755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ruta 12">
            <a:extLst>
              <a:ext uri="{FF2B5EF4-FFF2-40B4-BE49-F238E27FC236}">
                <a16:creationId xmlns:a16="http://schemas.microsoft.com/office/drawing/2014/main" id="{54A46C7B-09D3-8A42-91C9-FBD7CE48F763}"/>
              </a:ext>
            </a:extLst>
          </p:cNvPr>
          <p:cNvSpPr txBox="1"/>
          <p:nvPr/>
        </p:nvSpPr>
        <p:spPr>
          <a:xfrm>
            <a:off x="1464310" y="694690"/>
            <a:ext cx="5552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Övrigt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D674BA0-3550-9028-5DC7-770214F8F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2" y="2553210"/>
            <a:ext cx="6741914" cy="3820944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8240433E-08ED-4F8E-88CE-2146F21A6135}"/>
              </a:ext>
            </a:extLst>
          </p:cNvPr>
          <p:cNvSpPr txBox="1"/>
          <p:nvPr/>
        </p:nvSpPr>
        <p:spPr>
          <a:xfrm>
            <a:off x="1562102" y="1371600"/>
            <a:ext cx="511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/>
              <a:t>Klubbhuskväll och fotografering 17/9</a:t>
            </a:r>
          </a:p>
        </p:txBody>
      </p:sp>
    </p:spTree>
    <p:extLst>
      <p:ext uri="{BB962C8B-B14F-4D97-AF65-F5344CB8AC3E}">
        <p14:creationId xmlns:p14="http://schemas.microsoft.com/office/powerpoint/2010/main" val="3498238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370</Words>
  <Application>Microsoft Office PowerPoint</Application>
  <PresentationFormat>Bredbild</PresentationFormat>
  <Paragraphs>43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Courier New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Lina Rörvall</dc:creator>
  <cp:lastModifiedBy>Magnus Skärström</cp:lastModifiedBy>
  <cp:revision>8</cp:revision>
  <dcterms:created xsi:type="dcterms:W3CDTF">2024-04-28T06:40:42Z</dcterms:created>
  <dcterms:modified xsi:type="dcterms:W3CDTF">2026-09-06T19:35:22Z</dcterms:modified>
</cp:coreProperties>
</file>