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8" r:id="rId3"/>
    <p:sldId id="259" r:id="rId4"/>
    <p:sldId id="261" r:id="rId5"/>
    <p:sldId id="264" r:id="rId6"/>
    <p:sldId id="265" r:id="rId7"/>
    <p:sldId id="266" r:id="rId8"/>
    <p:sldId id="277" r:id="rId9"/>
    <p:sldId id="278" r:id="rId10"/>
    <p:sldId id="267" r:id="rId11"/>
    <p:sldId id="268" r:id="rId12"/>
    <p:sldId id="269" r:id="rId13"/>
    <p:sldId id="270" r:id="rId14"/>
    <p:sldId id="280" r:id="rId15"/>
    <p:sldId id="279" r:id="rId16"/>
    <p:sldId id="271" r:id="rId17"/>
    <p:sldId id="274" r:id="rId1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vsnitt" id="{DBF0F370-BAF0-4096-9C0A-13E338EDE49E}">
          <p14:sldIdLst>
            <p14:sldId id="256"/>
            <p14:sldId id="258"/>
            <p14:sldId id="259"/>
            <p14:sldId id="261"/>
            <p14:sldId id="264"/>
            <p14:sldId id="265"/>
            <p14:sldId id="266"/>
            <p14:sldId id="277"/>
            <p14:sldId id="278"/>
            <p14:sldId id="267"/>
            <p14:sldId id="268"/>
            <p14:sldId id="269"/>
            <p14:sldId id="270"/>
            <p14:sldId id="280"/>
            <p14:sldId id="279"/>
            <p14:sldId id="271"/>
          </p14:sldIdLst>
        </p14:section>
        <p14:section name="Namnlöst avsnitt" id="{34169245-3A6F-4411-A953-DFE26285BBB5}">
          <p14:sldIdLst>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4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091F24-F4A8-4037-B261-167532389233}" v="2" dt="2026-09-03T08:13:38.8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94552" autoAdjust="0"/>
  </p:normalViewPr>
  <p:slideViewPr>
    <p:cSldViewPr snapToGrid="0">
      <p:cViewPr varScale="1">
        <p:scale>
          <a:sx n="103" d="100"/>
          <a:sy n="103" d="100"/>
        </p:scale>
        <p:origin x="114"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gnus Skärström" userId="3c53a820-af57-4961-961d-c9d66d9d6a61" providerId="ADAL" clId="{C0E6B7B7-1AA3-43A0-88C1-7D9E15B63A8C}"/>
    <pc:docChg chg="undo custSel delSld modSld modSection">
      <pc:chgData name="Magnus Skärström" userId="3c53a820-af57-4961-961d-c9d66d9d6a61" providerId="ADAL" clId="{C0E6B7B7-1AA3-43A0-88C1-7D9E15B63A8C}" dt="2026-09-03T08:26:31.621" v="3538" actId="20577"/>
      <pc:docMkLst>
        <pc:docMk/>
      </pc:docMkLst>
      <pc:sldChg chg="modSp mod">
        <pc:chgData name="Magnus Skärström" userId="3c53a820-af57-4961-961d-c9d66d9d6a61" providerId="ADAL" clId="{C0E6B7B7-1AA3-43A0-88C1-7D9E15B63A8C}" dt="2026-08-30T16:19:19.669" v="7" actId="20577"/>
        <pc:sldMkLst>
          <pc:docMk/>
          <pc:sldMk cId="705612389" sldId="256"/>
        </pc:sldMkLst>
        <pc:spChg chg="mod">
          <ac:chgData name="Magnus Skärström" userId="3c53a820-af57-4961-961d-c9d66d9d6a61" providerId="ADAL" clId="{C0E6B7B7-1AA3-43A0-88C1-7D9E15B63A8C}" dt="2026-08-30T16:19:05.556" v="3" actId="20577"/>
          <ac:spMkLst>
            <pc:docMk/>
            <pc:sldMk cId="705612389" sldId="256"/>
            <ac:spMk id="13" creationId="{54A46C7B-09D3-8A42-91C9-FBD7CE48F763}"/>
          </ac:spMkLst>
        </pc:spChg>
        <pc:spChg chg="mod">
          <ac:chgData name="Magnus Skärström" userId="3c53a820-af57-4961-961d-c9d66d9d6a61" providerId="ADAL" clId="{C0E6B7B7-1AA3-43A0-88C1-7D9E15B63A8C}" dt="2026-08-30T16:19:19.669" v="7" actId="20577"/>
          <ac:spMkLst>
            <pc:docMk/>
            <pc:sldMk cId="705612389" sldId="256"/>
            <ac:spMk id="14" creationId="{B00E9346-DD73-3FE3-C06D-B1A6FF7B6829}"/>
          </ac:spMkLst>
        </pc:spChg>
      </pc:sldChg>
      <pc:sldChg chg="modSp mod">
        <pc:chgData name="Magnus Skärström" userId="3c53a820-af57-4961-961d-c9d66d9d6a61" providerId="ADAL" clId="{C0E6B7B7-1AA3-43A0-88C1-7D9E15B63A8C}" dt="2026-09-03T08:11:15.211" v="3311" actId="20577"/>
        <pc:sldMkLst>
          <pc:docMk/>
          <pc:sldMk cId="629926812" sldId="258"/>
        </pc:sldMkLst>
        <pc:spChg chg="mod">
          <ac:chgData name="Magnus Skärström" userId="3c53a820-af57-4961-961d-c9d66d9d6a61" providerId="ADAL" clId="{C0E6B7B7-1AA3-43A0-88C1-7D9E15B63A8C}" dt="2026-09-03T08:11:15.211" v="3311" actId="20577"/>
          <ac:spMkLst>
            <pc:docMk/>
            <pc:sldMk cId="629926812" sldId="258"/>
            <ac:spMk id="14" creationId="{B00E9346-DD73-3FE3-C06D-B1A6FF7B6829}"/>
          </ac:spMkLst>
        </pc:spChg>
      </pc:sldChg>
      <pc:sldChg chg="modSp mod">
        <pc:chgData name="Magnus Skärström" userId="3c53a820-af57-4961-961d-c9d66d9d6a61" providerId="ADAL" clId="{C0E6B7B7-1AA3-43A0-88C1-7D9E15B63A8C}" dt="2026-09-02T18:03:22.719" v="3309" actId="6549"/>
        <pc:sldMkLst>
          <pc:docMk/>
          <pc:sldMk cId="3273407411" sldId="259"/>
        </pc:sldMkLst>
        <pc:spChg chg="mod">
          <ac:chgData name="Magnus Skärström" userId="3c53a820-af57-4961-961d-c9d66d9d6a61" providerId="ADAL" clId="{C0E6B7B7-1AA3-43A0-88C1-7D9E15B63A8C}" dt="2026-09-02T17:08:32.682" v="3068" actId="13926"/>
          <ac:spMkLst>
            <pc:docMk/>
            <pc:sldMk cId="3273407411" sldId="259"/>
            <ac:spMk id="13" creationId="{54A46C7B-09D3-8A42-91C9-FBD7CE48F763}"/>
          </ac:spMkLst>
        </pc:spChg>
        <pc:spChg chg="mod">
          <ac:chgData name="Magnus Skärström" userId="3c53a820-af57-4961-961d-c9d66d9d6a61" providerId="ADAL" clId="{C0E6B7B7-1AA3-43A0-88C1-7D9E15B63A8C}" dt="2026-09-02T18:03:22.719" v="3309" actId="6549"/>
          <ac:spMkLst>
            <pc:docMk/>
            <pc:sldMk cId="3273407411" sldId="259"/>
            <ac:spMk id="14" creationId="{B00E9346-DD73-3FE3-C06D-B1A6FF7B6829}"/>
          </ac:spMkLst>
        </pc:spChg>
      </pc:sldChg>
      <pc:sldChg chg="modSp mod">
        <pc:chgData name="Magnus Skärström" userId="3c53a820-af57-4961-961d-c9d66d9d6a61" providerId="ADAL" clId="{C0E6B7B7-1AA3-43A0-88C1-7D9E15B63A8C}" dt="2026-09-03T08:12:41.300" v="3315" actId="20577"/>
        <pc:sldMkLst>
          <pc:docMk/>
          <pc:sldMk cId="3452349741" sldId="261"/>
        </pc:sldMkLst>
        <pc:spChg chg="mod">
          <ac:chgData name="Magnus Skärström" userId="3c53a820-af57-4961-961d-c9d66d9d6a61" providerId="ADAL" clId="{C0E6B7B7-1AA3-43A0-88C1-7D9E15B63A8C}" dt="2026-08-30T16:34:41.587" v="699" actId="1076"/>
          <ac:spMkLst>
            <pc:docMk/>
            <pc:sldMk cId="3452349741" sldId="261"/>
            <ac:spMk id="13" creationId="{54A46C7B-09D3-8A42-91C9-FBD7CE48F763}"/>
          </ac:spMkLst>
        </pc:spChg>
        <pc:spChg chg="mod">
          <ac:chgData name="Magnus Skärström" userId="3c53a820-af57-4961-961d-c9d66d9d6a61" providerId="ADAL" clId="{C0E6B7B7-1AA3-43A0-88C1-7D9E15B63A8C}" dt="2026-09-03T08:12:41.300" v="3315" actId="20577"/>
          <ac:spMkLst>
            <pc:docMk/>
            <pc:sldMk cId="3452349741" sldId="261"/>
            <ac:spMk id="14" creationId="{B00E9346-DD73-3FE3-C06D-B1A6FF7B6829}"/>
          </ac:spMkLst>
        </pc:spChg>
      </pc:sldChg>
      <pc:sldChg chg="modSp mod">
        <pc:chgData name="Magnus Skärström" userId="3c53a820-af57-4961-961d-c9d66d9d6a61" providerId="ADAL" clId="{C0E6B7B7-1AA3-43A0-88C1-7D9E15B63A8C}" dt="2026-08-30T16:24:58.710" v="198" actId="20577"/>
        <pc:sldMkLst>
          <pc:docMk/>
          <pc:sldMk cId="201193221" sldId="264"/>
        </pc:sldMkLst>
        <pc:spChg chg="mod">
          <ac:chgData name="Magnus Skärström" userId="3c53a820-af57-4961-961d-c9d66d9d6a61" providerId="ADAL" clId="{C0E6B7B7-1AA3-43A0-88C1-7D9E15B63A8C}" dt="2026-08-30T16:24:58.710" v="198" actId="20577"/>
          <ac:spMkLst>
            <pc:docMk/>
            <pc:sldMk cId="201193221" sldId="264"/>
            <ac:spMk id="13" creationId="{54A46C7B-09D3-8A42-91C9-FBD7CE48F763}"/>
          </ac:spMkLst>
        </pc:spChg>
      </pc:sldChg>
      <pc:sldChg chg="modSp mod">
        <pc:chgData name="Magnus Skärström" userId="3c53a820-af57-4961-961d-c9d66d9d6a61" providerId="ADAL" clId="{C0E6B7B7-1AA3-43A0-88C1-7D9E15B63A8C}" dt="2026-08-30T16:31:01.099" v="491" actId="20577"/>
        <pc:sldMkLst>
          <pc:docMk/>
          <pc:sldMk cId="1743224465" sldId="265"/>
        </pc:sldMkLst>
        <pc:spChg chg="mod">
          <ac:chgData name="Magnus Skärström" userId="3c53a820-af57-4961-961d-c9d66d9d6a61" providerId="ADAL" clId="{C0E6B7B7-1AA3-43A0-88C1-7D9E15B63A8C}" dt="2026-08-30T16:25:42.047" v="253" actId="20577"/>
          <ac:spMkLst>
            <pc:docMk/>
            <pc:sldMk cId="1743224465" sldId="265"/>
            <ac:spMk id="13" creationId="{54A46C7B-09D3-8A42-91C9-FBD7CE48F763}"/>
          </ac:spMkLst>
        </pc:spChg>
        <pc:spChg chg="mod">
          <ac:chgData name="Magnus Skärström" userId="3c53a820-af57-4961-961d-c9d66d9d6a61" providerId="ADAL" clId="{C0E6B7B7-1AA3-43A0-88C1-7D9E15B63A8C}" dt="2026-08-30T16:31:01.099" v="491" actId="20577"/>
          <ac:spMkLst>
            <pc:docMk/>
            <pc:sldMk cId="1743224465" sldId="265"/>
            <ac:spMk id="14" creationId="{B00E9346-DD73-3FE3-C06D-B1A6FF7B6829}"/>
          </ac:spMkLst>
        </pc:spChg>
      </pc:sldChg>
      <pc:sldChg chg="modSp mod">
        <pc:chgData name="Magnus Skärström" userId="3c53a820-af57-4961-961d-c9d66d9d6a61" providerId="ADAL" clId="{C0E6B7B7-1AA3-43A0-88C1-7D9E15B63A8C}" dt="2026-09-02T16:44:24.156" v="3066" actId="6549"/>
        <pc:sldMkLst>
          <pc:docMk/>
          <pc:sldMk cId="1847154761" sldId="266"/>
        </pc:sldMkLst>
        <pc:spChg chg="mod">
          <ac:chgData name="Magnus Skärström" userId="3c53a820-af57-4961-961d-c9d66d9d6a61" providerId="ADAL" clId="{C0E6B7B7-1AA3-43A0-88C1-7D9E15B63A8C}" dt="2026-08-30T16:31:54.753" v="500" actId="20577"/>
          <ac:spMkLst>
            <pc:docMk/>
            <pc:sldMk cId="1847154761" sldId="266"/>
            <ac:spMk id="13" creationId="{54A46C7B-09D3-8A42-91C9-FBD7CE48F763}"/>
          </ac:spMkLst>
        </pc:spChg>
        <pc:spChg chg="mod">
          <ac:chgData name="Magnus Skärström" userId="3c53a820-af57-4961-961d-c9d66d9d6a61" providerId="ADAL" clId="{C0E6B7B7-1AA3-43A0-88C1-7D9E15B63A8C}" dt="2026-09-02T16:44:24.156" v="3066" actId="6549"/>
          <ac:spMkLst>
            <pc:docMk/>
            <pc:sldMk cId="1847154761" sldId="266"/>
            <ac:spMk id="14" creationId="{B00E9346-DD73-3FE3-C06D-B1A6FF7B6829}"/>
          </ac:spMkLst>
        </pc:spChg>
      </pc:sldChg>
      <pc:sldChg chg="modSp mod">
        <pc:chgData name="Magnus Skärström" userId="3c53a820-af57-4961-961d-c9d66d9d6a61" providerId="ADAL" clId="{C0E6B7B7-1AA3-43A0-88C1-7D9E15B63A8C}" dt="2026-09-02T17:49:58.588" v="3209" actId="6549"/>
        <pc:sldMkLst>
          <pc:docMk/>
          <pc:sldMk cId="3933300476" sldId="267"/>
        </pc:sldMkLst>
        <pc:spChg chg="mod">
          <ac:chgData name="Magnus Skärström" userId="3c53a820-af57-4961-961d-c9d66d9d6a61" providerId="ADAL" clId="{C0E6B7B7-1AA3-43A0-88C1-7D9E15B63A8C}" dt="2026-08-30T16:43:18.042" v="977" actId="20577"/>
          <ac:spMkLst>
            <pc:docMk/>
            <pc:sldMk cId="3933300476" sldId="267"/>
            <ac:spMk id="13" creationId="{54A46C7B-09D3-8A42-91C9-FBD7CE48F763}"/>
          </ac:spMkLst>
        </pc:spChg>
        <pc:spChg chg="mod">
          <ac:chgData name="Magnus Skärström" userId="3c53a820-af57-4961-961d-c9d66d9d6a61" providerId="ADAL" clId="{C0E6B7B7-1AA3-43A0-88C1-7D9E15B63A8C}" dt="2026-09-02T17:49:58.588" v="3209" actId="6549"/>
          <ac:spMkLst>
            <pc:docMk/>
            <pc:sldMk cId="3933300476" sldId="267"/>
            <ac:spMk id="14" creationId="{B00E9346-DD73-3FE3-C06D-B1A6FF7B6829}"/>
          </ac:spMkLst>
        </pc:spChg>
      </pc:sldChg>
      <pc:sldChg chg="modSp mod">
        <pc:chgData name="Magnus Skärström" userId="3c53a820-af57-4961-961d-c9d66d9d6a61" providerId="ADAL" clId="{C0E6B7B7-1AA3-43A0-88C1-7D9E15B63A8C}" dt="2026-09-03T08:24:59.848" v="3497" actId="20577"/>
        <pc:sldMkLst>
          <pc:docMk/>
          <pc:sldMk cId="314247563" sldId="268"/>
        </pc:sldMkLst>
        <pc:spChg chg="mod">
          <ac:chgData name="Magnus Skärström" userId="3c53a820-af57-4961-961d-c9d66d9d6a61" providerId="ADAL" clId="{C0E6B7B7-1AA3-43A0-88C1-7D9E15B63A8C}" dt="2026-08-30T16:46:32.167" v="1213" actId="20577"/>
          <ac:spMkLst>
            <pc:docMk/>
            <pc:sldMk cId="314247563" sldId="268"/>
            <ac:spMk id="13" creationId="{54A46C7B-09D3-8A42-91C9-FBD7CE48F763}"/>
          </ac:spMkLst>
        </pc:spChg>
        <pc:spChg chg="mod">
          <ac:chgData name="Magnus Skärström" userId="3c53a820-af57-4961-961d-c9d66d9d6a61" providerId="ADAL" clId="{C0E6B7B7-1AA3-43A0-88C1-7D9E15B63A8C}" dt="2026-09-03T08:24:59.848" v="3497" actId="20577"/>
          <ac:spMkLst>
            <pc:docMk/>
            <pc:sldMk cId="314247563" sldId="268"/>
            <ac:spMk id="14" creationId="{B00E9346-DD73-3FE3-C06D-B1A6FF7B6829}"/>
          </ac:spMkLst>
        </pc:spChg>
      </pc:sldChg>
      <pc:sldChg chg="modSp mod">
        <pc:chgData name="Magnus Skärström" userId="3c53a820-af57-4961-961d-c9d66d9d6a61" providerId="ADAL" clId="{C0E6B7B7-1AA3-43A0-88C1-7D9E15B63A8C}" dt="2026-08-30T17:11:03.364" v="3004" actId="20577"/>
        <pc:sldMkLst>
          <pc:docMk/>
          <pc:sldMk cId="3903058266" sldId="269"/>
        </pc:sldMkLst>
        <pc:spChg chg="mod">
          <ac:chgData name="Magnus Skärström" userId="3c53a820-af57-4961-961d-c9d66d9d6a61" providerId="ADAL" clId="{C0E6B7B7-1AA3-43A0-88C1-7D9E15B63A8C}" dt="2026-08-30T16:55:50.926" v="2147" actId="20577"/>
          <ac:spMkLst>
            <pc:docMk/>
            <pc:sldMk cId="3903058266" sldId="269"/>
            <ac:spMk id="13" creationId="{54A46C7B-09D3-8A42-91C9-FBD7CE48F763}"/>
          </ac:spMkLst>
        </pc:spChg>
        <pc:spChg chg="mod">
          <ac:chgData name="Magnus Skärström" userId="3c53a820-af57-4961-961d-c9d66d9d6a61" providerId="ADAL" clId="{C0E6B7B7-1AA3-43A0-88C1-7D9E15B63A8C}" dt="2026-08-30T17:11:03.364" v="3004" actId="20577"/>
          <ac:spMkLst>
            <pc:docMk/>
            <pc:sldMk cId="3903058266" sldId="269"/>
            <ac:spMk id="14" creationId="{B00E9346-DD73-3FE3-C06D-B1A6FF7B6829}"/>
          </ac:spMkLst>
        </pc:spChg>
      </pc:sldChg>
      <pc:sldChg chg="modSp mod">
        <pc:chgData name="Magnus Skärström" userId="3c53a820-af57-4961-961d-c9d66d9d6a61" providerId="ADAL" clId="{C0E6B7B7-1AA3-43A0-88C1-7D9E15B63A8C}" dt="2026-09-02T16:33:01.168" v="3029" actId="20577"/>
        <pc:sldMkLst>
          <pc:docMk/>
          <pc:sldMk cId="2517654567" sldId="270"/>
        </pc:sldMkLst>
        <pc:spChg chg="mod">
          <ac:chgData name="Magnus Skärström" userId="3c53a820-af57-4961-961d-c9d66d9d6a61" providerId="ADAL" clId="{C0E6B7B7-1AA3-43A0-88C1-7D9E15B63A8C}" dt="2026-08-30T17:00:01.071" v="2419" actId="1076"/>
          <ac:spMkLst>
            <pc:docMk/>
            <pc:sldMk cId="2517654567" sldId="270"/>
            <ac:spMk id="13" creationId="{54A46C7B-09D3-8A42-91C9-FBD7CE48F763}"/>
          </ac:spMkLst>
        </pc:spChg>
        <pc:spChg chg="mod">
          <ac:chgData name="Magnus Skärström" userId="3c53a820-af57-4961-961d-c9d66d9d6a61" providerId="ADAL" clId="{C0E6B7B7-1AA3-43A0-88C1-7D9E15B63A8C}" dt="2026-09-02T16:33:01.168" v="3029" actId="20577"/>
          <ac:spMkLst>
            <pc:docMk/>
            <pc:sldMk cId="2517654567" sldId="270"/>
            <ac:spMk id="14" creationId="{B00E9346-DD73-3FE3-C06D-B1A6FF7B6829}"/>
          </ac:spMkLst>
        </pc:spChg>
      </pc:sldChg>
      <pc:sldChg chg="modSp mod">
        <pc:chgData name="Magnus Skärström" userId="3c53a820-af57-4961-961d-c9d66d9d6a61" providerId="ADAL" clId="{C0E6B7B7-1AA3-43A0-88C1-7D9E15B63A8C}" dt="2026-09-02T17:51:45.475" v="3222" actId="20577"/>
        <pc:sldMkLst>
          <pc:docMk/>
          <pc:sldMk cId="511243749" sldId="271"/>
        </pc:sldMkLst>
        <pc:spChg chg="mod">
          <ac:chgData name="Magnus Skärström" userId="3c53a820-af57-4961-961d-c9d66d9d6a61" providerId="ADAL" clId="{C0E6B7B7-1AA3-43A0-88C1-7D9E15B63A8C}" dt="2026-08-30T17:01:43.582" v="2494" actId="1076"/>
          <ac:spMkLst>
            <pc:docMk/>
            <pc:sldMk cId="511243749" sldId="271"/>
            <ac:spMk id="13" creationId="{54A46C7B-09D3-8A42-91C9-FBD7CE48F763}"/>
          </ac:spMkLst>
        </pc:spChg>
        <pc:spChg chg="mod">
          <ac:chgData name="Magnus Skärström" userId="3c53a820-af57-4961-961d-c9d66d9d6a61" providerId="ADAL" clId="{C0E6B7B7-1AA3-43A0-88C1-7D9E15B63A8C}" dt="2026-09-02T17:51:45.475" v="3222" actId="20577"/>
          <ac:spMkLst>
            <pc:docMk/>
            <pc:sldMk cId="511243749" sldId="271"/>
            <ac:spMk id="14" creationId="{B00E9346-DD73-3FE3-C06D-B1A6FF7B6829}"/>
          </ac:spMkLst>
        </pc:spChg>
      </pc:sldChg>
      <pc:sldChg chg="modSp del mod">
        <pc:chgData name="Magnus Skärström" userId="3c53a820-af57-4961-961d-c9d66d9d6a61" providerId="ADAL" clId="{C0E6B7B7-1AA3-43A0-88C1-7D9E15B63A8C}" dt="2026-09-03T08:20:47.785" v="3437" actId="47"/>
        <pc:sldMkLst>
          <pc:docMk/>
          <pc:sldMk cId="2719867172" sldId="273"/>
        </pc:sldMkLst>
        <pc:spChg chg="mod">
          <ac:chgData name="Magnus Skärström" userId="3c53a820-af57-4961-961d-c9d66d9d6a61" providerId="ADAL" clId="{C0E6B7B7-1AA3-43A0-88C1-7D9E15B63A8C}" dt="2026-09-03T08:17:21.535" v="3325" actId="14100"/>
          <ac:spMkLst>
            <pc:docMk/>
            <pc:sldMk cId="2719867172" sldId="273"/>
            <ac:spMk id="13" creationId="{54A46C7B-09D3-8A42-91C9-FBD7CE48F763}"/>
          </ac:spMkLst>
        </pc:spChg>
        <pc:spChg chg="mod">
          <ac:chgData name="Magnus Skärström" userId="3c53a820-af57-4961-961d-c9d66d9d6a61" providerId="ADAL" clId="{C0E6B7B7-1AA3-43A0-88C1-7D9E15B63A8C}" dt="2026-09-03T08:19:42.257" v="3382" actId="20577"/>
          <ac:spMkLst>
            <pc:docMk/>
            <pc:sldMk cId="2719867172" sldId="273"/>
            <ac:spMk id="14" creationId="{B00E9346-DD73-3FE3-C06D-B1A6FF7B6829}"/>
          </ac:spMkLst>
        </pc:spChg>
      </pc:sldChg>
      <pc:sldChg chg="modSp mod">
        <pc:chgData name="Magnus Skärström" userId="3c53a820-af57-4961-961d-c9d66d9d6a61" providerId="ADAL" clId="{C0E6B7B7-1AA3-43A0-88C1-7D9E15B63A8C}" dt="2026-09-03T08:26:31.621" v="3538" actId="20577"/>
        <pc:sldMkLst>
          <pc:docMk/>
          <pc:sldMk cId="3498238157" sldId="274"/>
        </pc:sldMkLst>
        <pc:spChg chg="mod">
          <ac:chgData name="Magnus Skärström" userId="3c53a820-af57-4961-961d-c9d66d9d6a61" providerId="ADAL" clId="{C0E6B7B7-1AA3-43A0-88C1-7D9E15B63A8C}" dt="2026-09-03T08:26:31.621" v="3538" actId="20577"/>
          <ac:spMkLst>
            <pc:docMk/>
            <pc:sldMk cId="3498238157" sldId="274"/>
            <ac:spMk id="2" creationId="{8240433E-08ED-4F8E-88CE-2146F21A6135}"/>
          </ac:spMkLst>
        </pc:spChg>
      </pc:sldChg>
      <pc:sldChg chg="modSp mod">
        <pc:chgData name="Magnus Skärström" userId="3c53a820-af57-4961-961d-c9d66d9d6a61" providerId="ADAL" clId="{C0E6B7B7-1AA3-43A0-88C1-7D9E15B63A8C}" dt="2026-09-03T08:20:40.353" v="3436" actId="20577"/>
        <pc:sldMkLst>
          <pc:docMk/>
          <pc:sldMk cId="2116139285" sldId="277"/>
        </pc:sldMkLst>
        <pc:spChg chg="mod">
          <ac:chgData name="Magnus Skärström" userId="3c53a820-af57-4961-961d-c9d66d9d6a61" providerId="ADAL" clId="{C0E6B7B7-1AA3-43A0-88C1-7D9E15B63A8C}" dt="2026-09-03T08:20:05.370" v="3384" actId="1076"/>
          <ac:spMkLst>
            <pc:docMk/>
            <pc:sldMk cId="2116139285" sldId="277"/>
            <ac:spMk id="13" creationId="{54A46C7B-09D3-8A42-91C9-FBD7CE48F763}"/>
          </ac:spMkLst>
        </pc:spChg>
        <pc:spChg chg="mod">
          <ac:chgData name="Magnus Skärström" userId="3c53a820-af57-4961-961d-c9d66d9d6a61" providerId="ADAL" clId="{C0E6B7B7-1AA3-43A0-88C1-7D9E15B63A8C}" dt="2026-09-03T08:20:40.353" v="3436" actId="20577"/>
          <ac:spMkLst>
            <pc:docMk/>
            <pc:sldMk cId="2116139285" sldId="277"/>
            <ac:spMk id="14" creationId="{B00E9346-DD73-3FE3-C06D-B1A6FF7B6829}"/>
          </ac:spMkLst>
        </pc:spChg>
      </pc:sldChg>
      <pc:sldChg chg="modSp mod">
        <pc:chgData name="Magnus Skärström" userId="3c53a820-af57-4961-961d-c9d66d9d6a61" providerId="ADAL" clId="{C0E6B7B7-1AA3-43A0-88C1-7D9E15B63A8C}" dt="2026-08-30T16:42:10.728" v="937" actId="20577"/>
        <pc:sldMkLst>
          <pc:docMk/>
          <pc:sldMk cId="1578740949" sldId="278"/>
        </pc:sldMkLst>
        <pc:spChg chg="mod">
          <ac:chgData name="Magnus Skärström" userId="3c53a820-af57-4961-961d-c9d66d9d6a61" providerId="ADAL" clId="{C0E6B7B7-1AA3-43A0-88C1-7D9E15B63A8C}" dt="2026-08-30T16:41:36.274" v="911" actId="20577"/>
          <ac:spMkLst>
            <pc:docMk/>
            <pc:sldMk cId="1578740949" sldId="278"/>
            <ac:spMk id="13" creationId="{54A46C7B-09D3-8A42-91C9-FBD7CE48F763}"/>
          </ac:spMkLst>
        </pc:spChg>
        <pc:spChg chg="mod">
          <ac:chgData name="Magnus Skärström" userId="3c53a820-af57-4961-961d-c9d66d9d6a61" providerId="ADAL" clId="{C0E6B7B7-1AA3-43A0-88C1-7D9E15B63A8C}" dt="2026-08-30T16:42:10.728" v="937" actId="20577"/>
          <ac:spMkLst>
            <pc:docMk/>
            <pc:sldMk cId="1578740949" sldId="278"/>
            <ac:spMk id="14" creationId="{B00E9346-DD73-3FE3-C06D-B1A6FF7B6829}"/>
          </ac:spMkLst>
        </pc:spChg>
      </pc:sldChg>
      <pc:sldChg chg="modSp mod">
        <pc:chgData name="Magnus Skärström" userId="3c53a820-af57-4961-961d-c9d66d9d6a61" providerId="ADAL" clId="{C0E6B7B7-1AA3-43A0-88C1-7D9E15B63A8C}" dt="2026-08-30T17:01:13.274" v="2493" actId="20577"/>
        <pc:sldMkLst>
          <pc:docMk/>
          <pc:sldMk cId="4070755529" sldId="279"/>
        </pc:sldMkLst>
        <pc:spChg chg="mod">
          <ac:chgData name="Magnus Skärström" userId="3c53a820-af57-4961-961d-c9d66d9d6a61" providerId="ADAL" clId="{C0E6B7B7-1AA3-43A0-88C1-7D9E15B63A8C}" dt="2026-08-30T17:00:54.993" v="2466" actId="20577"/>
          <ac:spMkLst>
            <pc:docMk/>
            <pc:sldMk cId="4070755529" sldId="279"/>
            <ac:spMk id="13" creationId="{54A46C7B-09D3-8A42-91C9-FBD7CE48F763}"/>
          </ac:spMkLst>
        </pc:spChg>
        <pc:spChg chg="mod">
          <ac:chgData name="Magnus Skärström" userId="3c53a820-af57-4961-961d-c9d66d9d6a61" providerId="ADAL" clId="{C0E6B7B7-1AA3-43A0-88C1-7D9E15B63A8C}" dt="2026-08-30T17:01:13.274" v="2493" actId="20577"/>
          <ac:spMkLst>
            <pc:docMk/>
            <pc:sldMk cId="4070755529" sldId="279"/>
            <ac:spMk id="14" creationId="{B00E9346-DD73-3FE3-C06D-B1A6FF7B6829}"/>
          </ac:spMkLst>
        </pc:spChg>
      </pc:sldChg>
      <pc:sldChg chg="modSp mod">
        <pc:chgData name="Magnus Skärström" userId="3c53a820-af57-4961-961d-c9d66d9d6a61" providerId="ADAL" clId="{C0E6B7B7-1AA3-43A0-88C1-7D9E15B63A8C}" dt="2026-08-30T17:00:30.039" v="2450" actId="6549"/>
        <pc:sldMkLst>
          <pc:docMk/>
          <pc:sldMk cId="1784353751" sldId="280"/>
        </pc:sldMkLst>
        <pc:spChg chg="mod">
          <ac:chgData name="Magnus Skärström" userId="3c53a820-af57-4961-961d-c9d66d9d6a61" providerId="ADAL" clId="{C0E6B7B7-1AA3-43A0-88C1-7D9E15B63A8C}" dt="2026-08-30T17:00:23.999" v="2421" actId="14100"/>
          <ac:spMkLst>
            <pc:docMk/>
            <pc:sldMk cId="1784353751" sldId="280"/>
            <ac:spMk id="13" creationId="{54A46C7B-09D3-8A42-91C9-FBD7CE48F763}"/>
          </ac:spMkLst>
        </pc:spChg>
        <pc:spChg chg="mod">
          <ac:chgData name="Magnus Skärström" userId="3c53a820-af57-4961-961d-c9d66d9d6a61" providerId="ADAL" clId="{C0E6B7B7-1AA3-43A0-88C1-7D9E15B63A8C}" dt="2026-08-30T17:00:30.039" v="2450" actId="6549"/>
          <ac:spMkLst>
            <pc:docMk/>
            <pc:sldMk cId="1784353751" sldId="280"/>
            <ac:spMk id="14" creationId="{B00E9346-DD73-3FE3-C06D-B1A6FF7B682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1FD973-D633-4C35-AA6D-8AF302509481}" type="datetimeFigureOut">
              <a:rPr lang="sv-SE" smtClean="0"/>
              <a:t>2026-09-03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CA6B8C-643D-4C04-9728-43B01051CD9B}" type="slidenum">
              <a:rPr lang="sv-SE" smtClean="0"/>
              <a:t>‹#›</a:t>
            </a:fld>
            <a:endParaRPr lang="sv-SE"/>
          </a:p>
        </p:txBody>
      </p:sp>
    </p:spTree>
    <p:extLst>
      <p:ext uri="{BB962C8B-B14F-4D97-AF65-F5344CB8AC3E}">
        <p14:creationId xmlns:p14="http://schemas.microsoft.com/office/powerpoint/2010/main" val="3208441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0ED241-03DF-B29B-446B-9633AB0FDACB}"/>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A5311872-289E-6200-C489-F8B2FD0279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D567377A-C2EC-4F51-9C07-A368420EE3EE}"/>
              </a:ext>
            </a:extLst>
          </p:cNvPr>
          <p:cNvSpPr>
            <a:spLocks noGrp="1"/>
          </p:cNvSpPr>
          <p:nvPr>
            <p:ph type="dt" sz="half" idx="10"/>
          </p:nvPr>
        </p:nvSpPr>
        <p:spPr/>
        <p:txBody>
          <a:bodyPr/>
          <a:lstStyle/>
          <a:p>
            <a:fld id="{B232A529-96E6-164D-A8E1-21F3D0939847}" type="datetimeFigureOut">
              <a:rPr lang="sv-SE" smtClean="0"/>
              <a:t>2026-09-03</a:t>
            </a:fld>
            <a:endParaRPr lang="sv-SE"/>
          </a:p>
        </p:txBody>
      </p:sp>
      <p:sp>
        <p:nvSpPr>
          <p:cNvPr id="5" name="Platshållare för sidfot 4">
            <a:extLst>
              <a:ext uri="{FF2B5EF4-FFF2-40B4-BE49-F238E27FC236}">
                <a16:creationId xmlns:a16="http://schemas.microsoft.com/office/drawing/2014/main" id="{03A9C43A-D0F4-DF03-530A-844EF52D832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62D7303-6B96-30A6-D354-B2C81E5C4463}"/>
              </a:ext>
            </a:extLst>
          </p:cNvPr>
          <p:cNvSpPr>
            <a:spLocks noGrp="1"/>
          </p:cNvSpPr>
          <p:nvPr>
            <p:ph type="sldNum" sz="quarter" idx="12"/>
          </p:nvPr>
        </p:nvSpPr>
        <p:spPr/>
        <p:txBody>
          <a:bodyPr/>
          <a:lstStyle/>
          <a:p>
            <a:fld id="{0B648ABF-BF5B-CE4D-934E-001CE7497FC1}" type="slidenum">
              <a:rPr lang="sv-SE" smtClean="0"/>
              <a:t>‹#›</a:t>
            </a:fld>
            <a:endParaRPr lang="sv-SE"/>
          </a:p>
        </p:txBody>
      </p:sp>
    </p:spTree>
    <p:extLst>
      <p:ext uri="{BB962C8B-B14F-4D97-AF65-F5344CB8AC3E}">
        <p14:creationId xmlns:p14="http://schemas.microsoft.com/office/powerpoint/2010/main" val="2452384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13EE15E-80EE-CD38-3EA2-910345253C55}"/>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28EAD4B-56C4-57D1-C563-AE49A3EEC102}"/>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98C0459-2DA5-38DB-C806-4BE7AB3F6C16}"/>
              </a:ext>
            </a:extLst>
          </p:cNvPr>
          <p:cNvSpPr>
            <a:spLocks noGrp="1"/>
          </p:cNvSpPr>
          <p:nvPr>
            <p:ph type="dt" sz="half" idx="10"/>
          </p:nvPr>
        </p:nvSpPr>
        <p:spPr/>
        <p:txBody>
          <a:bodyPr/>
          <a:lstStyle/>
          <a:p>
            <a:fld id="{B232A529-96E6-164D-A8E1-21F3D0939847}" type="datetimeFigureOut">
              <a:rPr lang="sv-SE" smtClean="0"/>
              <a:t>2026-09-03</a:t>
            </a:fld>
            <a:endParaRPr lang="sv-SE"/>
          </a:p>
        </p:txBody>
      </p:sp>
      <p:sp>
        <p:nvSpPr>
          <p:cNvPr id="5" name="Platshållare för sidfot 4">
            <a:extLst>
              <a:ext uri="{FF2B5EF4-FFF2-40B4-BE49-F238E27FC236}">
                <a16:creationId xmlns:a16="http://schemas.microsoft.com/office/drawing/2014/main" id="{5D066C59-38C3-1DFA-CD1E-69B7C098CCB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C8D79C1-8121-A85F-14BF-8AE1B827F47E}"/>
              </a:ext>
            </a:extLst>
          </p:cNvPr>
          <p:cNvSpPr>
            <a:spLocks noGrp="1"/>
          </p:cNvSpPr>
          <p:nvPr>
            <p:ph type="sldNum" sz="quarter" idx="12"/>
          </p:nvPr>
        </p:nvSpPr>
        <p:spPr/>
        <p:txBody>
          <a:bodyPr/>
          <a:lstStyle/>
          <a:p>
            <a:fld id="{0B648ABF-BF5B-CE4D-934E-001CE7497FC1}" type="slidenum">
              <a:rPr lang="sv-SE" smtClean="0"/>
              <a:t>‹#›</a:t>
            </a:fld>
            <a:endParaRPr lang="sv-SE"/>
          </a:p>
        </p:txBody>
      </p:sp>
    </p:spTree>
    <p:extLst>
      <p:ext uri="{BB962C8B-B14F-4D97-AF65-F5344CB8AC3E}">
        <p14:creationId xmlns:p14="http://schemas.microsoft.com/office/powerpoint/2010/main" val="1452302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CCBB017-3F9F-4988-C87A-9BAF382C916F}"/>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C39CF7B2-235D-12B5-A36E-33034BADB0F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E09EAAE0-2206-CB9B-62C4-A5506ABCF260}"/>
              </a:ext>
            </a:extLst>
          </p:cNvPr>
          <p:cNvSpPr>
            <a:spLocks noGrp="1"/>
          </p:cNvSpPr>
          <p:nvPr>
            <p:ph type="dt" sz="half" idx="10"/>
          </p:nvPr>
        </p:nvSpPr>
        <p:spPr/>
        <p:txBody>
          <a:bodyPr/>
          <a:lstStyle/>
          <a:p>
            <a:fld id="{B232A529-96E6-164D-A8E1-21F3D0939847}" type="datetimeFigureOut">
              <a:rPr lang="sv-SE" smtClean="0"/>
              <a:t>2026-09-03</a:t>
            </a:fld>
            <a:endParaRPr lang="sv-SE"/>
          </a:p>
        </p:txBody>
      </p:sp>
      <p:sp>
        <p:nvSpPr>
          <p:cNvPr id="5" name="Platshållare för sidfot 4">
            <a:extLst>
              <a:ext uri="{FF2B5EF4-FFF2-40B4-BE49-F238E27FC236}">
                <a16:creationId xmlns:a16="http://schemas.microsoft.com/office/drawing/2014/main" id="{2D847E72-B816-5026-CDB7-E5CB275C5D3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02E1209-FF85-CB11-294E-7669D28DD674}"/>
              </a:ext>
            </a:extLst>
          </p:cNvPr>
          <p:cNvSpPr>
            <a:spLocks noGrp="1"/>
          </p:cNvSpPr>
          <p:nvPr>
            <p:ph type="sldNum" sz="quarter" idx="12"/>
          </p:nvPr>
        </p:nvSpPr>
        <p:spPr/>
        <p:txBody>
          <a:bodyPr/>
          <a:lstStyle/>
          <a:p>
            <a:fld id="{0B648ABF-BF5B-CE4D-934E-001CE7497FC1}" type="slidenum">
              <a:rPr lang="sv-SE" smtClean="0"/>
              <a:t>‹#›</a:t>
            </a:fld>
            <a:endParaRPr lang="sv-SE"/>
          </a:p>
        </p:txBody>
      </p:sp>
    </p:spTree>
    <p:extLst>
      <p:ext uri="{BB962C8B-B14F-4D97-AF65-F5344CB8AC3E}">
        <p14:creationId xmlns:p14="http://schemas.microsoft.com/office/powerpoint/2010/main" val="2367437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5E07967-B27F-BD9D-198A-253EC468AE86}"/>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48D36C2-62CF-983D-84C1-2F54389430D5}"/>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5D9D3838-EA0F-CA9A-DA92-4CE02F3EDE5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12AF3621-DC34-8071-EFF4-AD50D3BAD4E2}"/>
              </a:ext>
            </a:extLst>
          </p:cNvPr>
          <p:cNvSpPr>
            <a:spLocks noGrp="1"/>
          </p:cNvSpPr>
          <p:nvPr>
            <p:ph type="dt" sz="half" idx="10"/>
          </p:nvPr>
        </p:nvSpPr>
        <p:spPr/>
        <p:txBody>
          <a:bodyPr/>
          <a:lstStyle/>
          <a:p>
            <a:fld id="{B232A529-96E6-164D-A8E1-21F3D0939847}" type="datetimeFigureOut">
              <a:rPr lang="sv-SE" smtClean="0"/>
              <a:t>2026-09-03</a:t>
            </a:fld>
            <a:endParaRPr lang="sv-SE"/>
          </a:p>
        </p:txBody>
      </p:sp>
      <p:sp>
        <p:nvSpPr>
          <p:cNvPr id="6" name="Platshållare för sidfot 5">
            <a:extLst>
              <a:ext uri="{FF2B5EF4-FFF2-40B4-BE49-F238E27FC236}">
                <a16:creationId xmlns:a16="http://schemas.microsoft.com/office/drawing/2014/main" id="{32301D27-7F75-7CBF-F65A-5CAE744E8A1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B22F518-CBE7-5043-EB33-6A6DEECC24B0}"/>
              </a:ext>
            </a:extLst>
          </p:cNvPr>
          <p:cNvSpPr>
            <a:spLocks noGrp="1"/>
          </p:cNvSpPr>
          <p:nvPr>
            <p:ph type="sldNum" sz="quarter" idx="12"/>
          </p:nvPr>
        </p:nvSpPr>
        <p:spPr/>
        <p:txBody>
          <a:bodyPr/>
          <a:lstStyle/>
          <a:p>
            <a:fld id="{0B648ABF-BF5B-CE4D-934E-001CE7497FC1}" type="slidenum">
              <a:rPr lang="sv-SE" smtClean="0"/>
              <a:t>‹#›</a:t>
            </a:fld>
            <a:endParaRPr lang="sv-SE"/>
          </a:p>
        </p:txBody>
      </p:sp>
    </p:spTree>
    <p:extLst>
      <p:ext uri="{BB962C8B-B14F-4D97-AF65-F5344CB8AC3E}">
        <p14:creationId xmlns:p14="http://schemas.microsoft.com/office/powerpoint/2010/main" val="45963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A1624F-75C1-FAA1-BA4B-DA66184692B7}"/>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CF3AA211-F843-FCE2-E5E0-2310B115A8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FB829A00-17E7-D4A9-8DDD-8BEC3F08A25C}"/>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681958C7-7731-A8A9-A1F3-5DA3EB8C65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79865240-772F-2F24-28E1-8897817FDA67}"/>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0259EE1A-0D1E-6F35-5A0B-2B617876CD91}"/>
              </a:ext>
            </a:extLst>
          </p:cNvPr>
          <p:cNvSpPr>
            <a:spLocks noGrp="1"/>
          </p:cNvSpPr>
          <p:nvPr>
            <p:ph type="dt" sz="half" idx="10"/>
          </p:nvPr>
        </p:nvSpPr>
        <p:spPr/>
        <p:txBody>
          <a:bodyPr/>
          <a:lstStyle/>
          <a:p>
            <a:fld id="{B232A529-96E6-164D-A8E1-21F3D0939847}" type="datetimeFigureOut">
              <a:rPr lang="sv-SE" smtClean="0"/>
              <a:t>2026-09-03</a:t>
            </a:fld>
            <a:endParaRPr lang="sv-SE"/>
          </a:p>
        </p:txBody>
      </p:sp>
      <p:sp>
        <p:nvSpPr>
          <p:cNvPr id="8" name="Platshållare för sidfot 7">
            <a:extLst>
              <a:ext uri="{FF2B5EF4-FFF2-40B4-BE49-F238E27FC236}">
                <a16:creationId xmlns:a16="http://schemas.microsoft.com/office/drawing/2014/main" id="{F36F158C-E153-8B58-E01A-9B2E9C053487}"/>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A33F2FA2-AA7F-1DED-4342-1958EA4D9DEF}"/>
              </a:ext>
            </a:extLst>
          </p:cNvPr>
          <p:cNvSpPr>
            <a:spLocks noGrp="1"/>
          </p:cNvSpPr>
          <p:nvPr>
            <p:ph type="sldNum" sz="quarter" idx="12"/>
          </p:nvPr>
        </p:nvSpPr>
        <p:spPr/>
        <p:txBody>
          <a:bodyPr/>
          <a:lstStyle/>
          <a:p>
            <a:fld id="{0B648ABF-BF5B-CE4D-934E-001CE7497FC1}" type="slidenum">
              <a:rPr lang="sv-SE" smtClean="0"/>
              <a:t>‹#›</a:t>
            </a:fld>
            <a:endParaRPr lang="sv-SE"/>
          </a:p>
        </p:txBody>
      </p:sp>
    </p:spTree>
    <p:extLst>
      <p:ext uri="{BB962C8B-B14F-4D97-AF65-F5344CB8AC3E}">
        <p14:creationId xmlns:p14="http://schemas.microsoft.com/office/powerpoint/2010/main" val="3931693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BE92DB0-52BC-CA95-AAD2-45BD62C686B0}"/>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EFF75243-B6F8-5640-10DF-AFD6CEF9052E}"/>
              </a:ext>
            </a:extLst>
          </p:cNvPr>
          <p:cNvSpPr>
            <a:spLocks noGrp="1"/>
          </p:cNvSpPr>
          <p:nvPr>
            <p:ph type="dt" sz="half" idx="10"/>
          </p:nvPr>
        </p:nvSpPr>
        <p:spPr/>
        <p:txBody>
          <a:bodyPr/>
          <a:lstStyle/>
          <a:p>
            <a:fld id="{B232A529-96E6-164D-A8E1-21F3D0939847}" type="datetimeFigureOut">
              <a:rPr lang="sv-SE" smtClean="0"/>
              <a:t>2026-09-03</a:t>
            </a:fld>
            <a:endParaRPr lang="sv-SE"/>
          </a:p>
        </p:txBody>
      </p:sp>
      <p:sp>
        <p:nvSpPr>
          <p:cNvPr id="4" name="Platshållare för sidfot 3">
            <a:extLst>
              <a:ext uri="{FF2B5EF4-FFF2-40B4-BE49-F238E27FC236}">
                <a16:creationId xmlns:a16="http://schemas.microsoft.com/office/drawing/2014/main" id="{48252DC3-2235-CC67-D508-0622A37A0C42}"/>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0E7F42B1-3F7B-1EF1-732B-188A9433B200}"/>
              </a:ext>
            </a:extLst>
          </p:cNvPr>
          <p:cNvSpPr>
            <a:spLocks noGrp="1"/>
          </p:cNvSpPr>
          <p:nvPr>
            <p:ph type="sldNum" sz="quarter" idx="12"/>
          </p:nvPr>
        </p:nvSpPr>
        <p:spPr/>
        <p:txBody>
          <a:bodyPr/>
          <a:lstStyle/>
          <a:p>
            <a:fld id="{0B648ABF-BF5B-CE4D-934E-001CE7497FC1}" type="slidenum">
              <a:rPr lang="sv-SE" smtClean="0"/>
              <a:t>‹#›</a:t>
            </a:fld>
            <a:endParaRPr lang="sv-SE"/>
          </a:p>
        </p:txBody>
      </p:sp>
    </p:spTree>
    <p:extLst>
      <p:ext uri="{BB962C8B-B14F-4D97-AF65-F5344CB8AC3E}">
        <p14:creationId xmlns:p14="http://schemas.microsoft.com/office/powerpoint/2010/main" val="987341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F8EDEC3C-0982-6A5E-1181-532D635D59F6}"/>
              </a:ext>
            </a:extLst>
          </p:cNvPr>
          <p:cNvSpPr>
            <a:spLocks noGrp="1"/>
          </p:cNvSpPr>
          <p:nvPr>
            <p:ph type="dt" sz="half" idx="10"/>
          </p:nvPr>
        </p:nvSpPr>
        <p:spPr/>
        <p:txBody>
          <a:bodyPr/>
          <a:lstStyle/>
          <a:p>
            <a:fld id="{B232A529-96E6-164D-A8E1-21F3D0939847}" type="datetimeFigureOut">
              <a:rPr lang="sv-SE" smtClean="0"/>
              <a:t>2026-09-03</a:t>
            </a:fld>
            <a:endParaRPr lang="sv-SE"/>
          </a:p>
        </p:txBody>
      </p:sp>
      <p:sp>
        <p:nvSpPr>
          <p:cNvPr id="3" name="Platshållare för sidfot 2">
            <a:extLst>
              <a:ext uri="{FF2B5EF4-FFF2-40B4-BE49-F238E27FC236}">
                <a16:creationId xmlns:a16="http://schemas.microsoft.com/office/drawing/2014/main" id="{831B6276-1FBB-04C3-A0D3-7F05959B2AE4}"/>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12F6EDDF-C331-FD82-5244-6268FE5B4F7F}"/>
              </a:ext>
            </a:extLst>
          </p:cNvPr>
          <p:cNvSpPr>
            <a:spLocks noGrp="1"/>
          </p:cNvSpPr>
          <p:nvPr>
            <p:ph type="sldNum" sz="quarter" idx="12"/>
          </p:nvPr>
        </p:nvSpPr>
        <p:spPr/>
        <p:txBody>
          <a:bodyPr/>
          <a:lstStyle/>
          <a:p>
            <a:fld id="{0B648ABF-BF5B-CE4D-934E-001CE7497FC1}" type="slidenum">
              <a:rPr lang="sv-SE" smtClean="0"/>
              <a:t>‹#›</a:t>
            </a:fld>
            <a:endParaRPr lang="sv-SE"/>
          </a:p>
        </p:txBody>
      </p:sp>
    </p:spTree>
    <p:extLst>
      <p:ext uri="{BB962C8B-B14F-4D97-AF65-F5344CB8AC3E}">
        <p14:creationId xmlns:p14="http://schemas.microsoft.com/office/powerpoint/2010/main" val="3148985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DB3DF14-6158-F9EA-BB26-66D1311CAB7C}"/>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9C00ECA-8CDF-2C97-6719-A2D2C49F8A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5EF8E8A5-BBF8-FE25-B7AE-346675768B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B24D9A4E-D66E-F355-1113-EC4F26AEF9DB}"/>
              </a:ext>
            </a:extLst>
          </p:cNvPr>
          <p:cNvSpPr>
            <a:spLocks noGrp="1"/>
          </p:cNvSpPr>
          <p:nvPr>
            <p:ph type="dt" sz="half" idx="10"/>
          </p:nvPr>
        </p:nvSpPr>
        <p:spPr/>
        <p:txBody>
          <a:bodyPr/>
          <a:lstStyle/>
          <a:p>
            <a:fld id="{B232A529-96E6-164D-A8E1-21F3D0939847}" type="datetimeFigureOut">
              <a:rPr lang="sv-SE" smtClean="0"/>
              <a:t>2026-09-03</a:t>
            </a:fld>
            <a:endParaRPr lang="sv-SE"/>
          </a:p>
        </p:txBody>
      </p:sp>
      <p:sp>
        <p:nvSpPr>
          <p:cNvPr id="6" name="Platshållare för sidfot 5">
            <a:extLst>
              <a:ext uri="{FF2B5EF4-FFF2-40B4-BE49-F238E27FC236}">
                <a16:creationId xmlns:a16="http://schemas.microsoft.com/office/drawing/2014/main" id="{27D0E255-93BA-A1C3-E932-FB0DB2BBB1B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757D1BC-AAD8-32F8-8ABE-AC0D918E94E3}"/>
              </a:ext>
            </a:extLst>
          </p:cNvPr>
          <p:cNvSpPr>
            <a:spLocks noGrp="1"/>
          </p:cNvSpPr>
          <p:nvPr>
            <p:ph type="sldNum" sz="quarter" idx="12"/>
          </p:nvPr>
        </p:nvSpPr>
        <p:spPr/>
        <p:txBody>
          <a:bodyPr/>
          <a:lstStyle/>
          <a:p>
            <a:fld id="{0B648ABF-BF5B-CE4D-934E-001CE7497FC1}" type="slidenum">
              <a:rPr lang="sv-SE" smtClean="0"/>
              <a:t>‹#›</a:t>
            </a:fld>
            <a:endParaRPr lang="sv-SE"/>
          </a:p>
        </p:txBody>
      </p:sp>
    </p:spTree>
    <p:extLst>
      <p:ext uri="{BB962C8B-B14F-4D97-AF65-F5344CB8AC3E}">
        <p14:creationId xmlns:p14="http://schemas.microsoft.com/office/powerpoint/2010/main" val="696997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25BBA8B-FFE6-8F08-7075-E14CC0A9069E}"/>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88613044-4DE7-7E68-28E8-CEC916E7CF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FDF193AC-1F70-5836-9AE5-F47D2815E0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3533C07C-6170-0370-808E-3B7DBED828DB}"/>
              </a:ext>
            </a:extLst>
          </p:cNvPr>
          <p:cNvSpPr>
            <a:spLocks noGrp="1"/>
          </p:cNvSpPr>
          <p:nvPr>
            <p:ph type="dt" sz="half" idx="10"/>
          </p:nvPr>
        </p:nvSpPr>
        <p:spPr/>
        <p:txBody>
          <a:bodyPr/>
          <a:lstStyle/>
          <a:p>
            <a:fld id="{B232A529-96E6-164D-A8E1-21F3D0939847}" type="datetimeFigureOut">
              <a:rPr lang="sv-SE" smtClean="0"/>
              <a:t>2026-09-03</a:t>
            </a:fld>
            <a:endParaRPr lang="sv-SE"/>
          </a:p>
        </p:txBody>
      </p:sp>
      <p:sp>
        <p:nvSpPr>
          <p:cNvPr id="6" name="Platshållare för sidfot 5">
            <a:extLst>
              <a:ext uri="{FF2B5EF4-FFF2-40B4-BE49-F238E27FC236}">
                <a16:creationId xmlns:a16="http://schemas.microsoft.com/office/drawing/2014/main" id="{148C34B0-2A0D-F08D-3E53-DF1805FA59DE}"/>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83FCDAB-70F9-79CC-9D38-B1F9DE523DAF}"/>
              </a:ext>
            </a:extLst>
          </p:cNvPr>
          <p:cNvSpPr>
            <a:spLocks noGrp="1"/>
          </p:cNvSpPr>
          <p:nvPr>
            <p:ph type="sldNum" sz="quarter" idx="12"/>
          </p:nvPr>
        </p:nvSpPr>
        <p:spPr/>
        <p:txBody>
          <a:bodyPr/>
          <a:lstStyle/>
          <a:p>
            <a:fld id="{0B648ABF-BF5B-CE4D-934E-001CE7497FC1}" type="slidenum">
              <a:rPr lang="sv-SE" smtClean="0"/>
              <a:t>‹#›</a:t>
            </a:fld>
            <a:endParaRPr lang="sv-SE"/>
          </a:p>
        </p:txBody>
      </p:sp>
    </p:spTree>
    <p:extLst>
      <p:ext uri="{BB962C8B-B14F-4D97-AF65-F5344CB8AC3E}">
        <p14:creationId xmlns:p14="http://schemas.microsoft.com/office/powerpoint/2010/main" val="3721563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21A0E7-0557-29F3-93B2-64D1254E4DCC}"/>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90CC45DF-923B-E85D-6423-2B3E05DC7CD6}"/>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5A08FD7-8559-42C7-E8A2-DFC157798A29}"/>
              </a:ext>
            </a:extLst>
          </p:cNvPr>
          <p:cNvSpPr>
            <a:spLocks noGrp="1"/>
          </p:cNvSpPr>
          <p:nvPr>
            <p:ph type="dt" sz="half" idx="10"/>
          </p:nvPr>
        </p:nvSpPr>
        <p:spPr/>
        <p:txBody>
          <a:bodyPr/>
          <a:lstStyle/>
          <a:p>
            <a:fld id="{B232A529-96E6-164D-A8E1-21F3D0939847}" type="datetimeFigureOut">
              <a:rPr lang="sv-SE" smtClean="0"/>
              <a:t>2026-09-03</a:t>
            </a:fld>
            <a:endParaRPr lang="sv-SE"/>
          </a:p>
        </p:txBody>
      </p:sp>
      <p:sp>
        <p:nvSpPr>
          <p:cNvPr id="5" name="Platshållare för sidfot 4">
            <a:extLst>
              <a:ext uri="{FF2B5EF4-FFF2-40B4-BE49-F238E27FC236}">
                <a16:creationId xmlns:a16="http://schemas.microsoft.com/office/drawing/2014/main" id="{EC2AA621-F973-08A0-092A-59A9684B999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186B4C0-57CD-A0D2-DC58-D5590D4F4BB7}"/>
              </a:ext>
            </a:extLst>
          </p:cNvPr>
          <p:cNvSpPr>
            <a:spLocks noGrp="1"/>
          </p:cNvSpPr>
          <p:nvPr>
            <p:ph type="sldNum" sz="quarter" idx="12"/>
          </p:nvPr>
        </p:nvSpPr>
        <p:spPr/>
        <p:txBody>
          <a:bodyPr/>
          <a:lstStyle/>
          <a:p>
            <a:fld id="{0B648ABF-BF5B-CE4D-934E-001CE7497FC1}" type="slidenum">
              <a:rPr lang="sv-SE" smtClean="0"/>
              <a:t>‹#›</a:t>
            </a:fld>
            <a:endParaRPr lang="sv-SE"/>
          </a:p>
        </p:txBody>
      </p:sp>
    </p:spTree>
    <p:extLst>
      <p:ext uri="{BB962C8B-B14F-4D97-AF65-F5344CB8AC3E}">
        <p14:creationId xmlns:p14="http://schemas.microsoft.com/office/powerpoint/2010/main" val="2973621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4CFCDF55-1C7D-7E98-CE1E-E7925BDDD1FD}"/>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68DDB8B3-D8BE-A722-E830-D32F0E77DCE9}"/>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F70EAF4-10C3-BDD3-C9F6-F55A8C052442}"/>
              </a:ext>
            </a:extLst>
          </p:cNvPr>
          <p:cNvSpPr>
            <a:spLocks noGrp="1"/>
          </p:cNvSpPr>
          <p:nvPr>
            <p:ph type="dt" sz="half" idx="10"/>
          </p:nvPr>
        </p:nvSpPr>
        <p:spPr/>
        <p:txBody>
          <a:bodyPr/>
          <a:lstStyle/>
          <a:p>
            <a:fld id="{B232A529-96E6-164D-A8E1-21F3D0939847}" type="datetimeFigureOut">
              <a:rPr lang="sv-SE" smtClean="0"/>
              <a:t>2026-09-03</a:t>
            </a:fld>
            <a:endParaRPr lang="sv-SE"/>
          </a:p>
        </p:txBody>
      </p:sp>
      <p:sp>
        <p:nvSpPr>
          <p:cNvPr id="5" name="Platshållare för sidfot 4">
            <a:extLst>
              <a:ext uri="{FF2B5EF4-FFF2-40B4-BE49-F238E27FC236}">
                <a16:creationId xmlns:a16="http://schemas.microsoft.com/office/drawing/2014/main" id="{E5B16358-7B15-F7B8-6560-94EBB0678D2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930EA8C-366E-2559-5309-33F1516D912A}"/>
              </a:ext>
            </a:extLst>
          </p:cNvPr>
          <p:cNvSpPr>
            <a:spLocks noGrp="1"/>
          </p:cNvSpPr>
          <p:nvPr>
            <p:ph type="sldNum" sz="quarter" idx="12"/>
          </p:nvPr>
        </p:nvSpPr>
        <p:spPr/>
        <p:txBody>
          <a:bodyPr/>
          <a:lstStyle/>
          <a:p>
            <a:fld id="{0B648ABF-BF5B-CE4D-934E-001CE7497FC1}" type="slidenum">
              <a:rPr lang="sv-SE" smtClean="0"/>
              <a:t>‹#›</a:t>
            </a:fld>
            <a:endParaRPr lang="sv-SE"/>
          </a:p>
        </p:txBody>
      </p:sp>
    </p:spTree>
    <p:extLst>
      <p:ext uri="{BB962C8B-B14F-4D97-AF65-F5344CB8AC3E}">
        <p14:creationId xmlns:p14="http://schemas.microsoft.com/office/powerpoint/2010/main" val="2809487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84F513A-59E5-28E2-B3B9-5CB9D0F2F4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5618F744-E098-172D-5DEE-70992925C5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3C1240E0-5DE8-2577-4E19-60B9F9908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232A529-96E6-164D-A8E1-21F3D0939847}" type="datetimeFigureOut">
              <a:rPr lang="sv-SE" smtClean="0"/>
              <a:t>2026-09-03</a:t>
            </a:fld>
            <a:endParaRPr lang="sv-SE"/>
          </a:p>
        </p:txBody>
      </p:sp>
      <p:sp>
        <p:nvSpPr>
          <p:cNvPr id="5" name="Platshållare för sidfot 4">
            <a:extLst>
              <a:ext uri="{FF2B5EF4-FFF2-40B4-BE49-F238E27FC236}">
                <a16:creationId xmlns:a16="http://schemas.microsoft.com/office/drawing/2014/main" id="{72C15824-690C-ACA5-CCEA-8A8339FC74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AB95C2BE-A024-BD01-F705-52FC09F72C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B648ABF-BF5B-CE4D-934E-001CE7497FC1}" type="slidenum">
              <a:rPr lang="sv-SE" smtClean="0"/>
              <a:t>‹#›</a:t>
            </a:fld>
            <a:endParaRPr lang="sv-SE"/>
          </a:p>
        </p:txBody>
      </p:sp>
    </p:spTree>
    <p:extLst>
      <p:ext uri="{BB962C8B-B14F-4D97-AF65-F5344CB8AC3E}">
        <p14:creationId xmlns:p14="http://schemas.microsoft.com/office/powerpoint/2010/main" val="2209149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hyperlink" Target="https://www.innebandy.se/tavling/licens-forsakring-overgang-och-samarbeten/licens-skada-och-forsakringar" TargetMode="External"/><Relationship Id="rId2" Type="http://schemas.openxmlformats.org/officeDocument/2006/relationships/slideLayout" Target="../slideLayouts/slideLayout8.xml"/><Relationship Id="rId1" Type="http://schemas.openxmlformats.org/officeDocument/2006/relationships/video" Target="https://www.youtube.com/embed/sps5Gr0a6xU?feature=oembed" TargetMode="Externa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hyperlink" Target="mailto:info@li20.se" TargetMode="Externa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hyperlink" Target="mailto:info@li20.se" TargetMode="Externa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hyperlink" Target="mailto:info@li20.se" TargetMode="Externa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ruta 12">
            <a:extLst>
              <a:ext uri="{FF2B5EF4-FFF2-40B4-BE49-F238E27FC236}">
                <a16:creationId xmlns:a16="http://schemas.microsoft.com/office/drawing/2014/main" id="{54A46C7B-09D3-8A42-91C9-FBD7CE48F763}"/>
              </a:ext>
            </a:extLst>
          </p:cNvPr>
          <p:cNvSpPr txBox="1"/>
          <p:nvPr/>
        </p:nvSpPr>
        <p:spPr>
          <a:xfrm>
            <a:off x="1534159" y="1310640"/>
            <a:ext cx="6368869" cy="1569660"/>
          </a:xfrm>
          <a:prstGeom prst="rect">
            <a:avLst/>
          </a:prstGeom>
          <a:noFill/>
        </p:spPr>
        <p:txBody>
          <a:bodyPr wrap="square" rtlCol="0">
            <a:spAutoFit/>
          </a:bodyPr>
          <a:lstStyle/>
          <a:p>
            <a:r>
              <a:rPr lang="sv-SE" sz="3200" b="1" dirty="0"/>
              <a:t>LI20 Innebandy välkomnar alla ledare till säsongen 2026-2027</a:t>
            </a:r>
          </a:p>
          <a:p>
            <a:endParaRPr lang="sv-SE" sz="3200" b="1" dirty="0"/>
          </a:p>
        </p:txBody>
      </p:sp>
      <p:sp>
        <p:nvSpPr>
          <p:cNvPr id="14" name="textruta 13">
            <a:extLst>
              <a:ext uri="{FF2B5EF4-FFF2-40B4-BE49-F238E27FC236}">
                <a16:creationId xmlns:a16="http://schemas.microsoft.com/office/drawing/2014/main" id="{B00E9346-DD73-3FE3-C06D-B1A6FF7B6829}"/>
              </a:ext>
            </a:extLst>
          </p:cNvPr>
          <p:cNvSpPr txBox="1"/>
          <p:nvPr/>
        </p:nvSpPr>
        <p:spPr>
          <a:xfrm>
            <a:off x="1584960" y="3429000"/>
            <a:ext cx="5158740" cy="1815882"/>
          </a:xfrm>
          <a:prstGeom prst="rect">
            <a:avLst/>
          </a:prstGeom>
          <a:noFill/>
        </p:spPr>
        <p:txBody>
          <a:bodyPr wrap="square" rtlCol="0">
            <a:spAutoFit/>
          </a:bodyPr>
          <a:lstStyle/>
          <a:p>
            <a:r>
              <a:rPr lang="sv-SE" sz="2800" dirty="0">
                <a:latin typeface="Calibri" panose="020F0502020204030204" pitchFamily="34" charset="0"/>
                <a:ea typeface="Calibri" panose="020F0502020204030204" pitchFamily="34" charset="0"/>
                <a:cs typeface="Calibri" panose="020F0502020204030204" pitchFamily="34" charset="0"/>
              </a:rPr>
              <a:t>Start			kl. 18.30</a:t>
            </a:r>
            <a:br>
              <a:rPr lang="sv-SE" sz="2800" dirty="0">
                <a:latin typeface="Calibri" panose="020F0502020204030204" pitchFamily="34" charset="0"/>
                <a:ea typeface="Calibri" panose="020F0502020204030204" pitchFamily="34" charset="0"/>
                <a:cs typeface="Calibri" panose="020F0502020204030204" pitchFamily="34" charset="0"/>
              </a:rPr>
            </a:br>
            <a:r>
              <a:rPr lang="sv-SE" sz="2800" dirty="0">
                <a:latin typeface="Calibri" panose="020F0502020204030204" pitchFamily="34" charset="0"/>
                <a:ea typeface="Calibri" panose="020F0502020204030204" pitchFamily="34" charset="0"/>
                <a:cs typeface="Calibri" panose="020F0502020204030204" pitchFamily="34" charset="0"/>
              </a:rPr>
              <a:t>ev. Bensträckare	kl. 19.30</a:t>
            </a:r>
          </a:p>
          <a:p>
            <a:r>
              <a:rPr lang="sv-SE" sz="2800" dirty="0">
                <a:latin typeface="Calibri" panose="020F0502020204030204" pitchFamily="34" charset="0"/>
                <a:ea typeface="Calibri" panose="020F0502020204030204" pitchFamily="34" charset="0"/>
                <a:cs typeface="Calibri" panose="020F0502020204030204" pitchFamily="34" charset="0"/>
              </a:rPr>
              <a:t>Fortsättning		kl. 19.45</a:t>
            </a:r>
          </a:p>
          <a:p>
            <a:r>
              <a:rPr lang="sv-SE" sz="2800" dirty="0">
                <a:latin typeface="Calibri" panose="020F0502020204030204" pitchFamily="34" charset="0"/>
                <a:ea typeface="Calibri" panose="020F0502020204030204" pitchFamily="34" charset="0"/>
                <a:cs typeface="Calibri" panose="020F0502020204030204" pitchFamily="34" charset="0"/>
              </a:rPr>
              <a:t>Slut senast		kl. 20.30</a:t>
            </a:r>
            <a:endParaRPr lang="sv-SE"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05612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ruta 12">
            <a:extLst>
              <a:ext uri="{FF2B5EF4-FFF2-40B4-BE49-F238E27FC236}">
                <a16:creationId xmlns:a16="http://schemas.microsoft.com/office/drawing/2014/main" id="{54A46C7B-09D3-8A42-91C9-FBD7CE48F763}"/>
              </a:ext>
            </a:extLst>
          </p:cNvPr>
          <p:cNvSpPr txBox="1"/>
          <p:nvPr/>
        </p:nvSpPr>
        <p:spPr>
          <a:xfrm>
            <a:off x="1375410" y="2231390"/>
            <a:ext cx="7076440" cy="847604"/>
          </a:xfrm>
          <a:prstGeom prst="rect">
            <a:avLst/>
          </a:prstGeom>
          <a:noFill/>
        </p:spPr>
        <p:txBody>
          <a:bodyPr wrap="square" rtlCol="0">
            <a:spAutoFit/>
          </a:bodyPr>
          <a:lstStyle/>
          <a:p>
            <a:pPr lvl="0">
              <a:lnSpc>
                <a:spcPct val="107000"/>
              </a:lnSpc>
              <a:spcAft>
                <a:spcPts val="800"/>
              </a:spcAft>
            </a:pPr>
            <a:r>
              <a:rPr lang="sv-SE" sz="4800" dirty="0">
                <a:effectLst/>
                <a:latin typeface="Calibri" panose="020F0502020204030204" pitchFamily="34" charset="0"/>
                <a:ea typeface="Calibri" panose="020F0502020204030204" pitchFamily="34" charset="0"/>
              </a:rPr>
              <a:t>Presentation av styrelsen</a:t>
            </a:r>
          </a:p>
        </p:txBody>
      </p:sp>
      <p:sp>
        <p:nvSpPr>
          <p:cNvPr id="14" name="textruta 13">
            <a:extLst>
              <a:ext uri="{FF2B5EF4-FFF2-40B4-BE49-F238E27FC236}">
                <a16:creationId xmlns:a16="http://schemas.microsoft.com/office/drawing/2014/main" id="{B00E9346-DD73-3FE3-C06D-B1A6FF7B6829}"/>
              </a:ext>
            </a:extLst>
          </p:cNvPr>
          <p:cNvSpPr txBox="1"/>
          <p:nvPr/>
        </p:nvSpPr>
        <p:spPr>
          <a:xfrm>
            <a:off x="1375410" y="2324963"/>
            <a:ext cx="7255277" cy="671915"/>
          </a:xfrm>
          <a:prstGeom prst="rect">
            <a:avLst/>
          </a:prstGeom>
          <a:noFill/>
        </p:spPr>
        <p:txBody>
          <a:bodyPr wrap="square" rtlCol="0">
            <a:spAutoFit/>
          </a:bodyPr>
          <a:lstStyle/>
          <a:p>
            <a:pPr lvl="0">
              <a:lnSpc>
                <a:spcPct val="107000"/>
              </a:lnSpc>
              <a:spcAft>
                <a:spcPts val="800"/>
              </a:spcAft>
            </a:pPr>
            <a:br>
              <a:rPr lang="sv-SE" sz="1800" dirty="0">
                <a:effectLst/>
                <a:latin typeface="Calibri" panose="020F0502020204030204" pitchFamily="34" charset="0"/>
                <a:ea typeface="Calibri" panose="020F0502020204030204" pitchFamily="34" charset="0"/>
              </a:rPr>
            </a:br>
            <a:r>
              <a:rPr lang="sv-SE" sz="1800" dirty="0">
                <a:effectLst/>
                <a:latin typeface="Calibri" panose="020F0502020204030204" pitchFamily="34" charset="0"/>
                <a:ea typeface="Calibri" panose="020F0502020204030204" pitchFamily="34" charset="0"/>
              </a:rPr>
              <a:t>					</a:t>
            </a:r>
          </a:p>
        </p:txBody>
      </p:sp>
    </p:spTree>
    <p:extLst>
      <p:ext uri="{BB962C8B-B14F-4D97-AF65-F5344CB8AC3E}">
        <p14:creationId xmlns:p14="http://schemas.microsoft.com/office/powerpoint/2010/main" val="629926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ruta 12">
            <a:extLst>
              <a:ext uri="{FF2B5EF4-FFF2-40B4-BE49-F238E27FC236}">
                <a16:creationId xmlns:a16="http://schemas.microsoft.com/office/drawing/2014/main" id="{54A46C7B-09D3-8A42-91C9-FBD7CE48F763}"/>
              </a:ext>
            </a:extLst>
          </p:cNvPr>
          <p:cNvSpPr txBox="1"/>
          <p:nvPr/>
        </p:nvSpPr>
        <p:spPr>
          <a:xfrm>
            <a:off x="1464310" y="613082"/>
            <a:ext cx="3772107" cy="584775"/>
          </a:xfrm>
          <a:prstGeom prst="rect">
            <a:avLst/>
          </a:prstGeom>
          <a:noFill/>
        </p:spPr>
        <p:txBody>
          <a:bodyPr wrap="square" rtlCol="0">
            <a:spAutoFit/>
          </a:bodyPr>
          <a:lstStyle/>
          <a:p>
            <a:r>
              <a:rPr lang="sv-SE" sz="3200" b="1" dirty="0"/>
              <a:t>Verksamhetsplan</a:t>
            </a:r>
          </a:p>
        </p:txBody>
      </p:sp>
      <p:sp>
        <p:nvSpPr>
          <p:cNvPr id="14" name="textruta 13">
            <a:extLst>
              <a:ext uri="{FF2B5EF4-FFF2-40B4-BE49-F238E27FC236}">
                <a16:creationId xmlns:a16="http://schemas.microsoft.com/office/drawing/2014/main" id="{B00E9346-DD73-3FE3-C06D-B1A6FF7B6829}"/>
              </a:ext>
            </a:extLst>
          </p:cNvPr>
          <p:cNvSpPr txBox="1"/>
          <p:nvPr/>
        </p:nvSpPr>
        <p:spPr>
          <a:xfrm>
            <a:off x="1464310" y="1467713"/>
            <a:ext cx="6466840" cy="4480842"/>
          </a:xfrm>
          <a:prstGeom prst="rect">
            <a:avLst/>
          </a:prstGeom>
          <a:noFill/>
        </p:spPr>
        <p:txBody>
          <a:bodyPr wrap="square" rtlCol="0">
            <a:spAutoFit/>
          </a:bodyPr>
          <a:lstStyle/>
          <a:p>
            <a:pPr lvl="0">
              <a:lnSpc>
                <a:spcPct val="107000"/>
              </a:lnSpc>
              <a:spcAft>
                <a:spcPts val="800"/>
              </a:spcAft>
            </a:pPr>
            <a:r>
              <a:rPr lang="sv-SE" sz="1800" dirty="0">
                <a:effectLst/>
                <a:latin typeface="Calibri" panose="020F0502020204030204" pitchFamily="34" charset="0"/>
                <a:ea typeface="Calibri" panose="020F0502020204030204" pitchFamily="34" charset="0"/>
              </a:rPr>
              <a:t>Så många som möjligt så länge som möjligt.</a:t>
            </a:r>
          </a:p>
          <a:p>
            <a:pPr lvl="0">
              <a:lnSpc>
                <a:spcPct val="107000"/>
              </a:lnSpc>
              <a:spcAft>
                <a:spcPts val="800"/>
              </a:spcAft>
            </a:pPr>
            <a:endParaRPr lang="sv-SE" dirty="0">
              <a:latin typeface="Calibri" panose="020F0502020204030204" pitchFamily="34" charset="0"/>
              <a:ea typeface="Calibri" panose="020F0502020204030204" pitchFamily="34" charset="0"/>
            </a:endParaRPr>
          </a:p>
          <a:p>
            <a:pPr lvl="0">
              <a:lnSpc>
                <a:spcPct val="107000"/>
              </a:lnSpc>
              <a:spcAft>
                <a:spcPts val="800"/>
              </a:spcAft>
            </a:pPr>
            <a:r>
              <a:rPr lang="sv-SE" sz="1800" b="1" dirty="0">
                <a:effectLst/>
                <a:latin typeface="Calibri" panose="020F0502020204030204" pitchFamily="34" charset="0"/>
                <a:ea typeface="Calibri" panose="020F0502020204030204" pitchFamily="34" charset="0"/>
              </a:rPr>
              <a:t>Flera att bidra litegrann</a:t>
            </a:r>
            <a:r>
              <a:rPr lang="sv-SE" sz="1800" dirty="0">
                <a:effectLst/>
                <a:latin typeface="Calibri" panose="020F0502020204030204" pitchFamily="34" charset="0"/>
                <a:ea typeface="Calibri" panose="020F0502020204030204" pitchFamily="34" charset="0"/>
              </a:rPr>
              <a:t>, detta gör vi genom att bl.a. utveckla föreningens fyra arbetsgrupper.</a:t>
            </a:r>
          </a:p>
          <a:p>
            <a:pPr lvl="0">
              <a:lnSpc>
                <a:spcPct val="107000"/>
              </a:lnSpc>
              <a:spcAft>
                <a:spcPts val="800"/>
              </a:spcAft>
            </a:pPr>
            <a:br>
              <a:rPr lang="sv-SE" dirty="0">
                <a:latin typeface="Calibri" panose="020F0502020204030204" pitchFamily="34" charset="0"/>
                <a:ea typeface="Calibri" panose="020F0502020204030204" pitchFamily="34" charset="0"/>
              </a:rPr>
            </a:br>
            <a:r>
              <a:rPr lang="sv-SE" dirty="0">
                <a:latin typeface="Calibri" panose="020F0502020204030204" pitchFamily="34" charset="0"/>
                <a:ea typeface="Calibri" panose="020F0502020204030204" pitchFamily="34" charset="0"/>
              </a:rPr>
              <a:t>Skapa </a:t>
            </a:r>
            <a:r>
              <a:rPr lang="sv-SE">
                <a:latin typeface="Calibri" panose="020F0502020204030204" pitchFamily="34" charset="0"/>
                <a:ea typeface="Calibri" panose="020F0502020204030204" pitchFamily="34" charset="0"/>
              </a:rPr>
              <a:t>mötesplatser där vi </a:t>
            </a:r>
            <a:r>
              <a:rPr lang="sv-SE" dirty="0">
                <a:latin typeface="Calibri" panose="020F0502020204030204" pitchFamily="34" charset="0"/>
                <a:ea typeface="Calibri" panose="020F0502020204030204" pitchFamily="34" charset="0"/>
              </a:rPr>
              <a:t>med ett bra </a:t>
            </a:r>
            <a:r>
              <a:rPr lang="sv-SE">
                <a:latin typeface="Calibri" panose="020F0502020204030204" pitchFamily="34" charset="0"/>
                <a:ea typeface="Calibri" panose="020F0502020204030204" pitchFamily="34" charset="0"/>
              </a:rPr>
              <a:t>klimat tillsammans </a:t>
            </a:r>
            <a:r>
              <a:rPr lang="sv-SE" dirty="0">
                <a:latin typeface="Calibri" panose="020F0502020204030204" pitchFamily="34" charset="0"/>
                <a:ea typeface="Calibri" panose="020F0502020204030204" pitchFamily="34" charset="0"/>
              </a:rPr>
              <a:t>utvecklar och utvecklas.</a:t>
            </a:r>
          </a:p>
          <a:p>
            <a:pPr lvl="0">
              <a:lnSpc>
                <a:spcPct val="107000"/>
              </a:lnSpc>
              <a:spcAft>
                <a:spcPts val="800"/>
              </a:spcAft>
            </a:pPr>
            <a:endParaRPr lang="sv-SE" sz="1800" dirty="0">
              <a:effectLst/>
              <a:latin typeface="Calibri" panose="020F0502020204030204" pitchFamily="34" charset="0"/>
              <a:ea typeface="Calibri" panose="020F0502020204030204" pitchFamily="34" charset="0"/>
            </a:endParaRPr>
          </a:p>
          <a:p>
            <a:pPr lvl="0">
              <a:lnSpc>
                <a:spcPct val="107000"/>
              </a:lnSpc>
              <a:spcAft>
                <a:spcPts val="800"/>
              </a:spcAft>
            </a:pPr>
            <a:r>
              <a:rPr lang="sv-SE" dirty="0">
                <a:latin typeface="Calibri" panose="020F0502020204030204" pitchFamily="34" charset="0"/>
                <a:ea typeface="Calibri" panose="020F0502020204030204" pitchFamily="34" charset="0"/>
              </a:rPr>
              <a:t>Ha en ekonomi i balans.</a:t>
            </a:r>
          </a:p>
          <a:p>
            <a:pPr lvl="0">
              <a:lnSpc>
                <a:spcPct val="107000"/>
              </a:lnSpc>
              <a:spcAft>
                <a:spcPts val="800"/>
              </a:spcAft>
            </a:pPr>
            <a:endParaRPr lang="sv-SE" sz="1800" dirty="0">
              <a:effectLst/>
              <a:latin typeface="Calibri" panose="020F0502020204030204" pitchFamily="34" charset="0"/>
              <a:ea typeface="Calibri" panose="020F0502020204030204" pitchFamily="34" charset="0"/>
            </a:endParaRPr>
          </a:p>
          <a:p>
            <a:pPr lvl="0">
              <a:lnSpc>
                <a:spcPct val="107000"/>
              </a:lnSpc>
              <a:spcAft>
                <a:spcPts val="800"/>
              </a:spcAft>
            </a:pPr>
            <a:r>
              <a:rPr lang="sv-SE" dirty="0">
                <a:latin typeface="Calibri" panose="020F0502020204030204" pitchFamily="34" charset="0"/>
                <a:ea typeface="Calibri" panose="020F0502020204030204" pitchFamily="34" charset="0"/>
              </a:rPr>
              <a:t>Driva projektet Vår förening vill.</a:t>
            </a:r>
            <a:r>
              <a:rPr lang="sv-SE" sz="1800" dirty="0">
                <a:effectLst/>
                <a:latin typeface="Calibri" panose="020F0502020204030204" pitchFamily="34" charset="0"/>
                <a:ea typeface="Calibri" panose="020F0502020204030204" pitchFamily="34" charset="0"/>
              </a:rPr>
              <a:t>			</a:t>
            </a:r>
          </a:p>
          <a:p>
            <a:endParaRPr lang="sv-SE" sz="2000" dirty="0"/>
          </a:p>
        </p:txBody>
      </p:sp>
    </p:spTree>
    <p:extLst>
      <p:ext uri="{BB962C8B-B14F-4D97-AF65-F5344CB8AC3E}">
        <p14:creationId xmlns:p14="http://schemas.microsoft.com/office/powerpoint/2010/main" val="3273407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ruta 12">
            <a:extLst>
              <a:ext uri="{FF2B5EF4-FFF2-40B4-BE49-F238E27FC236}">
                <a16:creationId xmlns:a16="http://schemas.microsoft.com/office/drawing/2014/main" id="{54A46C7B-09D3-8A42-91C9-FBD7CE48F763}"/>
              </a:ext>
            </a:extLst>
          </p:cNvPr>
          <p:cNvSpPr txBox="1"/>
          <p:nvPr/>
        </p:nvSpPr>
        <p:spPr>
          <a:xfrm>
            <a:off x="1464310" y="246820"/>
            <a:ext cx="5552440" cy="584775"/>
          </a:xfrm>
          <a:prstGeom prst="rect">
            <a:avLst/>
          </a:prstGeom>
          <a:noFill/>
        </p:spPr>
        <p:txBody>
          <a:bodyPr wrap="square" rtlCol="0">
            <a:spAutoFit/>
          </a:bodyPr>
          <a:lstStyle/>
          <a:p>
            <a:r>
              <a:rPr lang="sv-SE" sz="3200" b="1" dirty="0"/>
              <a:t>Avgifter</a:t>
            </a:r>
          </a:p>
        </p:txBody>
      </p:sp>
      <p:sp>
        <p:nvSpPr>
          <p:cNvPr id="14" name="textruta 13">
            <a:extLst>
              <a:ext uri="{FF2B5EF4-FFF2-40B4-BE49-F238E27FC236}">
                <a16:creationId xmlns:a16="http://schemas.microsoft.com/office/drawing/2014/main" id="{B00E9346-DD73-3FE3-C06D-B1A6FF7B6829}"/>
              </a:ext>
            </a:extLst>
          </p:cNvPr>
          <p:cNvSpPr txBox="1"/>
          <p:nvPr/>
        </p:nvSpPr>
        <p:spPr>
          <a:xfrm>
            <a:off x="1464310" y="831595"/>
            <a:ext cx="6466840" cy="5938100"/>
          </a:xfrm>
          <a:prstGeom prst="rect">
            <a:avLst/>
          </a:prstGeom>
          <a:noFill/>
        </p:spPr>
        <p:txBody>
          <a:bodyPr wrap="square" rtlCol="0">
            <a:spAutoFit/>
          </a:bodyPr>
          <a:lstStyle/>
          <a:p>
            <a:pPr lvl="0">
              <a:lnSpc>
                <a:spcPct val="107000"/>
              </a:lnSpc>
              <a:spcAft>
                <a:spcPts val="800"/>
              </a:spcAft>
            </a:pPr>
            <a:r>
              <a:rPr lang="sv-SE" sz="1800" u="sng" dirty="0">
                <a:effectLst/>
                <a:latin typeface="Calibri" panose="020F0502020204030204" pitchFamily="34" charset="0"/>
                <a:ea typeface="Calibri" panose="020F0502020204030204" pitchFamily="34" charset="0"/>
              </a:rPr>
              <a:t>Medlemsavgift </a:t>
            </a:r>
            <a:r>
              <a:rPr lang="sv-SE" sz="1800" dirty="0">
                <a:effectLst/>
                <a:latin typeface="Calibri" panose="020F0502020204030204" pitchFamily="34" charset="0"/>
                <a:ea typeface="Calibri" panose="020F0502020204030204" pitchFamily="34" charset="0"/>
              </a:rPr>
              <a:t>	</a:t>
            </a:r>
          </a:p>
          <a:p>
            <a:pPr lvl="0">
              <a:lnSpc>
                <a:spcPct val="107000"/>
              </a:lnSpc>
              <a:spcAft>
                <a:spcPts val="800"/>
              </a:spcAft>
            </a:pPr>
            <a:r>
              <a:rPr lang="sv-SE" sz="1800" dirty="0">
                <a:effectLst/>
                <a:latin typeface="Calibri" panose="020F0502020204030204" pitchFamily="34" charset="0"/>
                <a:ea typeface="Calibri" panose="020F0502020204030204" pitchFamily="34" charset="0"/>
              </a:rPr>
              <a:t>200 kr 	enskild spelare/ledare</a:t>
            </a:r>
            <a:br>
              <a:rPr lang="sv-SE" sz="1800" dirty="0">
                <a:effectLst/>
                <a:latin typeface="Calibri" panose="020F0502020204030204" pitchFamily="34" charset="0"/>
                <a:ea typeface="Calibri" panose="020F0502020204030204" pitchFamily="34" charset="0"/>
              </a:rPr>
            </a:br>
            <a:r>
              <a:rPr lang="sv-SE" dirty="0">
                <a:latin typeface="Calibri" panose="020F0502020204030204" pitchFamily="34" charset="0"/>
                <a:ea typeface="Calibri" panose="020F0502020204030204" pitchFamily="34" charset="0"/>
              </a:rPr>
              <a:t>500 kr	familjemedlemskap</a:t>
            </a:r>
            <a:r>
              <a:rPr lang="sv-SE" sz="1800" dirty="0">
                <a:effectLst/>
                <a:latin typeface="Calibri" panose="020F0502020204030204" pitchFamily="34" charset="0"/>
                <a:ea typeface="Calibri" panose="020F0502020204030204" pitchFamily="34" charset="0"/>
              </a:rPr>
              <a:t>	</a:t>
            </a:r>
            <a:br>
              <a:rPr lang="sv-SE" sz="1800" dirty="0">
                <a:effectLst/>
                <a:latin typeface="Calibri" panose="020F0502020204030204" pitchFamily="34" charset="0"/>
                <a:ea typeface="Calibri" panose="020F0502020204030204" pitchFamily="34" charset="0"/>
              </a:rPr>
            </a:br>
            <a:r>
              <a:rPr lang="sv-SE" sz="1800" dirty="0">
                <a:effectLst/>
                <a:latin typeface="Calibri" panose="020F0502020204030204" pitchFamily="34" charset="0"/>
                <a:ea typeface="Calibri" panose="020F0502020204030204" pitchFamily="34" charset="0"/>
              </a:rPr>
              <a:t>2</a:t>
            </a:r>
            <a:r>
              <a:rPr lang="sv-SE" dirty="0">
                <a:latin typeface="Calibri" panose="020F0502020204030204" pitchFamily="34" charset="0"/>
                <a:ea typeface="Calibri" panose="020F0502020204030204" pitchFamily="34" charset="0"/>
              </a:rPr>
              <a:t>0</a:t>
            </a:r>
            <a:r>
              <a:rPr lang="sv-SE" sz="1800" dirty="0">
                <a:effectLst/>
                <a:latin typeface="Calibri" panose="020F0502020204030204" pitchFamily="34" charset="0"/>
                <a:ea typeface="Calibri" panose="020F0502020204030204" pitchFamily="34" charset="0"/>
              </a:rPr>
              <a:t>0 kr	stödmedlemmar</a:t>
            </a:r>
          </a:p>
          <a:p>
            <a:pPr lvl="0">
              <a:lnSpc>
                <a:spcPct val="107000"/>
              </a:lnSpc>
              <a:spcAft>
                <a:spcPts val="800"/>
              </a:spcAft>
            </a:pPr>
            <a:r>
              <a:rPr lang="sv-SE" dirty="0">
                <a:latin typeface="Calibri" panose="020F0502020204030204" pitchFamily="34" charset="0"/>
                <a:ea typeface="Calibri" panose="020F0502020204030204" pitchFamily="34" charset="0"/>
              </a:rPr>
              <a:t>                               </a:t>
            </a:r>
            <a:br>
              <a:rPr lang="sv-SE" sz="1800" dirty="0">
                <a:effectLst/>
                <a:latin typeface="Calibri" panose="020F0502020204030204" pitchFamily="34" charset="0"/>
                <a:ea typeface="Calibri" panose="020F0502020204030204" pitchFamily="34" charset="0"/>
              </a:rPr>
            </a:br>
            <a:r>
              <a:rPr lang="sv-SE" sz="1800" u="sng" dirty="0">
                <a:effectLst/>
                <a:latin typeface="Calibri" panose="020F0502020204030204" pitchFamily="34" charset="0"/>
                <a:ea typeface="Calibri" panose="020F0502020204030204" pitchFamily="34" charset="0"/>
              </a:rPr>
              <a:t>Träningsavgift </a:t>
            </a:r>
            <a:endParaRPr lang="sv-SE" dirty="0">
              <a:highlight>
                <a:srgbClr val="FF0000"/>
              </a:highlight>
              <a:latin typeface="Calibri" panose="020F0502020204030204" pitchFamily="34" charset="0"/>
              <a:ea typeface="Calibri" panose="020F0502020204030204" pitchFamily="34" charset="0"/>
            </a:endParaRPr>
          </a:p>
          <a:p>
            <a:pPr lvl="0">
              <a:lnSpc>
                <a:spcPct val="107000"/>
              </a:lnSpc>
              <a:spcAft>
                <a:spcPts val="800"/>
              </a:spcAft>
            </a:pPr>
            <a:r>
              <a:rPr lang="sv-SE" dirty="0">
                <a:latin typeface="Calibri" panose="020F0502020204030204" pitchFamily="34" charset="0"/>
                <a:ea typeface="Calibri" panose="020F0502020204030204" pitchFamily="34" charset="0"/>
              </a:rPr>
              <a:t>T</a:t>
            </a:r>
            <a:r>
              <a:rPr lang="sv-SE" sz="1800" dirty="0">
                <a:effectLst/>
                <a:latin typeface="Calibri" panose="020F0502020204030204" pitchFamily="34" charset="0"/>
                <a:ea typeface="Calibri" panose="020F0502020204030204" pitchFamily="34" charset="0"/>
              </a:rPr>
              <a:t>räningsavgifter är fastställda och kommer under v.37 läggas upp på hemsidan tillsammans med lite mer matnyttig information.</a:t>
            </a:r>
            <a:br>
              <a:rPr lang="sv-SE" sz="1800" dirty="0">
                <a:effectLst/>
                <a:latin typeface="Calibri" panose="020F0502020204030204" pitchFamily="34" charset="0"/>
                <a:ea typeface="Calibri" panose="020F0502020204030204" pitchFamily="34" charset="0"/>
              </a:rPr>
            </a:br>
            <a:r>
              <a:rPr lang="sv-SE" sz="1800" dirty="0">
                <a:effectLst/>
                <a:latin typeface="Calibri" panose="020F0502020204030204" pitchFamily="34" charset="0"/>
                <a:ea typeface="Calibri" panose="020F0502020204030204" pitchFamily="34" charset="0"/>
              </a:rPr>
              <a:t>Faktureras ut 2026-09-31 och ska vara betalt 2026-10-30	</a:t>
            </a:r>
            <a:br>
              <a:rPr lang="sv-SE" sz="1800" dirty="0">
                <a:effectLst/>
                <a:latin typeface="Calibri" panose="020F0502020204030204" pitchFamily="34" charset="0"/>
                <a:ea typeface="Calibri" panose="020F0502020204030204" pitchFamily="34" charset="0"/>
              </a:rPr>
            </a:br>
            <a:endParaRPr lang="sv-SE" dirty="0">
              <a:latin typeface="Calibri" panose="020F0502020204030204" pitchFamily="34" charset="0"/>
              <a:ea typeface="Calibri" panose="020F0502020204030204" pitchFamily="34" charset="0"/>
            </a:endParaRPr>
          </a:p>
          <a:p>
            <a:pPr lvl="0">
              <a:lnSpc>
                <a:spcPct val="107000"/>
              </a:lnSpc>
              <a:spcAft>
                <a:spcPts val="800"/>
              </a:spcAft>
            </a:pPr>
            <a:r>
              <a:rPr lang="sv-SE" u="sng" dirty="0">
                <a:latin typeface="Calibri" panose="020F0502020204030204" pitchFamily="34" charset="0"/>
                <a:ea typeface="Calibri" panose="020F0502020204030204" pitchFamily="34" charset="0"/>
              </a:rPr>
              <a:t>Ledarsubvention</a:t>
            </a:r>
          </a:p>
          <a:p>
            <a:pPr marL="285750" lvl="0" indent="-285750">
              <a:lnSpc>
                <a:spcPct val="107000"/>
              </a:lnSpc>
              <a:spcAft>
                <a:spcPts val="800"/>
              </a:spcAft>
              <a:buFontTx/>
              <a:buChar char="-"/>
            </a:pPr>
            <a:r>
              <a:rPr lang="sv-SE" dirty="0">
                <a:latin typeface="Calibri" panose="020F0502020204030204" pitchFamily="34" charset="0"/>
                <a:ea typeface="Calibri" panose="020F0502020204030204" pitchFamily="34" charset="0"/>
              </a:rPr>
              <a:t>Godkänd utbildning för rätt nivå</a:t>
            </a:r>
          </a:p>
          <a:p>
            <a:pPr marL="285750" lvl="0" indent="-285750">
              <a:lnSpc>
                <a:spcPct val="107000"/>
              </a:lnSpc>
              <a:spcAft>
                <a:spcPts val="800"/>
              </a:spcAft>
              <a:buFontTx/>
              <a:buChar char="-"/>
            </a:pPr>
            <a:r>
              <a:rPr lang="sv-SE" dirty="0">
                <a:latin typeface="Calibri" panose="020F0502020204030204" pitchFamily="34" charset="0"/>
                <a:ea typeface="Calibri" panose="020F0502020204030204" pitchFamily="34" charset="0"/>
              </a:rPr>
              <a:t>Uppvisat/giltigt registerutdrag</a:t>
            </a:r>
            <a:br>
              <a:rPr lang="sv-SE" dirty="0">
                <a:latin typeface="Calibri" panose="020F0502020204030204" pitchFamily="34" charset="0"/>
                <a:ea typeface="Calibri" panose="020F0502020204030204" pitchFamily="34" charset="0"/>
              </a:rPr>
            </a:br>
            <a:endParaRPr lang="sv-SE" dirty="0">
              <a:latin typeface="Calibri" panose="020F0502020204030204" pitchFamily="34" charset="0"/>
              <a:ea typeface="Calibri" panose="020F0502020204030204" pitchFamily="34" charset="0"/>
            </a:endParaRPr>
          </a:p>
          <a:p>
            <a:pPr lvl="0">
              <a:lnSpc>
                <a:spcPct val="107000"/>
              </a:lnSpc>
              <a:spcAft>
                <a:spcPts val="800"/>
              </a:spcAft>
            </a:pPr>
            <a:r>
              <a:rPr lang="sv-SE" u="sng" dirty="0">
                <a:latin typeface="Calibri" panose="020F0502020204030204" pitchFamily="34" charset="0"/>
                <a:ea typeface="Calibri" panose="020F0502020204030204" pitchFamily="34" charset="0"/>
              </a:rPr>
              <a:t>Fritidskortet</a:t>
            </a:r>
          </a:p>
          <a:p>
            <a:pPr lvl="0">
              <a:lnSpc>
                <a:spcPct val="107000"/>
              </a:lnSpc>
              <a:spcAft>
                <a:spcPts val="800"/>
              </a:spcAft>
            </a:pPr>
            <a:r>
              <a:rPr lang="sv-SE" dirty="0">
                <a:latin typeface="Calibri" panose="020F0502020204030204" pitchFamily="34" charset="0"/>
                <a:ea typeface="Calibri" panose="020F0502020204030204" pitchFamily="34" charset="0"/>
              </a:rPr>
              <a:t>Vi kommer i år att aktivera fritidskortet för de som önskar utnyttja den möjligheten</a:t>
            </a:r>
          </a:p>
        </p:txBody>
      </p:sp>
    </p:spTree>
    <p:extLst>
      <p:ext uri="{BB962C8B-B14F-4D97-AF65-F5344CB8AC3E}">
        <p14:creationId xmlns:p14="http://schemas.microsoft.com/office/powerpoint/2010/main" val="3452349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ruta 12">
            <a:extLst>
              <a:ext uri="{FF2B5EF4-FFF2-40B4-BE49-F238E27FC236}">
                <a16:creationId xmlns:a16="http://schemas.microsoft.com/office/drawing/2014/main" id="{54A46C7B-09D3-8A42-91C9-FBD7CE48F763}"/>
              </a:ext>
            </a:extLst>
          </p:cNvPr>
          <p:cNvSpPr txBox="1"/>
          <p:nvPr/>
        </p:nvSpPr>
        <p:spPr>
          <a:xfrm>
            <a:off x="1464310" y="694690"/>
            <a:ext cx="5552440" cy="584775"/>
          </a:xfrm>
          <a:prstGeom prst="rect">
            <a:avLst/>
          </a:prstGeom>
          <a:noFill/>
        </p:spPr>
        <p:txBody>
          <a:bodyPr wrap="square" rtlCol="0">
            <a:spAutoFit/>
          </a:bodyPr>
          <a:lstStyle/>
          <a:p>
            <a:r>
              <a:rPr lang="sv-SE" sz="3200" b="1" dirty="0"/>
              <a:t>Licens och försäkring</a:t>
            </a:r>
          </a:p>
        </p:txBody>
      </p:sp>
      <p:sp>
        <p:nvSpPr>
          <p:cNvPr id="14" name="textruta 13">
            <a:extLst>
              <a:ext uri="{FF2B5EF4-FFF2-40B4-BE49-F238E27FC236}">
                <a16:creationId xmlns:a16="http://schemas.microsoft.com/office/drawing/2014/main" id="{B00E9346-DD73-3FE3-C06D-B1A6FF7B6829}"/>
              </a:ext>
            </a:extLst>
          </p:cNvPr>
          <p:cNvSpPr txBox="1"/>
          <p:nvPr/>
        </p:nvSpPr>
        <p:spPr>
          <a:xfrm>
            <a:off x="1464310" y="1467713"/>
            <a:ext cx="6466840" cy="2691250"/>
          </a:xfrm>
          <a:prstGeom prst="rect">
            <a:avLst/>
          </a:prstGeom>
          <a:noFill/>
        </p:spPr>
        <p:txBody>
          <a:bodyPr wrap="square" rtlCol="0">
            <a:spAutoFit/>
          </a:bodyPr>
          <a:lstStyle/>
          <a:p>
            <a:pPr lvl="0">
              <a:lnSpc>
                <a:spcPct val="107000"/>
              </a:lnSpc>
              <a:spcAft>
                <a:spcPts val="800"/>
              </a:spcAft>
            </a:pPr>
            <a:r>
              <a:rPr lang="sv-SE" sz="1800" u="sng" dirty="0">
                <a:effectLst/>
                <a:latin typeface="Calibri" panose="020F0502020204030204" pitchFamily="34" charset="0"/>
                <a:ea typeface="Calibri" panose="020F0502020204030204" pitchFamily="34" charset="0"/>
                <a:hlinkClick r:id="rId3"/>
              </a:rPr>
              <a:t>Försäkring</a:t>
            </a:r>
            <a:endParaRPr lang="sv-SE" sz="1800" u="sng" dirty="0">
              <a:effectLst/>
              <a:latin typeface="Calibri" panose="020F0502020204030204" pitchFamily="34" charset="0"/>
              <a:ea typeface="Calibri" panose="020F0502020204030204" pitchFamily="34" charset="0"/>
            </a:endParaRPr>
          </a:p>
          <a:p>
            <a:pPr lvl="0">
              <a:lnSpc>
                <a:spcPct val="107000"/>
              </a:lnSpc>
              <a:spcAft>
                <a:spcPts val="800"/>
              </a:spcAft>
            </a:pPr>
            <a:endParaRPr lang="sv-SE" u="sng" dirty="0">
              <a:latin typeface="Calibri" panose="020F0502020204030204" pitchFamily="34" charset="0"/>
              <a:ea typeface="Calibri" panose="020F0502020204030204" pitchFamily="34" charset="0"/>
            </a:endParaRPr>
          </a:p>
          <a:p>
            <a:pPr lvl="0">
              <a:lnSpc>
                <a:spcPct val="107000"/>
              </a:lnSpc>
              <a:spcAft>
                <a:spcPts val="800"/>
              </a:spcAft>
            </a:pPr>
            <a:endParaRPr lang="sv-SE" sz="1800" u="sng" dirty="0">
              <a:effectLst/>
              <a:latin typeface="Calibri" panose="020F0502020204030204" pitchFamily="34" charset="0"/>
              <a:ea typeface="Calibri" panose="020F0502020204030204" pitchFamily="34" charset="0"/>
            </a:endParaRPr>
          </a:p>
          <a:p>
            <a:pPr lvl="0">
              <a:lnSpc>
                <a:spcPct val="107000"/>
              </a:lnSpc>
              <a:spcAft>
                <a:spcPts val="800"/>
              </a:spcAft>
            </a:pPr>
            <a:endParaRPr lang="sv-SE" u="sng" dirty="0">
              <a:latin typeface="Calibri" panose="020F0502020204030204" pitchFamily="34" charset="0"/>
              <a:ea typeface="Calibri" panose="020F0502020204030204" pitchFamily="34" charset="0"/>
            </a:endParaRPr>
          </a:p>
          <a:p>
            <a:pPr lvl="0">
              <a:lnSpc>
                <a:spcPct val="107000"/>
              </a:lnSpc>
              <a:spcAft>
                <a:spcPts val="800"/>
              </a:spcAft>
            </a:pPr>
            <a:br>
              <a:rPr lang="sv-SE" sz="1800" dirty="0">
                <a:effectLst/>
                <a:latin typeface="Calibri" panose="020F0502020204030204" pitchFamily="34" charset="0"/>
                <a:ea typeface="Calibri" panose="020F0502020204030204" pitchFamily="34" charset="0"/>
              </a:rPr>
            </a:br>
            <a:r>
              <a:rPr lang="sv-SE" sz="1800" dirty="0">
                <a:effectLst/>
                <a:latin typeface="Calibri" panose="020F0502020204030204" pitchFamily="34" charset="0"/>
                <a:ea typeface="Calibri" panose="020F0502020204030204" pitchFamily="34" charset="0"/>
              </a:rPr>
              <a:t>					</a:t>
            </a:r>
          </a:p>
          <a:p>
            <a:endParaRPr lang="sv-SE" sz="2000" dirty="0"/>
          </a:p>
        </p:txBody>
      </p:sp>
      <p:pic>
        <p:nvPicPr>
          <p:cNvPr id="3" name="Onlinemedia 4" descr="Så funkar det - Licens och försäkring">
            <a:hlinkClick r:id="" action="ppaction://media"/>
            <a:extLst>
              <a:ext uri="{FF2B5EF4-FFF2-40B4-BE49-F238E27FC236}">
                <a16:creationId xmlns:a16="http://schemas.microsoft.com/office/drawing/2014/main" id="{3F0F5624-1C59-D249-8DAD-C83F2740A7FB}"/>
              </a:ext>
            </a:extLst>
          </p:cNvPr>
          <p:cNvPicPr>
            <a:picLocks noRot="1" noChangeAspect="1"/>
          </p:cNvPicPr>
          <p:nvPr>
            <a:videoFile r:link="rId1"/>
          </p:nvPr>
        </p:nvPicPr>
        <p:blipFill>
          <a:blip r:embed="rId4"/>
          <a:stretch>
            <a:fillRect/>
          </a:stretch>
        </p:blipFill>
        <p:spPr>
          <a:xfrm>
            <a:off x="1464310" y="2304661"/>
            <a:ext cx="7297058" cy="4122838"/>
          </a:xfrm>
          <a:prstGeom prst="rect">
            <a:avLst/>
          </a:prstGeom>
        </p:spPr>
      </p:pic>
    </p:spTree>
    <p:extLst>
      <p:ext uri="{BB962C8B-B14F-4D97-AF65-F5344CB8AC3E}">
        <p14:creationId xmlns:p14="http://schemas.microsoft.com/office/powerpoint/2010/main" val="201193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ruta 12">
            <a:extLst>
              <a:ext uri="{FF2B5EF4-FFF2-40B4-BE49-F238E27FC236}">
                <a16:creationId xmlns:a16="http://schemas.microsoft.com/office/drawing/2014/main" id="{54A46C7B-09D3-8A42-91C9-FBD7CE48F763}"/>
              </a:ext>
            </a:extLst>
          </p:cNvPr>
          <p:cNvSpPr txBox="1"/>
          <p:nvPr/>
        </p:nvSpPr>
        <p:spPr>
          <a:xfrm>
            <a:off x="1464310" y="694690"/>
            <a:ext cx="5552440" cy="584775"/>
          </a:xfrm>
          <a:prstGeom prst="rect">
            <a:avLst/>
          </a:prstGeom>
          <a:noFill/>
        </p:spPr>
        <p:txBody>
          <a:bodyPr wrap="square" rtlCol="0">
            <a:spAutoFit/>
          </a:bodyPr>
          <a:lstStyle/>
          <a:p>
            <a:r>
              <a:rPr lang="sv-SE" sz="3200" b="1" dirty="0"/>
              <a:t>Försäljning</a:t>
            </a:r>
          </a:p>
        </p:txBody>
      </p:sp>
      <p:sp>
        <p:nvSpPr>
          <p:cNvPr id="14" name="textruta 13">
            <a:extLst>
              <a:ext uri="{FF2B5EF4-FFF2-40B4-BE49-F238E27FC236}">
                <a16:creationId xmlns:a16="http://schemas.microsoft.com/office/drawing/2014/main" id="{B00E9346-DD73-3FE3-C06D-B1A6FF7B6829}"/>
              </a:ext>
            </a:extLst>
          </p:cNvPr>
          <p:cNvSpPr txBox="1"/>
          <p:nvPr/>
        </p:nvSpPr>
        <p:spPr>
          <a:xfrm>
            <a:off x="1464310" y="1467713"/>
            <a:ext cx="7343788" cy="3785523"/>
          </a:xfrm>
          <a:prstGeom prst="rect">
            <a:avLst/>
          </a:prstGeom>
          <a:noFill/>
        </p:spPr>
        <p:txBody>
          <a:bodyPr wrap="square" rtlCol="0">
            <a:spAutoFit/>
          </a:bodyPr>
          <a:lstStyle/>
          <a:p>
            <a:pPr marL="0" lvl="0" indent="0">
              <a:lnSpc>
                <a:spcPct val="107000"/>
              </a:lnSpc>
              <a:spcAft>
                <a:spcPts val="800"/>
              </a:spcAft>
              <a:buNone/>
            </a:pPr>
            <a:r>
              <a:rPr lang="sv-SE" sz="1800" dirty="0">
                <a:latin typeface="Calibri" panose="020F0502020204030204" pitchFamily="34" charset="0"/>
                <a:ea typeface="Calibri" panose="020F0502020204030204" pitchFamily="34" charset="0"/>
                <a:cs typeface="Calibri" panose="020F0502020204030204" pitchFamily="34" charset="0"/>
              </a:rPr>
              <a:t>Det finns två olika sorters försäljning, den som i första hand genererar inkomster till laget och den försäljning som hjälper föreningen som helhet att skapa förutsättningar för alla lag. </a:t>
            </a:r>
          </a:p>
          <a:p>
            <a:pPr marL="0" lvl="0" indent="0">
              <a:lnSpc>
                <a:spcPct val="107000"/>
              </a:lnSpc>
              <a:spcAft>
                <a:spcPts val="800"/>
              </a:spcAft>
              <a:buNone/>
            </a:pPr>
            <a:endParaRPr lang="sv-SE"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marL="0" lvl="0" indent="0">
              <a:lnSpc>
                <a:spcPct val="107000"/>
              </a:lnSpc>
              <a:spcAft>
                <a:spcPts val="800"/>
              </a:spcAft>
              <a:buNone/>
            </a:pPr>
            <a:r>
              <a:rPr lang="sv-SE" dirty="0">
                <a:latin typeface="Calibri" panose="020F0502020204030204" pitchFamily="34" charset="0"/>
                <a:ea typeface="Calibri" panose="020F0502020204030204" pitchFamily="34" charset="0"/>
                <a:cs typeface="Calibri" panose="020F0502020204030204" pitchFamily="34" charset="0"/>
              </a:rPr>
              <a:t>I föreningens regi fortsätter vi med att enbart ha försäljning av bingolotter.</a:t>
            </a:r>
            <a:br>
              <a:rPr lang="sv-SE" dirty="0">
                <a:latin typeface="Calibri" panose="020F0502020204030204" pitchFamily="34" charset="0"/>
                <a:ea typeface="Calibri" panose="020F0502020204030204" pitchFamily="34" charset="0"/>
                <a:cs typeface="Calibri" panose="020F0502020204030204" pitchFamily="34" charset="0"/>
              </a:rPr>
            </a:br>
            <a:r>
              <a:rPr lang="sv-SE" dirty="0">
                <a:latin typeface="Calibri" panose="020F0502020204030204" pitchFamily="34" charset="0"/>
                <a:ea typeface="Calibri" panose="020F0502020204030204" pitchFamily="34" charset="0"/>
                <a:cs typeface="Calibri" panose="020F0502020204030204" pitchFamily="34" charset="0"/>
              </a:rPr>
              <a:t>Samma upplägg som föregående år.</a:t>
            </a:r>
          </a:p>
          <a:p>
            <a:pPr marL="342900" lvl="0" indent="-342900">
              <a:lnSpc>
                <a:spcPct val="107000"/>
              </a:lnSpc>
              <a:spcAft>
                <a:spcPts val="800"/>
              </a:spcAft>
              <a:buAutoNum type="arabicPlain" startAt="15"/>
            </a:pPr>
            <a:r>
              <a:rPr lang="sv-SE" sz="1800" dirty="0">
                <a:latin typeface="Calibri" panose="020F0502020204030204" pitchFamily="34" charset="0"/>
                <a:ea typeface="Calibri" panose="020F0502020204030204" pitchFamily="34" charset="0"/>
                <a:cs typeface="Calibri" panose="020F0502020204030204" pitchFamily="34" charset="0"/>
              </a:rPr>
              <a:t>Enkla o</a:t>
            </a:r>
            <a:r>
              <a:rPr lang="sv-SE" dirty="0">
                <a:latin typeface="Calibri" panose="020F0502020204030204" pitchFamily="34" charset="0"/>
                <a:ea typeface="Calibri" panose="020F0502020204030204" pitchFamily="34" charset="0"/>
                <a:cs typeface="Calibri" panose="020F0502020204030204" pitchFamily="34" charset="0"/>
              </a:rPr>
              <a:t>ch 2 dubbla, utköp 1000 kr.</a:t>
            </a:r>
          </a:p>
          <a:p>
            <a:pPr lvl="0">
              <a:lnSpc>
                <a:spcPct val="107000"/>
              </a:lnSpc>
              <a:spcAft>
                <a:spcPts val="800"/>
              </a:spcAft>
            </a:pPr>
            <a:r>
              <a:rPr lang="sv-SE" sz="1800" dirty="0">
                <a:latin typeface="Calibri" panose="020F0502020204030204" pitchFamily="34" charset="0"/>
                <a:ea typeface="Calibri" panose="020F0502020204030204" pitchFamily="34" charset="0"/>
                <a:cs typeface="Calibri" panose="020F0502020204030204" pitchFamily="34" charset="0"/>
              </a:rPr>
              <a:t>Fortsatt begränsning med max 2 per familj, de 2 äldsta.</a:t>
            </a:r>
          </a:p>
          <a:p>
            <a:pPr marL="0" lvl="0" indent="0">
              <a:lnSpc>
                <a:spcPct val="107000"/>
              </a:lnSpc>
              <a:spcAft>
                <a:spcPts val="800"/>
              </a:spcAft>
              <a:buNone/>
            </a:pPr>
            <a:endParaRPr lang="sv-SE" sz="1800" dirty="0">
              <a:effectLst/>
              <a:latin typeface="Calibri" panose="020F0502020204030204" pitchFamily="34" charset="0"/>
              <a:ea typeface="Calibri" panose="020F0502020204030204" pitchFamily="34" charset="0"/>
            </a:endParaRPr>
          </a:p>
          <a:p>
            <a:endParaRPr lang="sv-SE" sz="2000" dirty="0"/>
          </a:p>
        </p:txBody>
      </p:sp>
    </p:spTree>
    <p:extLst>
      <p:ext uri="{BB962C8B-B14F-4D97-AF65-F5344CB8AC3E}">
        <p14:creationId xmlns:p14="http://schemas.microsoft.com/office/powerpoint/2010/main" val="1743224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ruta 12">
            <a:extLst>
              <a:ext uri="{FF2B5EF4-FFF2-40B4-BE49-F238E27FC236}">
                <a16:creationId xmlns:a16="http://schemas.microsoft.com/office/drawing/2014/main" id="{54A46C7B-09D3-8A42-91C9-FBD7CE48F763}"/>
              </a:ext>
            </a:extLst>
          </p:cNvPr>
          <p:cNvSpPr txBox="1"/>
          <p:nvPr/>
        </p:nvSpPr>
        <p:spPr>
          <a:xfrm>
            <a:off x="1464310" y="694690"/>
            <a:ext cx="5552440" cy="584775"/>
          </a:xfrm>
          <a:prstGeom prst="rect">
            <a:avLst/>
          </a:prstGeom>
          <a:noFill/>
        </p:spPr>
        <p:txBody>
          <a:bodyPr wrap="square" rtlCol="0">
            <a:spAutoFit/>
          </a:bodyPr>
          <a:lstStyle/>
          <a:p>
            <a:r>
              <a:rPr lang="sv-SE" sz="3200" b="1" dirty="0"/>
              <a:t>Lagkassor</a:t>
            </a:r>
          </a:p>
        </p:txBody>
      </p:sp>
      <p:sp>
        <p:nvSpPr>
          <p:cNvPr id="14" name="textruta 13">
            <a:extLst>
              <a:ext uri="{FF2B5EF4-FFF2-40B4-BE49-F238E27FC236}">
                <a16:creationId xmlns:a16="http://schemas.microsoft.com/office/drawing/2014/main" id="{B00E9346-DD73-3FE3-C06D-B1A6FF7B6829}"/>
              </a:ext>
            </a:extLst>
          </p:cNvPr>
          <p:cNvSpPr txBox="1"/>
          <p:nvPr/>
        </p:nvSpPr>
        <p:spPr>
          <a:xfrm>
            <a:off x="1464310" y="1467713"/>
            <a:ext cx="6466840" cy="3375155"/>
          </a:xfrm>
          <a:prstGeom prst="rect">
            <a:avLst/>
          </a:prstGeom>
          <a:noFill/>
        </p:spPr>
        <p:txBody>
          <a:bodyPr wrap="square" rtlCol="0">
            <a:spAutoFit/>
          </a:bodyPr>
          <a:lstStyle/>
          <a:p>
            <a:pPr lvl="0">
              <a:lnSpc>
                <a:spcPct val="107000"/>
              </a:lnSpc>
              <a:spcAft>
                <a:spcPts val="800"/>
              </a:spcAft>
            </a:pPr>
            <a:r>
              <a:rPr lang="sv-SE" dirty="0">
                <a:latin typeface="Calibri" panose="020F0502020204030204" pitchFamily="34" charset="0"/>
                <a:ea typeface="Calibri" panose="020F0502020204030204" pitchFamily="34" charset="0"/>
              </a:rPr>
              <a:t>L</a:t>
            </a:r>
            <a:r>
              <a:rPr lang="sv-SE" sz="1800" dirty="0">
                <a:effectLst/>
                <a:latin typeface="Calibri" panose="020F0502020204030204" pitchFamily="34" charset="0"/>
                <a:ea typeface="Calibri" panose="020F0502020204030204" pitchFamily="34" charset="0"/>
              </a:rPr>
              <a:t>agk</a:t>
            </a:r>
            <a:r>
              <a:rPr lang="sv-SE" dirty="0">
                <a:latin typeface="Calibri" panose="020F0502020204030204" pitchFamily="34" charset="0"/>
                <a:ea typeface="Calibri" panose="020F0502020204030204" pitchFamily="34" charset="0"/>
              </a:rPr>
              <a:t>assor för respektive lag finns hos sparbanken där lagen har koll på sin kassa. Det är föreningens kassör som sköter att fakturor/utlägg betalas. </a:t>
            </a:r>
          </a:p>
          <a:p>
            <a:pPr lvl="0">
              <a:lnSpc>
                <a:spcPct val="107000"/>
              </a:lnSpc>
              <a:spcAft>
                <a:spcPts val="800"/>
              </a:spcAft>
            </a:pPr>
            <a:r>
              <a:rPr lang="sv-SE" sz="1800" dirty="0">
                <a:effectLst/>
                <a:latin typeface="Calibri" panose="020F0502020204030204" pitchFamily="34" charset="0"/>
                <a:ea typeface="Calibri" panose="020F0502020204030204" pitchFamily="34" charset="0"/>
              </a:rPr>
              <a:t>Inköp som görs via fakturor alternat</a:t>
            </a:r>
            <a:r>
              <a:rPr lang="sv-SE" dirty="0">
                <a:latin typeface="Calibri" panose="020F0502020204030204" pitchFamily="34" charset="0"/>
                <a:ea typeface="Calibri" panose="020F0502020204030204" pitchFamily="34" charset="0"/>
              </a:rPr>
              <a:t>ivt via utlägg skickas till </a:t>
            </a:r>
            <a:r>
              <a:rPr lang="sv-SE" dirty="0">
                <a:latin typeface="Calibri" panose="020F0502020204030204" pitchFamily="34" charset="0"/>
                <a:ea typeface="Calibri" panose="020F0502020204030204" pitchFamily="34" charset="0"/>
                <a:hlinkClick r:id="rId2"/>
              </a:rPr>
              <a:t>info@li20.se</a:t>
            </a:r>
            <a:br>
              <a:rPr lang="sv-SE" dirty="0">
                <a:latin typeface="Calibri" panose="020F0502020204030204" pitchFamily="34" charset="0"/>
                <a:ea typeface="Calibri" panose="020F0502020204030204" pitchFamily="34" charset="0"/>
              </a:rPr>
            </a:br>
            <a:endParaRPr lang="sv-SE" dirty="0">
              <a:latin typeface="Calibri" panose="020F0502020204030204" pitchFamily="34" charset="0"/>
              <a:ea typeface="Calibri" panose="020F0502020204030204" pitchFamily="34" charset="0"/>
            </a:endParaRPr>
          </a:p>
          <a:p>
            <a:pPr lvl="0">
              <a:lnSpc>
                <a:spcPct val="107000"/>
              </a:lnSpc>
              <a:spcAft>
                <a:spcPts val="800"/>
              </a:spcAft>
            </a:pPr>
            <a:r>
              <a:rPr lang="sv-SE" dirty="0">
                <a:latin typeface="Calibri" panose="020F0502020204030204" pitchFamily="34" charset="0"/>
                <a:ea typeface="Calibri" panose="020F0502020204030204" pitchFamily="34" charset="0"/>
              </a:rPr>
              <a:t>Alla typer av cuper betalas av lagkassan, tex. </a:t>
            </a:r>
            <a:r>
              <a:rPr lang="sv-SE" dirty="0" err="1">
                <a:latin typeface="Calibri" panose="020F0502020204030204" pitchFamily="34" charset="0"/>
                <a:ea typeface="Calibri" panose="020F0502020204030204" pitchFamily="34" charset="0"/>
              </a:rPr>
              <a:t>Hagunda</a:t>
            </a:r>
            <a:r>
              <a:rPr lang="sv-SE" dirty="0">
                <a:latin typeface="Calibri" panose="020F0502020204030204" pitchFamily="34" charset="0"/>
                <a:ea typeface="Calibri" panose="020F0502020204030204" pitchFamily="34" charset="0"/>
              </a:rPr>
              <a:t>, Knattespelen, Ungdomsspelen etc.</a:t>
            </a:r>
            <a:br>
              <a:rPr lang="sv-SE" sz="1800" dirty="0">
                <a:effectLst/>
                <a:latin typeface="Calibri" panose="020F0502020204030204" pitchFamily="34" charset="0"/>
                <a:ea typeface="Calibri" panose="020F0502020204030204" pitchFamily="34" charset="0"/>
              </a:rPr>
            </a:br>
            <a:r>
              <a:rPr lang="sv-SE" sz="1800" dirty="0">
                <a:effectLst/>
                <a:latin typeface="Calibri" panose="020F0502020204030204" pitchFamily="34" charset="0"/>
                <a:ea typeface="Calibri" panose="020F0502020204030204" pitchFamily="34" charset="0"/>
              </a:rPr>
              <a:t>					</a:t>
            </a:r>
          </a:p>
          <a:p>
            <a:endParaRPr lang="sv-SE" sz="2000" dirty="0"/>
          </a:p>
        </p:txBody>
      </p:sp>
    </p:spTree>
    <p:extLst>
      <p:ext uri="{BB962C8B-B14F-4D97-AF65-F5344CB8AC3E}">
        <p14:creationId xmlns:p14="http://schemas.microsoft.com/office/powerpoint/2010/main" val="1847154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ruta 12">
            <a:extLst>
              <a:ext uri="{FF2B5EF4-FFF2-40B4-BE49-F238E27FC236}">
                <a16:creationId xmlns:a16="http://schemas.microsoft.com/office/drawing/2014/main" id="{54A46C7B-09D3-8A42-91C9-FBD7CE48F763}"/>
              </a:ext>
            </a:extLst>
          </p:cNvPr>
          <p:cNvSpPr txBox="1"/>
          <p:nvPr/>
        </p:nvSpPr>
        <p:spPr>
          <a:xfrm>
            <a:off x="1464310" y="317259"/>
            <a:ext cx="5552440" cy="584775"/>
          </a:xfrm>
          <a:prstGeom prst="rect">
            <a:avLst/>
          </a:prstGeom>
          <a:noFill/>
        </p:spPr>
        <p:txBody>
          <a:bodyPr wrap="square" rtlCol="0">
            <a:spAutoFit/>
          </a:bodyPr>
          <a:lstStyle/>
          <a:p>
            <a:r>
              <a:rPr lang="sv-SE" sz="3200" b="1" dirty="0" err="1"/>
              <a:t>SportAdmin</a:t>
            </a:r>
            <a:r>
              <a:rPr lang="sv-SE" sz="3200" b="1" dirty="0"/>
              <a:t> &amp; Ibis</a:t>
            </a:r>
          </a:p>
        </p:txBody>
      </p:sp>
      <p:sp>
        <p:nvSpPr>
          <p:cNvPr id="14" name="textruta 13">
            <a:extLst>
              <a:ext uri="{FF2B5EF4-FFF2-40B4-BE49-F238E27FC236}">
                <a16:creationId xmlns:a16="http://schemas.microsoft.com/office/drawing/2014/main" id="{B00E9346-DD73-3FE3-C06D-B1A6FF7B6829}"/>
              </a:ext>
            </a:extLst>
          </p:cNvPr>
          <p:cNvSpPr txBox="1"/>
          <p:nvPr/>
        </p:nvSpPr>
        <p:spPr>
          <a:xfrm>
            <a:off x="1464310" y="902034"/>
            <a:ext cx="6466840" cy="5151603"/>
          </a:xfrm>
          <a:prstGeom prst="rect">
            <a:avLst/>
          </a:prstGeom>
          <a:noFill/>
        </p:spPr>
        <p:txBody>
          <a:bodyPr wrap="square" rtlCol="0">
            <a:spAutoFit/>
          </a:bodyPr>
          <a:lstStyle/>
          <a:p>
            <a:pPr lvl="0">
              <a:lnSpc>
                <a:spcPct val="107000"/>
              </a:lnSpc>
              <a:spcAft>
                <a:spcPts val="800"/>
              </a:spcAft>
            </a:pPr>
            <a:r>
              <a:rPr lang="sv-SE" u="sng" dirty="0">
                <a:latin typeface="Calibri" panose="020F0502020204030204" pitchFamily="34" charset="0"/>
                <a:ea typeface="Calibri" panose="020F0502020204030204" pitchFamily="34" charset="0"/>
              </a:rPr>
              <a:t>Sportadmin</a:t>
            </a:r>
          </a:p>
          <a:p>
            <a:pPr marL="285750" lvl="0" indent="-285750">
              <a:lnSpc>
                <a:spcPct val="107000"/>
              </a:lnSpc>
              <a:spcAft>
                <a:spcPts val="800"/>
              </a:spcAft>
              <a:buFontTx/>
              <a:buChar char="-"/>
            </a:pPr>
            <a:r>
              <a:rPr lang="sv-SE" dirty="0">
                <a:latin typeface="Calibri" panose="020F0502020204030204" pitchFamily="34" charset="0"/>
                <a:ea typeface="Calibri" panose="020F0502020204030204" pitchFamily="34" charset="0"/>
              </a:rPr>
              <a:t>Lagledare uppdatera spelare och föreningen lägger till ledare.</a:t>
            </a:r>
            <a:br>
              <a:rPr lang="sv-SE" dirty="0">
                <a:latin typeface="Calibri" panose="020F0502020204030204" pitchFamily="34" charset="0"/>
                <a:ea typeface="Calibri" panose="020F0502020204030204" pitchFamily="34" charset="0"/>
              </a:rPr>
            </a:br>
            <a:r>
              <a:rPr lang="sv-SE" dirty="0">
                <a:latin typeface="Calibri" panose="020F0502020204030204" pitchFamily="34" charset="0"/>
                <a:ea typeface="Calibri" panose="020F0502020204030204" pitchFamily="34" charset="0"/>
              </a:rPr>
              <a:t>Så ledare måste meddela styrelsen vilka som börjat &amp; </a:t>
            </a:r>
            <a:r>
              <a:rPr lang="sv-SE" dirty="0" err="1">
                <a:latin typeface="Calibri" panose="020F0502020204030204" pitchFamily="34" charset="0"/>
                <a:ea typeface="Calibri" panose="020F0502020204030204" pitchFamily="34" charset="0"/>
              </a:rPr>
              <a:t>ev</a:t>
            </a:r>
            <a:r>
              <a:rPr lang="sv-SE" dirty="0">
                <a:latin typeface="Calibri" panose="020F0502020204030204" pitchFamily="34" charset="0"/>
                <a:ea typeface="Calibri" panose="020F0502020204030204" pitchFamily="34" charset="0"/>
              </a:rPr>
              <a:t> slutat.</a:t>
            </a:r>
            <a:br>
              <a:rPr lang="sv-SE" dirty="0">
                <a:latin typeface="Calibri" panose="020F0502020204030204" pitchFamily="34" charset="0"/>
                <a:ea typeface="Calibri" panose="020F0502020204030204" pitchFamily="34" charset="0"/>
              </a:rPr>
            </a:br>
            <a:r>
              <a:rPr lang="sv-SE" dirty="0">
                <a:latin typeface="Calibri" panose="020F0502020204030204" pitchFamily="34" charset="0"/>
                <a:ea typeface="Calibri" panose="020F0502020204030204" pitchFamily="34" charset="0"/>
              </a:rPr>
              <a:t>De som slutat markeras med detta under ”ändra”-knappen.</a:t>
            </a:r>
          </a:p>
          <a:p>
            <a:pPr marL="285750" lvl="0" indent="-285750">
              <a:lnSpc>
                <a:spcPct val="107000"/>
              </a:lnSpc>
              <a:spcAft>
                <a:spcPts val="800"/>
              </a:spcAft>
              <a:buFontTx/>
              <a:buChar char="-"/>
            </a:pPr>
            <a:r>
              <a:rPr lang="sv-SE" dirty="0">
                <a:latin typeface="Calibri" panose="020F0502020204030204" pitchFamily="34" charset="0"/>
                <a:ea typeface="Calibri" panose="020F0502020204030204" pitchFamily="34" charset="0"/>
              </a:rPr>
              <a:t>Dokument synliga i </a:t>
            </a:r>
            <a:r>
              <a:rPr lang="sv-SE" dirty="0" err="1">
                <a:latin typeface="Calibri" panose="020F0502020204030204" pitchFamily="34" charset="0"/>
                <a:ea typeface="Calibri" panose="020F0502020204030204" pitchFamily="34" charset="0"/>
              </a:rPr>
              <a:t>app:en</a:t>
            </a:r>
            <a:endParaRPr lang="sv-SE" dirty="0">
              <a:latin typeface="Calibri" panose="020F0502020204030204" pitchFamily="34" charset="0"/>
              <a:ea typeface="Calibri" panose="020F0502020204030204" pitchFamily="34" charset="0"/>
            </a:endParaRPr>
          </a:p>
          <a:p>
            <a:pPr lvl="0">
              <a:lnSpc>
                <a:spcPct val="107000"/>
              </a:lnSpc>
              <a:spcAft>
                <a:spcPts val="800"/>
              </a:spcAft>
            </a:pPr>
            <a:r>
              <a:rPr lang="sv-SE" u="sng" dirty="0">
                <a:latin typeface="Calibri" panose="020F0502020204030204" pitchFamily="34" charset="0"/>
                <a:ea typeface="Calibri" panose="020F0502020204030204" pitchFamily="34" charset="0"/>
              </a:rPr>
              <a:t>Ibis</a:t>
            </a:r>
            <a:endParaRPr lang="sv-SE" sz="1800" u="sng" dirty="0">
              <a:effectLst/>
              <a:latin typeface="Calibri" panose="020F0502020204030204" pitchFamily="34" charset="0"/>
              <a:ea typeface="Calibri" panose="020F0502020204030204" pitchFamily="34" charset="0"/>
            </a:endParaRPr>
          </a:p>
          <a:p>
            <a:pPr marL="285750" lvl="0" indent="-285750">
              <a:lnSpc>
                <a:spcPct val="107000"/>
              </a:lnSpc>
              <a:spcAft>
                <a:spcPts val="800"/>
              </a:spcAft>
              <a:buFontTx/>
              <a:buChar char="-"/>
            </a:pPr>
            <a:r>
              <a:rPr lang="sv-SE" dirty="0">
                <a:latin typeface="Calibri" panose="020F0502020204030204" pitchFamily="34" charset="0"/>
                <a:ea typeface="Calibri" panose="020F0502020204030204" pitchFamily="34" charset="0"/>
              </a:rPr>
              <a:t>Uppdatera spelare och ledare i lagen. (även mail </a:t>
            </a:r>
            <a:r>
              <a:rPr lang="sv-SE" dirty="0" err="1">
                <a:latin typeface="Calibri" panose="020F0502020204030204" pitchFamily="34" charset="0"/>
                <a:ea typeface="Calibri" panose="020F0502020204030204" pitchFamily="34" charset="0"/>
              </a:rPr>
              <a:t>etc</a:t>
            </a:r>
            <a:r>
              <a:rPr lang="sv-SE" dirty="0">
                <a:latin typeface="Calibri" panose="020F0502020204030204" pitchFamily="34" charset="0"/>
                <a:ea typeface="Calibri" panose="020F0502020204030204" pitchFamily="34" charset="0"/>
              </a:rPr>
              <a:t>)</a:t>
            </a:r>
            <a:br>
              <a:rPr lang="sv-SE" dirty="0">
                <a:latin typeface="Calibri" panose="020F0502020204030204" pitchFamily="34" charset="0"/>
                <a:ea typeface="Calibri" panose="020F0502020204030204" pitchFamily="34" charset="0"/>
              </a:rPr>
            </a:br>
            <a:r>
              <a:rPr lang="sv-SE" dirty="0">
                <a:latin typeface="Calibri" panose="020F0502020204030204" pitchFamily="34" charset="0"/>
                <a:ea typeface="Calibri" panose="020F0502020204030204" pitchFamily="34" charset="0"/>
              </a:rPr>
              <a:t>Om det saknas ledare så maila </a:t>
            </a:r>
            <a:r>
              <a:rPr lang="sv-SE" dirty="0">
                <a:latin typeface="Calibri" panose="020F0502020204030204" pitchFamily="34" charset="0"/>
                <a:ea typeface="Calibri" panose="020F0502020204030204" pitchFamily="34" charset="0"/>
                <a:hlinkClick r:id="rId2">
                  <a:extLst>
                    <a:ext uri="{A12FA001-AC4F-418D-AE19-62706E023703}">
                      <ahyp:hlinkClr xmlns:ahyp="http://schemas.microsoft.com/office/drawing/2018/hyperlinkcolor" val="tx"/>
                    </a:ext>
                  </a:extLst>
                </a:hlinkClick>
              </a:rPr>
              <a:t>info@li20.se</a:t>
            </a:r>
            <a:r>
              <a:rPr lang="sv-SE" dirty="0">
                <a:latin typeface="Calibri" panose="020F0502020204030204" pitchFamily="34" charset="0"/>
                <a:ea typeface="Calibri" panose="020F0502020204030204" pitchFamily="34" charset="0"/>
              </a:rPr>
              <a:t> med namn och lag</a:t>
            </a:r>
          </a:p>
          <a:p>
            <a:pPr lvl="0">
              <a:lnSpc>
                <a:spcPct val="107000"/>
              </a:lnSpc>
              <a:spcAft>
                <a:spcPts val="800"/>
              </a:spcAft>
            </a:pPr>
            <a:r>
              <a:rPr lang="sv-SE" u="sng" dirty="0">
                <a:latin typeface="Calibri" panose="020F0502020204030204" pitchFamily="34" charset="0"/>
                <a:ea typeface="Calibri" panose="020F0502020204030204" pitchFamily="34" charset="0"/>
              </a:rPr>
              <a:t>Hemsida och sociala kanaler</a:t>
            </a:r>
          </a:p>
          <a:p>
            <a:pPr marL="285750" lvl="0" indent="-285750">
              <a:lnSpc>
                <a:spcPct val="107000"/>
              </a:lnSpc>
              <a:spcAft>
                <a:spcPts val="800"/>
              </a:spcAft>
              <a:buFontTx/>
              <a:buChar char="-"/>
            </a:pPr>
            <a:r>
              <a:rPr lang="sv-SE" dirty="0">
                <a:latin typeface="Calibri" panose="020F0502020204030204" pitchFamily="34" charset="0"/>
                <a:ea typeface="Calibri" panose="020F0502020204030204" pitchFamily="34" charset="0"/>
              </a:rPr>
              <a:t>Uppdatering av hemsidan mht utseende samt rensning av dokument kommer påbörjas.</a:t>
            </a:r>
          </a:p>
          <a:p>
            <a:pPr marL="285750" lvl="0" indent="-285750">
              <a:lnSpc>
                <a:spcPct val="107000"/>
              </a:lnSpc>
              <a:spcAft>
                <a:spcPts val="800"/>
              </a:spcAft>
              <a:buFontTx/>
              <a:buChar char="-"/>
            </a:pPr>
            <a:r>
              <a:rPr lang="sv-SE" dirty="0">
                <a:latin typeface="Calibri" panose="020F0502020204030204" pitchFamily="34" charset="0"/>
                <a:ea typeface="Calibri" panose="020F0502020204030204" pitchFamily="34" charset="0"/>
              </a:rPr>
              <a:t>Uppdatera era lag</a:t>
            </a:r>
          </a:p>
          <a:p>
            <a:pPr marL="285750" lvl="0" indent="-285750">
              <a:lnSpc>
                <a:spcPct val="107000"/>
              </a:lnSpc>
              <a:spcAft>
                <a:spcPts val="800"/>
              </a:spcAft>
              <a:buFontTx/>
              <a:buChar char="-"/>
            </a:pPr>
            <a:r>
              <a:rPr lang="sv-SE" dirty="0">
                <a:latin typeface="Calibri" panose="020F0502020204030204" pitchFamily="34" charset="0"/>
                <a:ea typeface="Calibri" panose="020F0502020204030204" pitchFamily="34" charset="0"/>
              </a:rPr>
              <a:t>Håll en uppdaterad kalender</a:t>
            </a:r>
          </a:p>
          <a:p>
            <a:pPr marL="285750" lvl="0" indent="-285750">
              <a:lnSpc>
                <a:spcPct val="107000"/>
              </a:lnSpc>
              <a:spcAft>
                <a:spcPts val="800"/>
              </a:spcAft>
              <a:buFontTx/>
              <a:buChar char="-"/>
            </a:pPr>
            <a:r>
              <a:rPr lang="sv-SE" dirty="0">
                <a:latin typeface="Calibri" panose="020F0502020204030204" pitchFamily="34" charset="0"/>
                <a:ea typeface="Calibri" panose="020F0502020204030204" pitchFamily="34" charset="0"/>
              </a:rPr>
              <a:t>Varje lag sköter sina egna sociala kanaler.</a:t>
            </a:r>
          </a:p>
        </p:txBody>
      </p:sp>
    </p:spTree>
    <p:extLst>
      <p:ext uri="{BB962C8B-B14F-4D97-AF65-F5344CB8AC3E}">
        <p14:creationId xmlns:p14="http://schemas.microsoft.com/office/powerpoint/2010/main" val="2116139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ruta 12">
            <a:extLst>
              <a:ext uri="{FF2B5EF4-FFF2-40B4-BE49-F238E27FC236}">
                <a16:creationId xmlns:a16="http://schemas.microsoft.com/office/drawing/2014/main" id="{54A46C7B-09D3-8A42-91C9-FBD7CE48F763}"/>
              </a:ext>
            </a:extLst>
          </p:cNvPr>
          <p:cNvSpPr txBox="1"/>
          <p:nvPr/>
        </p:nvSpPr>
        <p:spPr>
          <a:xfrm>
            <a:off x="1464310" y="694690"/>
            <a:ext cx="5552440" cy="584775"/>
          </a:xfrm>
          <a:prstGeom prst="rect">
            <a:avLst/>
          </a:prstGeom>
          <a:noFill/>
        </p:spPr>
        <p:txBody>
          <a:bodyPr wrap="square" rtlCol="0">
            <a:spAutoFit/>
          </a:bodyPr>
          <a:lstStyle/>
          <a:p>
            <a:r>
              <a:rPr lang="sv-SE" sz="3200" b="1" dirty="0"/>
              <a:t>Kiosken</a:t>
            </a:r>
          </a:p>
        </p:txBody>
      </p:sp>
      <p:sp>
        <p:nvSpPr>
          <p:cNvPr id="14" name="textruta 13">
            <a:extLst>
              <a:ext uri="{FF2B5EF4-FFF2-40B4-BE49-F238E27FC236}">
                <a16:creationId xmlns:a16="http://schemas.microsoft.com/office/drawing/2014/main" id="{B00E9346-DD73-3FE3-C06D-B1A6FF7B6829}"/>
              </a:ext>
            </a:extLst>
          </p:cNvPr>
          <p:cNvSpPr txBox="1"/>
          <p:nvPr/>
        </p:nvSpPr>
        <p:spPr>
          <a:xfrm>
            <a:off x="1464310" y="1467713"/>
            <a:ext cx="6466840" cy="4480842"/>
          </a:xfrm>
          <a:prstGeom prst="rect">
            <a:avLst/>
          </a:prstGeom>
          <a:noFill/>
        </p:spPr>
        <p:txBody>
          <a:bodyPr wrap="square" rtlCol="0">
            <a:spAutoFit/>
          </a:bodyPr>
          <a:lstStyle/>
          <a:p>
            <a:pPr lvl="0">
              <a:lnSpc>
                <a:spcPct val="107000"/>
              </a:lnSpc>
              <a:spcAft>
                <a:spcPts val="800"/>
              </a:spcAft>
            </a:pPr>
            <a:r>
              <a:rPr lang="sv-SE" sz="1800" u="sng" dirty="0">
                <a:effectLst/>
                <a:latin typeface="Calibri" panose="020F0502020204030204" pitchFamily="34" charset="0"/>
                <a:ea typeface="Calibri" panose="020F0502020204030204" pitchFamily="34" charset="0"/>
              </a:rPr>
              <a:t>Kioskrutiner</a:t>
            </a:r>
          </a:p>
          <a:p>
            <a:pPr lvl="0">
              <a:lnSpc>
                <a:spcPct val="107000"/>
              </a:lnSpc>
              <a:spcAft>
                <a:spcPts val="800"/>
              </a:spcAft>
            </a:pPr>
            <a:r>
              <a:rPr lang="sv-SE" dirty="0">
                <a:latin typeface="Calibri" panose="020F0502020204030204" pitchFamily="34" charset="0"/>
                <a:ea typeface="Calibri" panose="020F0502020204030204" pitchFamily="34" charset="0"/>
              </a:rPr>
              <a:t>- Tydliga rutiner för hanteringen i kiosken finns anslaget där.</a:t>
            </a:r>
          </a:p>
          <a:p>
            <a:pPr lvl="0">
              <a:lnSpc>
                <a:spcPct val="107000"/>
              </a:lnSpc>
              <a:spcAft>
                <a:spcPts val="800"/>
              </a:spcAft>
            </a:pPr>
            <a:r>
              <a:rPr lang="sv-SE" dirty="0">
                <a:latin typeface="Calibri" panose="020F0502020204030204" pitchFamily="34" charset="0"/>
                <a:ea typeface="Calibri" panose="020F0502020204030204" pitchFamily="34" charset="0"/>
              </a:rPr>
              <a:t>- Kioskschema kommer presenteras senast.</a:t>
            </a:r>
          </a:p>
          <a:p>
            <a:pPr lvl="0">
              <a:lnSpc>
                <a:spcPct val="107000"/>
              </a:lnSpc>
              <a:spcAft>
                <a:spcPts val="800"/>
              </a:spcAft>
            </a:pPr>
            <a:r>
              <a:rPr lang="sv-SE" dirty="0">
                <a:latin typeface="Calibri" panose="020F0502020204030204" pitchFamily="34" charset="0"/>
                <a:ea typeface="Calibri" panose="020F0502020204030204" pitchFamily="34" charset="0"/>
              </a:rPr>
              <a:t>- QR-koder som finns i pärmen skall användas, ej använda egna.</a:t>
            </a:r>
          </a:p>
          <a:p>
            <a:pPr lvl="0">
              <a:lnSpc>
                <a:spcPct val="107000"/>
              </a:lnSpc>
              <a:spcAft>
                <a:spcPts val="800"/>
              </a:spcAft>
            </a:pPr>
            <a:r>
              <a:rPr lang="sv-SE" dirty="0">
                <a:latin typeface="Calibri" panose="020F0502020204030204" pitchFamily="34" charset="0"/>
                <a:ea typeface="Calibri" panose="020F0502020204030204" pitchFamily="34" charset="0"/>
              </a:rPr>
              <a:t>- Ta in panten….</a:t>
            </a:r>
            <a:br>
              <a:rPr lang="sv-SE" dirty="0">
                <a:latin typeface="Calibri" panose="020F0502020204030204" pitchFamily="34" charset="0"/>
                <a:ea typeface="Calibri" panose="020F0502020204030204" pitchFamily="34" charset="0"/>
              </a:rPr>
            </a:br>
            <a:br>
              <a:rPr lang="sv-SE" dirty="0">
                <a:highlight>
                  <a:srgbClr val="FFFF00"/>
                </a:highlight>
                <a:latin typeface="Calibri" panose="020F0502020204030204" pitchFamily="34" charset="0"/>
                <a:ea typeface="Calibri" panose="020F0502020204030204" pitchFamily="34" charset="0"/>
              </a:rPr>
            </a:br>
            <a:endParaRPr lang="sv-SE" dirty="0">
              <a:highlight>
                <a:srgbClr val="FFFF00"/>
              </a:highlight>
              <a:latin typeface="Calibri" panose="020F0502020204030204" pitchFamily="34" charset="0"/>
              <a:ea typeface="Calibri" panose="020F0502020204030204" pitchFamily="34" charset="0"/>
            </a:endParaRPr>
          </a:p>
          <a:p>
            <a:pPr lvl="0">
              <a:lnSpc>
                <a:spcPct val="107000"/>
              </a:lnSpc>
              <a:spcAft>
                <a:spcPts val="800"/>
              </a:spcAft>
            </a:pPr>
            <a:endParaRPr lang="sv-SE" sz="1800" u="sng" dirty="0">
              <a:effectLst/>
              <a:latin typeface="Calibri" panose="020F0502020204030204" pitchFamily="34" charset="0"/>
              <a:ea typeface="Calibri" panose="020F0502020204030204" pitchFamily="34" charset="0"/>
            </a:endParaRPr>
          </a:p>
          <a:p>
            <a:pPr lvl="0">
              <a:lnSpc>
                <a:spcPct val="107000"/>
              </a:lnSpc>
              <a:spcAft>
                <a:spcPts val="800"/>
              </a:spcAft>
            </a:pPr>
            <a:endParaRPr lang="sv-SE" u="sng" dirty="0">
              <a:latin typeface="Calibri" panose="020F0502020204030204" pitchFamily="34" charset="0"/>
              <a:ea typeface="Calibri" panose="020F0502020204030204" pitchFamily="34" charset="0"/>
            </a:endParaRPr>
          </a:p>
          <a:p>
            <a:pPr lvl="0">
              <a:lnSpc>
                <a:spcPct val="107000"/>
              </a:lnSpc>
              <a:spcAft>
                <a:spcPts val="800"/>
              </a:spcAft>
            </a:pPr>
            <a:br>
              <a:rPr lang="sv-SE" sz="1800" dirty="0">
                <a:effectLst/>
                <a:latin typeface="Calibri" panose="020F0502020204030204" pitchFamily="34" charset="0"/>
                <a:ea typeface="Calibri" panose="020F0502020204030204" pitchFamily="34" charset="0"/>
              </a:rPr>
            </a:br>
            <a:r>
              <a:rPr lang="sv-SE" sz="1800" dirty="0">
                <a:effectLst/>
                <a:latin typeface="Calibri" panose="020F0502020204030204" pitchFamily="34" charset="0"/>
                <a:ea typeface="Calibri" panose="020F0502020204030204" pitchFamily="34" charset="0"/>
              </a:rPr>
              <a:t>					</a:t>
            </a:r>
          </a:p>
          <a:p>
            <a:endParaRPr lang="sv-SE" sz="2000" dirty="0"/>
          </a:p>
        </p:txBody>
      </p:sp>
    </p:spTree>
    <p:extLst>
      <p:ext uri="{BB962C8B-B14F-4D97-AF65-F5344CB8AC3E}">
        <p14:creationId xmlns:p14="http://schemas.microsoft.com/office/powerpoint/2010/main" val="1578740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ruta 12">
            <a:extLst>
              <a:ext uri="{FF2B5EF4-FFF2-40B4-BE49-F238E27FC236}">
                <a16:creationId xmlns:a16="http://schemas.microsoft.com/office/drawing/2014/main" id="{54A46C7B-09D3-8A42-91C9-FBD7CE48F763}"/>
              </a:ext>
            </a:extLst>
          </p:cNvPr>
          <p:cNvSpPr txBox="1"/>
          <p:nvPr/>
        </p:nvSpPr>
        <p:spPr>
          <a:xfrm>
            <a:off x="1464310" y="427990"/>
            <a:ext cx="5552440" cy="584775"/>
          </a:xfrm>
          <a:prstGeom prst="rect">
            <a:avLst/>
          </a:prstGeom>
          <a:noFill/>
        </p:spPr>
        <p:txBody>
          <a:bodyPr wrap="square" rtlCol="0">
            <a:spAutoFit/>
          </a:bodyPr>
          <a:lstStyle/>
          <a:p>
            <a:r>
              <a:rPr lang="sv-SE" sz="3200" b="1" dirty="0"/>
              <a:t>Leksandshallen </a:t>
            </a:r>
          </a:p>
        </p:txBody>
      </p:sp>
      <p:sp>
        <p:nvSpPr>
          <p:cNvPr id="14" name="textruta 13">
            <a:extLst>
              <a:ext uri="{FF2B5EF4-FFF2-40B4-BE49-F238E27FC236}">
                <a16:creationId xmlns:a16="http://schemas.microsoft.com/office/drawing/2014/main" id="{B00E9346-DD73-3FE3-C06D-B1A6FF7B6829}"/>
              </a:ext>
            </a:extLst>
          </p:cNvPr>
          <p:cNvSpPr txBox="1"/>
          <p:nvPr/>
        </p:nvSpPr>
        <p:spPr>
          <a:xfrm>
            <a:off x="1464310" y="1012765"/>
            <a:ext cx="7813040" cy="5744329"/>
          </a:xfrm>
          <a:prstGeom prst="rect">
            <a:avLst/>
          </a:prstGeom>
          <a:noFill/>
        </p:spPr>
        <p:txBody>
          <a:bodyPr wrap="square" rtlCol="0">
            <a:spAutoFit/>
          </a:bodyPr>
          <a:lstStyle/>
          <a:p>
            <a:pPr>
              <a:lnSpc>
                <a:spcPct val="107000"/>
              </a:lnSpc>
              <a:spcAft>
                <a:spcPts val="800"/>
              </a:spcAft>
            </a:pPr>
            <a:r>
              <a:rPr lang="sv-SE" u="sng" dirty="0">
                <a:latin typeface="Calibri" panose="020F0502020204030204" pitchFamily="34" charset="0"/>
                <a:ea typeface="Calibri" panose="020F0502020204030204" pitchFamily="34" charset="0"/>
              </a:rPr>
              <a:t>Bokning &amp; Avbokning tränings- och matchtider:</a:t>
            </a:r>
          </a:p>
          <a:p>
            <a:pPr marL="285750" lvl="0" indent="-285750">
              <a:lnSpc>
                <a:spcPct val="107000"/>
              </a:lnSpc>
              <a:spcAft>
                <a:spcPts val="800"/>
              </a:spcAft>
              <a:buFontTx/>
              <a:buChar char="-"/>
            </a:pPr>
            <a:r>
              <a:rPr lang="sv-SE" dirty="0" err="1">
                <a:latin typeface="Calibri" panose="020F0502020204030204" pitchFamily="34" charset="0"/>
                <a:ea typeface="Calibri" panose="020F0502020204030204" pitchFamily="34" charset="0"/>
              </a:rPr>
              <a:t>Fr.o.m</a:t>
            </a:r>
            <a:r>
              <a:rPr lang="sv-SE" dirty="0">
                <a:latin typeface="Calibri" panose="020F0502020204030204" pitchFamily="34" charset="0"/>
                <a:ea typeface="Calibri" panose="020F0502020204030204" pitchFamily="34" charset="0"/>
              </a:rPr>
              <a:t> v.38 skall lagen själva boka och avboka träningstider, detta mailas till Leksandshallen (Johan </a:t>
            </a:r>
            <a:r>
              <a:rPr lang="sv-SE" dirty="0" err="1">
                <a:latin typeface="Calibri" panose="020F0502020204030204" pitchFamily="34" charset="0"/>
                <a:ea typeface="Calibri" panose="020F0502020204030204" pitchFamily="34" charset="0"/>
              </a:rPr>
              <a:t>Reineck</a:t>
            </a:r>
            <a:r>
              <a:rPr lang="sv-SE" dirty="0">
                <a:latin typeface="Calibri" panose="020F0502020204030204" pitchFamily="34" charset="0"/>
                <a:ea typeface="Calibri" panose="020F0502020204030204" pitchFamily="34" charset="0"/>
              </a:rPr>
              <a:t>) med kopia till </a:t>
            </a:r>
            <a:r>
              <a:rPr lang="sv-SE" dirty="0">
                <a:latin typeface="Calibri" panose="020F0502020204030204" pitchFamily="34" charset="0"/>
                <a:ea typeface="Calibri" panose="020F0502020204030204" pitchFamily="34" charset="0"/>
                <a:hlinkClick r:id="rId2"/>
              </a:rPr>
              <a:t>info@li20.se</a:t>
            </a:r>
            <a:r>
              <a:rPr lang="sv-SE" dirty="0">
                <a:latin typeface="Calibri" panose="020F0502020204030204" pitchFamily="34" charset="0"/>
                <a:ea typeface="Calibri" panose="020F0502020204030204" pitchFamily="34" charset="0"/>
              </a:rPr>
              <a:t>.</a:t>
            </a:r>
          </a:p>
          <a:p>
            <a:pPr marL="285750" lvl="0" indent="-285750">
              <a:lnSpc>
                <a:spcPct val="107000"/>
              </a:lnSpc>
              <a:spcAft>
                <a:spcPts val="800"/>
              </a:spcAft>
              <a:buFontTx/>
              <a:buChar char="-"/>
            </a:pPr>
            <a:r>
              <a:rPr lang="sv-SE" dirty="0">
                <a:latin typeface="Calibri" panose="020F0502020204030204" pitchFamily="34" charset="0"/>
                <a:ea typeface="Calibri" panose="020F0502020204030204" pitchFamily="34" charset="0"/>
              </a:rPr>
              <a:t>Matchtider stäms av med förbundet, sedan bokar ni in nya tider i hallen.</a:t>
            </a:r>
          </a:p>
          <a:p>
            <a:pPr marL="285750" lvl="0" indent="-285750">
              <a:lnSpc>
                <a:spcPct val="107000"/>
              </a:lnSpc>
              <a:spcAft>
                <a:spcPts val="800"/>
              </a:spcAft>
              <a:buFontTx/>
              <a:buChar char="-"/>
            </a:pPr>
            <a:r>
              <a:rPr lang="sv-SE" dirty="0">
                <a:latin typeface="Calibri" panose="020F0502020204030204" pitchFamily="34" charset="0"/>
                <a:ea typeface="Calibri" panose="020F0502020204030204" pitchFamily="34" charset="0"/>
              </a:rPr>
              <a:t>Träningsschema samt DIBF.</a:t>
            </a:r>
          </a:p>
          <a:p>
            <a:pPr lvl="0">
              <a:lnSpc>
                <a:spcPct val="107000"/>
              </a:lnSpc>
              <a:spcAft>
                <a:spcPts val="800"/>
              </a:spcAft>
            </a:pPr>
            <a:r>
              <a:rPr lang="sv-SE" sz="1800" u="sng" dirty="0">
                <a:effectLst/>
                <a:latin typeface="Calibri" panose="020F0502020204030204" pitchFamily="34" charset="0"/>
                <a:ea typeface="Calibri" panose="020F0502020204030204" pitchFamily="34" charset="0"/>
              </a:rPr>
              <a:t>Teorisal:</a:t>
            </a:r>
            <a:endParaRPr lang="sv-SE" u="sng" dirty="0">
              <a:latin typeface="Calibri" panose="020F0502020204030204" pitchFamily="34" charset="0"/>
              <a:ea typeface="Calibri" panose="020F0502020204030204" pitchFamily="34" charset="0"/>
            </a:endParaRPr>
          </a:p>
          <a:p>
            <a:pPr lvl="0">
              <a:lnSpc>
                <a:spcPct val="107000"/>
              </a:lnSpc>
              <a:spcAft>
                <a:spcPts val="800"/>
              </a:spcAft>
            </a:pPr>
            <a:r>
              <a:rPr lang="sv-SE" dirty="0">
                <a:latin typeface="Calibri" panose="020F0502020204030204" pitchFamily="34" charset="0"/>
                <a:ea typeface="Calibri" panose="020F0502020204030204" pitchFamily="34" charset="0"/>
              </a:rPr>
              <a:t>Finns nyckel i kioskförrådet och vi kan använda salen om den inte är bokad.</a:t>
            </a:r>
            <a:endParaRPr lang="sv-SE" sz="1800" dirty="0">
              <a:effectLst/>
              <a:latin typeface="Calibri" panose="020F0502020204030204" pitchFamily="34" charset="0"/>
              <a:ea typeface="Calibri" panose="020F0502020204030204" pitchFamily="34" charset="0"/>
            </a:endParaRPr>
          </a:p>
          <a:p>
            <a:pPr lvl="0">
              <a:lnSpc>
                <a:spcPct val="107000"/>
              </a:lnSpc>
              <a:spcAft>
                <a:spcPts val="800"/>
              </a:spcAft>
            </a:pPr>
            <a:br>
              <a:rPr lang="sv-SE" sz="1800" u="sng" dirty="0">
                <a:effectLst/>
                <a:latin typeface="Calibri" panose="020F0502020204030204" pitchFamily="34" charset="0"/>
                <a:ea typeface="Calibri" panose="020F0502020204030204" pitchFamily="34" charset="0"/>
              </a:rPr>
            </a:br>
            <a:r>
              <a:rPr lang="sv-SE" sz="1800" u="sng" dirty="0">
                <a:effectLst/>
                <a:latin typeface="Calibri" panose="020F0502020204030204" pitchFamily="34" charset="0"/>
                <a:ea typeface="Calibri" panose="020F0502020204030204" pitchFamily="34" charset="0"/>
              </a:rPr>
              <a:t>Taggar:</a:t>
            </a:r>
            <a:br>
              <a:rPr lang="sv-SE" sz="1800" dirty="0">
                <a:effectLst/>
                <a:latin typeface="Calibri" panose="020F0502020204030204" pitchFamily="34" charset="0"/>
                <a:ea typeface="Calibri" panose="020F0502020204030204" pitchFamily="34" charset="0"/>
              </a:rPr>
            </a:br>
            <a:r>
              <a:rPr lang="sv-SE" sz="1800" dirty="0">
                <a:effectLst/>
                <a:latin typeface="Calibri" panose="020F0502020204030204" pitchFamily="34" charset="0"/>
                <a:ea typeface="Calibri" panose="020F0502020204030204" pitchFamily="34" charset="0"/>
              </a:rPr>
              <a:t>- Ni måste meddela vilka ledare som behöver en tagg, mailas till info@li20 och Johan </a:t>
            </a:r>
            <a:r>
              <a:rPr lang="sv-SE" sz="1800" dirty="0" err="1">
                <a:effectLst/>
                <a:latin typeface="Calibri" panose="020F0502020204030204" pitchFamily="34" charset="0"/>
                <a:ea typeface="Calibri" panose="020F0502020204030204" pitchFamily="34" charset="0"/>
              </a:rPr>
              <a:t>Reineck</a:t>
            </a:r>
            <a:r>
              <a:rPr lang="sv-SE" sz="1800" dirty="0">
                <a:effectLst/>
                <a:latin typeface="Calibri" panose="020F0502020204030204" pitchFamily="34" charset="0"/>
                <a:ea typeface="Calibri" panose="020F0502020204030204" pitchFamily="34" charset="0"/>
              </a:rPr>
              <a:t>.</a:t>
            </a:r>
            <a:br>
              <a:rPr lang="sv-SE" sz="1800" dirty="0">
                <a:effectLst/>
                <a:latin typeface="Calibri" panose="020F0502020204030204" pitchFamily="34" charset="0"/>
                <a:ea typeface="Calibri" panose="020F0502020204030204" pitchFamily="34" charset="0"/>
              </a:rPr>
            </a:br>
            <a:br>
              <a:rPr lang="sv-SE" sz="1800" dirty="0">
                <a:effectLst/>
                <a:latin typeface="Calibri" panose="020F0502020204030204" pitchFamily="34" charset="0"/>
                <a:ea typeface="Calibri" panose="020F0502020204030204" pitchFamily="34" charset="0"/>
              </a:rPr>
            </a:br>
            <a:r>
              <a:rPr lang="sv-SE" u="sng" dirty="0">
                <a:latin typeface="Calibri" panose="020F0502020204030204" pitchFamily="34" charset="0"/>
                <a:ea typeface="Calibri" panose="020F0502020204030204" pitchFamily="34" charset="0"/>
              </a:rPr>
              <a:t>Förråden:</a:t>
            </a:r>
          </a:p>
          <a:p>
            <a:pPr lvl="0">
              <a:lnSpc>
                <a:spcPct val="107000"/>
              </a:lnSpc>
              <a:spcAft>
                <a:spcPts val="800"/>
              </a:spcAft>
            </a:pPr>
            <a:r>
              <a:rPr lang="sv-SE" dirty="0">
                <a:latin typeface="Calibri" panose="020F0502020204030204" pitchFamily="34" charset="0"/>
                <a:ea typeface="Calibri" panose="020F0502020204030204" pitchFamily="34" charset="0"/>
              </a:rPr>
              <a:t>- Alla lag skall ha ett eget skåp i A- alternativ B-hallen.</a:t>
            </a:r>
          </a:p>
          <a:p>
            <a:pPr lvl="0">
              <a:lnSpc>
                <a:spcPct val="107000"/>
              </a:lnSpc>
              <a:spcAft>
                <a:spcPts val="800"/>
              </a:spcAft>
            </a:pPr>
            <a:r>
              <a:rPr lang="sv-SE" dirty="0">
                <a:latin typeface="Calibri" panose="020F0502020204030204" pitchFamily="34" charset="0"/>
                <a:ea typeface="Calibri" panose="020F0502020204030204" pitchFamily="34" charset="0"/>
              </a:rPr>
              <a:t>- Bollar, hur skall den hanteras?</a:t>
            </a:r>
          </a:p>
          <a:p>
            <a:pPr lvl="0">
              <a:lnSpc>
                <a:spcPct val="107000"/>
              </a:lnSpc>
              <a:spcAft>
                <a:spcPts val="800"/>
              </a:spcAft>
            </a:pPr>
            <a:r>
              <a:rPr lang="sv-SE" sz="1800" dirty="0">
                <a:effectLst/>
                <a:latin typeface="Calibri" panose="020F0502020204030204" pitchFamily="34" charset="0"/>
                <a:ea typeface="Calibri" panose="020F0502020204030204" pitchFamily="34" charset="0"/>
              </a:rPr>
              <a:t>- Hur kan vi använda ytorna bättre? Tankar och förslag?		</a:t>
            </a:r>
          </a:p>
        </p:txBody>
      </p:sp>
    </p:spTree>
    <p:extLst>
      <p:ext uri="{BB962C8B-B14F-4D97-AF65-F5344CB8AC3E}">
        <p14:creationId xmlns:p14="http://schemas.microsoft.com/office/powerpoint/2010/main" val="3933300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ruta 12">
            <a:extLst>
              <a:ext uri="{FF2B5EF4-FFF2-40B4-BE49-F238E27FC236}">
                <a16:creationId xmlns:a16="http://schemas.microsoft.com/office/drawing/2014/main" id="{54A46C7B-09D3-8A42-91C9-FBD7CE48F763}"/>
              </a:ext>
            </a:extLst>
          </p:cNvPr>
          <p:cNvSpPr txBox="1"/>
          <p:nvPr/>
        </p:nvSpPr>
        <p:spPr>
          <a:xfrm>
            <a:off x="1464309" y="799465"/>
            <a:ext cx="5552440" cy="584775"/>
          </a:xfrm>
          <a:prstGeom prst="rect">
            <a:avLst/>
          </a:prstGeom>
          <a:noFill/>
        </p:spPr>
        <p:txBody>
          <a:bodyPr wrap="square" rtlCol="0">
            <a:spAutoFit/>
          </a:bodyPr>
          <a:lstStyle/>
          <a:p>
            <a:r>
              <a:rPr lang="sv-SE" sz="3200" b="1" dirty="0"/>
              <a:t>Leksandshallen</a:t>
            </a:r>
          </a:p>
        </p:txBody>
      </p:sp>
      <p:sp>
        <p:nvSpPr>
          <p:cNvPr id="14" name="textruta 13">
            <a:extLst>
              <a:ext uri="{FF2B5EF4-FFF2-40B4-BE49-F238E27FC236}">
                <a16:creationId xmlns:a16="http://schemas.microsoft.com/office/drawing/2014/main" id="{B00E9346-DD73-3FE3-C06D-B1A6FF7B6829}"/>
              </a:ext>
            </a:extLst>
          </p:cNvPr>
          <p:cNvSpPr txBox="1"/>
          <p:nvPr/>
        </p:nvSpPr>
        <p:spPr>
          <a:xfrm>
            <a:off x="1130934" y="1477238"/>
            <a:ext cx="8117841" cy="5047216"/>
          </a:xfrm>
          <a:prstGeom prst="rect">
            <a:avLst/>
          </a:prstGeom>
          <a:noFill/>
        </p:spPr>
        <p:txBody>
          <a:bodyPr wrap="square" rtlCol="0">
            <a:spAutoFit/>
          </a:bodyPr>
          <a:lstStyle/>
          <a:p>
            <a:pPr lvl="0">
              <a:lnSpc>
                <a:spcPct val="107000"/>
              </a:lnSpc>
              <a:spcAft>
                <a:spcPts val="800"/>
              </a:spcAft>
            </a:pPr>
            <a:r>
              <a:rPr lang="sv-SE" sz="1800" u="sng" dirty="0">
                <a:effectLst/>
                <a:latin typeface="Calibri" panose="020F0502020204030204" pitchFamily="34" charset="0"/>
                <a:ea typeface="Calibri" panose="020F0502020204030204" pitchFamily="34" charset="0"/>
              </a:rPr>
              <a:t>Sargen</a:t>
            </a:r>
          </a:p>
          <a:p>
            <a:pPr marL="285750" lvl="0" indent="-285750">
              <a:lnSpc>
                <a:spcPct val="107000"/>
              </a:lnSpc>
              <a:spcAft>
                <a:spcPts val="800"/>
              </a:spcAft>
              <a:buFontTx/>
              <a:buChar char="-"/>
            </a:pPr>
            <a:r>
              <a:rPr lang="sv-SE" dirty="0">
                <a:latin typeface="Calibri" panose="020F0502020204030204" pitchFamily="34" charset="0"/>
                <a:ea typeface="Calibri" panose="020F0502020204030204" pitchFamily="34" charset="0"/>
              </a:rPr>
              <a:t>På alla matcher och träningar skall sargbitar med reklam synas mot läktaren. </a:t>
            </a:r>
            <a:br>
              <a:rPr lang="sv-SE" dirty="0">
                <a:latin typeface="Calibri" panose="020F0502020204030204" pitchFamily="34" charset="0"/>
                <a:ea typeface="Calibri" panose="020F0502020204030204" pitchFamily="34" charset="0"/>
              </a:rPr>
            </a:br>
            <a:r>
              <a:rPr lang="sv-SE" dirty="0">
                <a:latin typeface="Calibri" panose="020F0502020204030204" pitchFamily="34" charset="0"/>
                <a:ea typeface="Calibri" panose="020F0502020204030204" pitchFamily="34" charset="0"/>
              </a:rPr>
              <a:t>Se till att sargrutinen följs, ta upp med föräldrar och spelare.</a:t>
            </a:r>
            <a:br>
              <a:rPr lang="sv-SE" dirty="0">
                <a:latin typeface="Calibri" panose="020F0502020204030204" pitchFamily="34" charset="0"/>
                <a:ea typeface="Calibri" panose="020F0502020204030204" pitchFamily="34" charset="0"/>
              </a:rPr>
            </a:br>
            <a:r>
              <a:rPr lang="sv-SE" dirty="0">
                <a:latin typeface="Calibri" panose="020F0502020204030204" pitchFamily="34" charset="0"/>
                <a:ea typeface="Calibri" panose="020F0502020204030204" pitchFamily="34" charset="0"/>
              </a:rPr>
              <a:t>Alla bitar kommer under hösten få en numrering som skall följas.</a:t>
            </a:r>
            <a:br>
              <a:rPr lang="sv-SE" dirty="0">
                <a:latin typeface="Calibri" panose="020F0502020204030204" pitchFamily="34" charset="0"/>
                <a:ea typeface="Calibri" panose="020F0502020204030204" pitchFamily="34" charset="0"/>
              </a:rPr>
            </a:br>
            <a:r>
              <a:rPr lang="sv-SE" dirty="0">
                <a:latin typeface="Calibri" panose="020F0502020204030204" pitchFamily="34" charset="0"/>
                <a:ea typeface="Calibri" panose="020F0502020204030204" pitchFamily="34" charset="0"/>
              </a:rPr>
              <a:t>OM det blivit fel så ser vi till att ändra tillbaka, ta det ansvaret…</a:t>
            </a:r>
          </a:p>
          <a:p>
            <a:pPr lvl="0">
              <a:lnSpc>
                <a:spcPct val="107000"/>
              </a:lnSpc>
              <a:spcAft>
                <a:spcPts val="800"/>
              </a:spcAft>
            </a:pPr>
            <a:endParaRPr lang="sv-SE" sz="1800" u="sng" dirty="0">
              <a:effectLst/>
              <a:latin typeface="Calibri" panose="020F0502020204030204" pitchFamily="34" charset="0"/>
              <a:ea typeface="Calibri" panose="020F0502020204030204" pitchFamily="34" charset="0"/>
            </a:endParaRPr>
          </a:p>
          <a:p>
            <a:pPr lvl="0">
              <a:lnSpc>
                <a:spcPct val="107000"/>
              </a:lnSpc>
              <a:spcAft>
                <a:spcPts val="800"/>
              </a:spcAft>
            </a:pPr>
            <a:r>
              <a:rPr lang="sv-SE" u="sng" dirty="0">
                <a:latin typeface="Calibri" panose="020F0502020204030204" pitchFamily="34" charset="0"/>
                <a:ea typeface="Calibri" panose="020F0502020204030204" pitchFamily="34" charset="0"/>
              </a:rPr>
              <a:t>Omklädningsrum</a:t>
            </a:r>
          </a:p>
          <a:p>
            <a:pPr marL="285750" lvl="0" indent="-285750">
              <a:lnSpc>
                <a:spcPct val="107000"/>
              </a:lnSpc>
              <a:spcAft>
                <a:spcPts val="800"/>
              </a:spcAft>
              <a:buFontTx/>
              <a:buChar char="-"/>
            </a:pPr>
            <a:r>
              <a:rPr lang="sv-SE" dirty="0">
                <a:latin typeface="Calibri" panose="020F0502020204030204" pitchFamily="34" charset="0"/>
                <a:ea typeface="Calibri" panose="020F0502020204030204" pitchFamily="34" charset="0"/>
              </a:rPr>
              <a:t>Lagen använder omklädningsrum mht bokad hall.</a:t>
            </a:r>
            <a:br>
              <a:rPr lang="sv-SE" dirty="0">
                <a:latin typeface="Calibri" panose="020F0502020204030204" pitchFamily="34" charset="0"/>
                <a:ea typeface="Calibri" panose="020F0502020204030204" pitchFamily="34" charset="0"/>
              </a:rPr>
            </a:br>
            <a:r>
              <a:rPr lang="sv-SE" dirty="0">
                <a:latin typeface="Calibri" panose="020F0502020204030204" pitchFamily="34" charset="0"/>
                <a:ea typeface="Calibri" panose="020F0502020204030204" pitchFamily="34" charset="0"/>
              </a:rPr>
              <a:t>Dvs. match i B-hall, omklädning B-hall.</a:t>
            </a:r>
          </a:p>
          <a:p>
            <a:pPr marL="285750" lvl="0" indent="-285750">
              <a:lnSpc>
                <a:spcPct val="107000"/>
              </a:lnSpc>
              <a:spcAft>
                <a:spcPts val="800"/>
              </a:spcAft>
              <a:buFontTx/>
              <a:buChar char="-"/>
            </a:pPr>
            <a:r>
              <a:rPr lang="sv-SE" dirty="0">
                <a:latin typeface="Calibri" panose="020F0502020204030204" pitchFamily="34" charset="0"/>
                <a:ea typeface="Calibri" panose="020F0502020204030204" pitchFamily="34" charset="0"/>
              </a:rPr>
              <a:t>Vi har samtal med kommunen om ljustavlan/skärm. </a:t>
            </a:r>
            <a:br>
              <a:rPr lang="sv-SE" dirty="0">
                <a:latin typeface="Calibri" panose="020F0502020204030204" pitchFamily="34" charset="0"/>
                <a:ea typeface="Calibri" panose="020F0502020204030204" pitchFamily="34" charset="0"/>
              </a:rPr>
            </a:br>
            <a:r>
              <a:rPr lang="sv-SE" dirty="0">
                <a:latin typeface="Calibri" panose="020F0502020204030204" pitchFamily="34" charset="0"/>
                <a:ea typeface="Calibri" panose="020F0502020204030204" pitchFamily="34" charset="0"/>
              </a:rPr>
              <a:t>Matchtider, omklädningsrum kommer synas.</a:t>
            </a:r>
          </a:p>
          <a:p>
            <a:pPr marL="285750" lvl="0" indent="-285750">
              <a:lnSpc>
                <a:spcPct val="107000"/>
              </a:lnSpc>
              <a:spcAft>
                <a:spcPts val="800"/>
              </a:spcAft>
              <a:buFontTx/>
              <a:buChar char="-"/>
            </a:pPr>
            <a:endParaRPr lang="sv-SE" sz="1800" dirty="0">
              <a:effectLst/>
              <a:latin typeface="Calibri" panose="020F0502020204030204" pitchFamily="34" charset="0"/>
              <a:ea typeface="Calibri" panose="020F0502020204030204" pitchFamily="34" charset="0"/>
            </a:endParaRPr>
          </a:p>
          <a:p>
            <a:pPr lvl="0">
              <a:lnSpc>
                <a:spcPct val="107000"/>
              </a:lnSpc>
              <a:spcAft>
                <a:spcPts val="800"/>
              </a:spcAft>
            </a:pPr>
            <a:r>
              <a:rPr lang="sv-SE" u="sng" dirty="0">
                <a:latin typeface="Calibri" panose="020F0502020204030204" pitchFamily="34" charset="0"/>
                <a:ea typeface="Calibri" panose="020F0502020204030204" pitchFamily="34" charset="0"/>
              </a:rPr>
              <a:t>Träningseffektivitet och hänsyn</a:t>
            </a:r>
          </a:p>
          <a:p>
            <a:pPr lvl="0">
              <a:lnSpc>
                <a:spcPct val="107000"/>
              </a:lnSpc>
              <a:spcAft>
                <a:spcPts val="800"/>
              </a:spcAft>
            </a:pPr>
            <a:r>
              <a:rPr lang="sv-SE" sz="1800" dirty="0">
                <a:effectLst/>
                <a:latin typeface="Calibri" panose="020F0502020204030204" pitchFamily="34" charset="0"/>
                <a:ea typeface="Calibri" panose="020F0502020204030204" pitchFamily="34" charset="0"/>
              </a:rPr>
              <a:t>-  </a:t>
            </a:r>
            <a:r>
              <a:rPr lang="sv-SE" dirty="0" err="1">
                <a:latin typeface="Calibri" panose="020F0502020204030204" pitchFamily="34" charset="0"/>
                <a:ea typeface="Calibri" panose="020F0502020204030204" pitchFamily="34" charset="0"/>
              </a:rPr>
              <a:t>Bl.a</a:t>
            </a:r>
            <a:r>
              <a:rPr lang="sv-SE" dirty="0">
                <a:latin typeface="Calibri" panose="020F0502020204030204" pitchFamily="34" charset="0"/>
                <a:ea typeface="Calibri" panose="020F0502020204030204" pitchFamily="34" charset="0"/>
              </a:rPr>
              <a:t> användning av </a:t>
            </a:r>
            <a:r>
              <a:rPr lang="sv-SE" dirty="0" err="1">
                <a:latin typeface="Calibri" panose="020F0502020204030204" pitchFamily="34" charset="0"/>
                <a:ea typeface="Calibri" panose="020F0502020204030204" pitchFamily="34" charset="0"/>
              </a:rPr>
              <a:t>biytor</a:t>
            </a:r>
            <a:r>
              <a:rPr lang="sv-SE" dirty="0">
                <a:latin typeface="Calibri" panose="020F0502020204030204" pitchFamily="34" charset="0"/>
                <a:ea typeface="Calibri" panose="020F0502020204030204" pitchFamily="34" charset="0"/>
              </a:rPr>
              <a:t> innan träning</a:t>
            </a:r>
            <a:r>
              <a:rPr lang="sv-SE" sz="1800" dirty="0">
                <a:effectLst/>
                <a:latin typeface="Calibri" panose="020F0502020204030204" pitchFamily="34" charset="0"/>
                <a:ea typeface="Calibri" panose="020F0502020204030204" pitchFamily="34" charset="0"/>
              </a:rPr>
              <a:t>	</a:t>
            </a:r>
            <a:endParaRPr lang="sv-SE" sz="2000" dirty="0"/>
          </a:p>
        </p:txBody>
      </p:sp>
    </p:spTree>
    <p:extLst>
      <p:ext uri="{BB962C8B-B14F-4D97-AF65-F5344CB8AC3E}">
        <p14:creationId xmlns:p14="http://schemas.microsoft.com/office/powerpoint/2010/main" val="314247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ruta 12">
            <a:extLst>
              <a:ext uri="{FF2B5EF4-FFF2-40B4-BE49-F238E27FC236}">
                <a16:creationId xmlns:a16="http://schemas.microsoft.com/office/drawing/2014/main" id="{54A46C7B-09D3-8A42-91C9-FBD7CE48F763}"/>
              </a:ext>
            </a:extLst>
          </p:cNvPr>
          <p:cNvSpPr txBox="1"/>
          <p:nvPr/>
        </p:nvSpPr>
        <p:spPr>
          <a:xfrm>
            <a:off x="1464309" y="364814"/>
            <a:ext cx="5552440" cy="584775"/>
          </a:xfrm>
          <a:prstGeom prst="rect">
            <a:avLst/>
          </a:prstGeom>
          <a:noFill/>
        </p:spPr>
        <p:txBody>
          <a:bodyPr wrap="square" rtlCol="0">
            <a:spAutoFit/>
          </a:bodyPr>
          <a:lstStyle/>
          <a:p>
            <a:r>
              <a:rPr lang="sv-SE" sz="3200" b="1" dirty="0"/>
              <a:t>Kläder</a:t>
            </a:r>
          </a:p>
        </p:txBody>
      </p:sp>
      <p:sp>
        <p:nvSpPr>
          <p:cNvPr id="14" name="textruta 13">
            <a:extLst>
              <a:ext uri="{FF2B5EF4-FFF2-40B4-BE49-F238E27FC236}">
                <a16:creationId xmlns:a16="http://schemas.microsoft.com/office/drawing/2014/main" id="{B00E9346-DD73-3FE3-C06D-B1A6FF7B6829}"/>
              </a:ext>
            </a:extLst>
          </p:cNvPr>
          <p:cNvSpPr txBox="1"/>
          <p:nvPr/>
        </p:nvSpPr>
        <p:spPr>
          <a:xfrm>
            <a:off x="1464309" y="949589"/>
            <a:ext cx="7346315" cy="6234464"/>
          </a:xfrm>
          <a:prstGeom prst="rect">
            <a:avLst/>
          </a:prstGeom>
          <a:noFill/>
        </p:spPr>
        <p:txBody>
          <a:bodyPr wrap="square" rtlCol="0">
            <a:spAutoFit/>
          </a:bodyPr>
          <a:lstStyle/>
          <a:p>
            <a:pPr lvl="0">
              <a:lnSpc>
                <a:spcPct val="107000"/>
              </a:lnSpc>
              <a:spcAft>
                <a:spcPts val="800"/>
              </a:spcAft>
            </a:pPr>
            <a:r>
              <a:rPr lang="sv-SE" sz="1800" dirty="0">
                <a:effectLst/>
                <a:latin typeface="Calibri" panose="020F0502020204030204" pitchFamily="34" charset="0"/>
                <a:ea typeface="Calibri" panose="020F0502020204030204" pitchFamily="34" charset="0"/>
              </a:rPr>
              <a:t>Matchställ</a:t>
            </a:r>
            <a:br>
              <a:rPr lang="sv-SE" sz="1800" dirty="0">
                <a:effectLst/>
                <a:latin typeface="Calibri" panose="020F0502020204030204" pitchFamily="34" charset="0"/>
                <a:ea typeface="Calibri" panose="020F0502020204030204" pitchFamily="34" charset="0"/>
              </a:rPr>
            </a:br>
            <a:r>
              <a:rPr lang="sv-SE" sz="1800" dirty="0">
                <a:effectLst/>
                <a:latin typeface="Calibri" panose="020F0502020204030204" pitchFamily="34" charset="0"/>
                <a:ea typeface="Calibri" panose="020F0502020204030204" pitchFamily="34" charset="0"/>
              </a:rPr>
              <a:t>- </a:t>
            </a:r>
            <a:r>
              <a:rPr lang="sv-SE" dirty="0">
                <a:latin typeface="Calibri" panose="020F0502020204030204" pitchFamily="34" charset="0"/>
                <a:ea typeface="Calibri" panose="020F0502020204030204" pitchFamily="34" charset="0"/>
              </a:rPr>
              <a:t>Vi ser över rutin för hantering av matchställ.</a:t>
            </a:r>
            <a:br>
              <a:rPr lang="sv-SE" dirty="0">
                <a:latin typeface="Calibri" panose="020F0502020204030204" pitchFamily="34" charset="0"/>
                <a:ea typeface="Calibri" panose="020F0502020204030204" pitchFamily="34" charset="0"/>
              </a:rPr>
            </a:br>
            <a:r>
              <a:rPr lang="sv-SE" dirty="0">
                <a:latin typeface="Calibri" panose="020F0502020204030204" pitchFamily="34" charset="0"/>
                <a:ea typeface="Calibri" panose="020F0502020204030204" pitchFamily="34" charset="0"/>
              </a:rPr>
              <a:t>- Spelare kan ej räkna med att ha samma nummer säsong efter säsong utan vi behöver se över mängd tröjor som finns och därefter får lagen tröjor utefter behov av antal och storlek.</a:t>
            </a:r>
            <a:endParaRPr lang="sv-SE" sz="1800" dirty="0">
              <a:effectLst/>
              <a:latin typeface="Calibri" panose="020F0502020204030204" pitchFamily="34" charset="0"/>
              <a:ea typeface="Calibri" panose="020F0502020204030204" pitchFamily="34" charset="0"/>
            </a:endParaRPr>
          </a:p>
          <a:p>
            <a:pPr lvl="0">
              <a:lnSpc>
                <a:spcPct val="107000"/>
              </a:lnSpc>
              <a:spcAft>
                <a:spcPts val="800"/>
              </a:spcAft>
            </a:pPr>
            <a:r>
              <a:rPr lang="sv-SE" dirty="0">
                <a:latin typeface="Calibri" panose="020F0502020204030204" pitchFamily="34" charset="0"/>
                <a:ea typeface="Calibri" panose="020F0502020204030204" pitchFamily="34" charset="0"/>
              </a:rPr>
              <a:t>Bortaställ</a:t>
            </a:r>
          </a:p>
          <a:p>
            <a:pPr lvl="0">
              <a:lnSpc>
                <a:spcPct val="107000"/>
              </a:lnSpc>
              <a:spcAft>
                <a:spcPts val="800"/>
              </a:spcAft>
            </a:pPr>
            <a:r>
              <a:rPr lang="sv-SE" sz="1800" dirty="0">
                <a:effectLst/>
                <a:latin typeface="Calibri" panose="020F0502020204030204" pitchFamily="34" charset="0"/>
                <a:ea typeface="Calibri" panose="020F0502020204030204" pitchFamily="34" charset="0"/>
              </a:rPr>
              <a:t>- Styrelsen rekommenderar att lagen/spelarna köper in vita träningströjor som kompletteras med nummer.</a:t>
            </a:r>
            <a:br>
              <a:rPr lang="sv-SE" sz="1800" dirty="0">
                <a:effectLst/>
                <a:latin typeface="Calibri" panose="020F0502020204030204" pitchFamily="34" charset="0"/>
                <a:ea typeface="Calibri" panose="020F0502020204030204" pitchFamily="34" charset="0"/>
              </a:rPr>
            </a:br>
            <a:endParaRPr lang="sv-SE" dirty="0">
              <a:latin typeface="Calibri" panose="020F0502020204030204" pitchFamily="34" charset="0"/>
              <a:ea typeface="Calibri" panose="020F0502020204030204" pitchFamily="34" charset="0"/>
            </a:endParaRPr>
          </a:p>
          <a:p>
            <a:pPr lvl="0">
              <a:lnSpc>
                <a:spcPct val="107000"/>
              </a:lnSpc>
              <a:spcAft>
                <a:spcPts val="800"/>
              </a:spcAft>
            </a:pPr>
            <a:r>
              <a:rPr lang="sv-SE" sz="1800" u="sng" dirty="0">
                <a:effectLst/>
                <a:latin typeface="Calibri" panose="020F0502020204030204" pitchFamily="34" charset="0"/>
                <a:ea typeface="Calibri" panose="020F0502020204030204" pitchFamily="34" charset="0"/>
              </a:rPr>
              <a:t>MV-utrustning</a:t>
            </a:r>
          </a:p>
          <a:p>
            <a:pPr lvl="0">
              <a:lnSpc>
                <a:spcPct val="107000"/>
              </a:lnSpc>
              <a:spcAft>
                <a:spcPts val="800"/>
              </a:spcAft>
            </a:pPr>
            <a:r>
              <a:rPr lang="sv-SE" sz="1800" dirty="0">
                <a:effectLst/>
                <a:latin typeface="Calibri" panose="020F0502020204030204" pitchFamily="34" charset="0"/>
                <a:ea typeface="Calibri" panose="020F0502020204030204" pitchFamily="34" charset="0"/>
              </a:rPr>
              <a:t>- Förening </a:t>
            </a:r>
            <a:r>
              <a:rPr lang="sv-SE" dirty="0">
                <a:latin typeface="Calibri" panose="020F0502020204030204" pitchFamily="34" charset="0"/>
                <a:ea typeface="Calibri" panose="020F0502020204030204" pitchFamily="34" charset="0"/>
              </a:rPr>
              <a:t>ser till att det finns utrustning att låna från blå och nedåt.</a:t>
            </a:r>
            <a:br>
              <a:rPr lang="sv-SE" dirty="0">
                <a:latin typeface="Calibri" panose="020F0502020204030204" pitchFamily="34" charset="0"/>
                <a:ea typeface="Calibri" panose="020F0502020204030204" pitchFamily="34" charset="0"/>
              </a:rPr>
            </a:br>
            <a:r>
              <a:rPr lang="sv-SE" dirty="0">
                <a:latin typeface="Calibri" panose="020F0502020204030204" pitchFamily="34" charset="0"/>
                <a:ea typeface="Calibri" panose="020F0502020204030204" pitchFamily="34" charset="0"/>
              </a:rPr>
              <a:t>Finns även större storlekar att låna.</a:t>
            </a:r>
            <a:br>
              <a:rPr lang="sv-SE" dirty="0">
                <a:latin typeface="Calibri" panose="020F0502020204030204" pitchFamily="34" charset="0"/>
                <a:ea typeface="Calibri" panose="020F0502020204030204" pitchFamily="34" charset="0"/>
              </a:rPr>
            </a:br>
            <a:r>
              <a:rPr lang="sv-SE" dirty="0">
                <a:latin typeface="Calibri" panose="020F0502020204030204" pitchFamily="34" charset="0"/>
                <a:ea typeface="Calibri" panose="020F0502020204030204" pitchFamily="34" charset="0"/>
              </a:rPr>
              <a:t>- Lag kommer egna mv-ställ (hjälm, byxa, tröja) som lånas ut av föreningen.</a:t>
            </a:r>
            <a:br>
              <a:rPr lang="sv-SE" dirty="0">
                <a:latin typeface="Calibri" panose="020F0502020204030204" pitchFamily="34" charset="0"/>
                <a:ea typeface="Calibri" panose="020F0502020204030204" pitchFamily="34" charset="0"/>
              </a:rPr>
            </a:br>
            <a:r>
              <a:rPr lang="sv-SE" dirty="0">
                <a:latin typeface="Calibri" panose="020F0502020204030204" pitchFamily="34" charset="0"/>
                <a:ea typeface="Calibri" panose="020F0502020204030204" pitchFamily="34" charset="0"/>
              </a:rPr>
              <a:t>- Lagen står för egna knäskydd och handskar.</a:t>
            </a:r>
            <a:br>
              <a:rPr lang="sv-SE" dirty="0">
                <a:latin typeface="Calibri" panose="020F0502020204030204" pitchFamily="34" charset="0"/>
                <a:ea typeface="Calibri" panose="020F0502020204030204" pitchFamily="34" charset="0"/>
              </a:rPr>
            </a:br>
            <a:endParaRPr lang="sv-SE" dirty="0">
              <a:latin typeface="Calibri" panose="020F0502020204030204" pitchFamily="34" charset="0"/>
              <a:ea typeface="Calibri" panose="020F0502020204030204" pitchFamily="34" charset="0"/>
            </a:endParaRPr>
          </a:p>
          <a:p>
            <a:pPr lvl="0">
              <a:lnSpc>
                <a:spcPct val="107000"/>
              </a:lnSpc>
              <a:spcAft>
                <a:spcPts val="800"/>
              </a:spcAft>
            </a:pPr>
            <a:r>
              <a:rPr lang="sv-SE" sz="1800" u="sng" dirty="0">
                <a:effectLst/>
                <a:latin typeface="Calibri" panose="020F0502020204030204" pitchFamily="34" charset="0"/>
                <a:ea typeface="Calibri" panose="020F0502020204030204" pitchFamily="34" charset="0"/>
              </a:rPr>
              <a:t>Ledartröjor</a:t>
            </a:r>
          </a:p>
          <a:p>
            <a:pPr lvl="0">
              <a:lnSpc>
                <a:spcPct val="107000"/>
              </a:lnSpc>
              <a:spcAft>
                <a:spcPts val="800"/>
              </a:spcAft>
            </a:pPr>
            <a:r>
              <a:rPr lang="sv-SE" dirty="0">
                <a:latin typeface="Calibri" panose="020F0502020204030204" pitchFamily="34" charset="0"/>
                <a:ea typeface="Calibri" panose="020F0502020204030204" pitchFamily="34" charset="0"/>
              </a:rPr>
              <a:t>- Föreningen står för en piké-tröja – finns just nu ett litet lager. (utan namn)</a:t>
            </a:r>
            <a:r>
              <a:rPr lang="sv-SE" sz="1800" dirty="0">
                <a:effectLst/>
                <a:latin typeface="Calibri" panose="020F0502020204030204" pitchFamily="34" charset="0"/>
                <a:ea typeface="Calibri" panose="020F0502020204030204" pitchFamily="34" charset="0"/>
              </a:rPr>
              <a:t>					</a:t>
            </a:r>
          </a:p>
        </p:txBody>
      </p:sp>
    </p:spTree>
    <p:extLst>
      <p:ext uri="{BB962C8B-B14F-4D97-AF65-F5344CB8AC3E}">
        <p14:creationId xmlns:p14="http://schemas.microsoft.com/office/powerpoint/2010/main" val="3903058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ruta 12">
            <a:extLst>
              <a:ext uri="{FF2B5EF4-FFF2-40B4-BE49-F238E27FC236}">
                <a16:creationId xmlns:a16="http://schemas.microsoft.com/office/drawing/2014/main" id="{54A46C7B-09D3-8A42-91C9-FBD7CE48F763}"/>
              </a:ext>
            </a:extLst>
          </p:cNvPr>
          <p:cNvSpPr txBox="1"/>
          <p:nvPr/>
        </p:nvSpPr>
        <p:spPr>
          <a:xfrm>
            <a:off x="1464309" y="694690"/>
            <a:ext cx="7474417" cy="584775"/>
          </a:xfrm>
          <a:prstGeom prst="rect">
            <a:avLst/>
          </a:prstGeom>
          <a:noFill/>
        </p:spPr>
        <p:txBody>
          <a:bodyPr wrap="square" rtlCol="0">
            <a:spAutoFit/>
          </a:bodyPr>
          <a:lstStyle/>
          <a:p>
            <a:r>
              <a:rPr lang="sv-SE" sz="3200" b="1" dirty="0"/>
              <a:t>Till föräldra- och spelarmöten</a:t>
            </a:r>
          </a:p>
        </p:txBody>
      </p:sp>
      <p:sp>
        <p:nvSpPr>
          <p:cNvPr id="14" name="textruta 13">
            <a:extLst>
              <a:ext uri="{FF2B5EF4-FFF2-40B4-BE49-F238E27FC236}">
                <a16:creationId xmlns:a16="http://schemas.microsoft.com/office/drawing/2014/main" id="{B00E9346-DD73-3FE3-C06D-B1A6FF7B6829}"/>
              </a:ext>
            </a:extLst>
          </p:cNvPr>
          <p:cNvSpPr txBox="1"/>
          <p:nvPr/>
        </p:nvSpPr>
        <p:spPr>
          <a:xfrm>
            <a:off x="1464310" y="1467713"/>
            <a:ext cx="7166506" cy="4623702"/>
          </a:xfrm>
          <a:prstGeom prst="rect">
            <a:avLst/>
          </a:prstGeom>
          <a:noFill/>
        </p:spPr>
        <p:txBody>
          <a:bodyPr wrap="square" rtlCol="0">
            <a:spAutoFit/>
          </a:bodyPr>
          <a:lstStyle/>
          <a:p>
            <a:pPr lvl="0">
              <a:lnSpc>
                <a:spcPct val="107000"/>
              </a:lnSpc>
              <a:spcAft>
                <a:spcPts val="800"/>
              </a:spcAft>
            </a:pPr>
            <a:r>
              <a:rPr lang="sv-SE" dirty="0">
                <a:latin typeface="Calibri" panose="020F0502020204030204" pitchFamily="34" charset="0"/>
                <a:ea typeface="Calibri" panose="020F0502020204030204" pitchFamily="34" charset="0"/>
                <a:cs typeface="Calibri" panose="020F0502020204030204" pitchFamily="34" charset="0"/>
              </a:rPr>
              <a:t>Gå igenom att Vår stil (som är uppdaterad till denna säsong) vilket är ett styrdokument tillsammans med stadgar och gällande verksamhetsplan.</a:t>
            </a:r>
          </a:p>
          <a:p>
            <a:pPr>
              <a:lnSpc>
                <a:spcPct val="115000"/>
              </a:lnSpc>
              <a:spcBef>
                <a:spcPts val="1000"/>
              </a:spcBef>
            </a:pPr>
            <a:r>
              <a:rPr lang="sv-SE" sz="13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Föräldrar</a:t>
            </a:r>
            <a:endParaRPr lang="sv-SE" sz="1300" b="1" dirty="0">
              <a:solidFill>
                <a:srgbClr val="4F81BD"/>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15000"/>
              </a:lnSpc>
              <a:spcAft>
                <a:spcPts val="1000"/>
              </a:spcAft>
              <a:buFont typeface="Arial" panose="020B0604020202020204" pitchFamily="34" charset="0"/>
              <a:buChar char="●"/>
            </a:pPr>
            <a:r>
              <a:rPr lang="sv-S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ska vara en positiv förebild, både för ditt barn och andras.</a:t>
            </a:r>
            <a:endParaRPr lang="sv-SE" sz="1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15000"/>
              </a:lnSpc>
              <a:spcAft>
                <a:spcPts val="1000"/>
              </a:spcAft>
              <a:buFont typeface="Arial" panose="020B0604020202020204" pitchFamily="34" charset="0"/>
              <a:buChar char="●"/>
            </a:pPr>
            <a:r>
              <a:rPr lang="sv-S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ska heja på laget under match, men låta ledarna sköta coachningen.</a:t>
            </a:r>
            <a:endParaRPr lang="sv-SE" sz="1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15000"/>
              </a:lnSpc>
              <a:spcAft>
                <a:spcPts val="1000"/>
              </a:spcAft>
              <a:buFont typeface="Arial" panose="020B0604020202020204" pitchFamily="34" charset="0"/>
              <a:buChar char="●"/>
            </a:pPr>
            <a:r>
              <a:rPr lang="sv-S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ska stötta sitt barn i såväl med- som motgång.</a:t>
            </a:r>
            <a:endParaRPr lang="sv-SE" sz="1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15000"/>
              </a:lnSpc>
              <a:spcAft>
                <a:spcPts val="1000"/>
              </a:spcAft>
              <a:buFont typeface="Arial" panose="020B0604020202020204" pitchFamily="34" charset="0"/>
              <a:buChar char="●"/>
            </a:pPr>
            <a:r>
              <a:rPr lang="sv-S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ska hjälp till i föreningens gemensamma aktiviteter, t ex:</a:t>
            </a:r>
            <a:endParaRPr lang="sv-SE" sz="1100" dirty="0">
              <a:effectLst/>
              <a:latin typeface="Calibri" panose="020F0502020204030204" pitchFamily="34" charset="0"/>
              <a:ea typeface="Calibri" panose="020F0502020204030204" pitchFamily="34" charset="0"/>
              <a:cs typeface="Calibri" panose="020F0502020204030204" pitchFamily="34" charset="0"/>
            </a:endParaRPr>
          </a:p>
          <a:p>
            <a:pPr marL="742950" lvl="1" indent="-285750">
              <a:lnSpc>
                <a:spcPct val="115000"/>
              </a:lnSpc>
              <a:spcAft>
                <a:spcPts val="1000"/>
              </a:spcAft>
              <a:buFont typeface="Courier New" panose="02070309020205020404" pitchFamily="49" charset="0"/>
              <a:buChar char="o"/>
            </a:pPr>
            <a:r>
              <a:rPr lang="sv-S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funktionär på hemmamatcher</a:t>
            </a:r>
            <a:endParaRPr lang="sv-SE" sz="1100" dirty="0">
              <a:effectLst/>
              <a:latin typeface="Calibri" panose="020F0502020204030204" pitchFamily="34" charset="0"/>
              <a:ea typeface="Calibri" panose="020F0502020204030204" pitchFamily="34" charset="0"/>
              <a:cs typeface="Calibri" panose="020F0502020204030204" pitchFamily="34" charset="0"/>
            </a:endParaRPr>
          </a:p>
          <a:p>
            <a:pPr marL="742950" lvl="1" indent="-285750">
              <a:lnSpc>
                <a:spcPct val="115000"/>
              </a:lnSpc>
              <a:spcAft>
                <a:spcPts val="1000"/>
              </a:spcAft>
              <a:buFont typeface="Courier New" panose="02070309020205020404" pitchFamily="49" charset="0"/>
              <a:buChar char="o"/>
            </a:pPr>
            <a:r>
              <a:rPr lang="sv-S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körning till bortamatcher</a:t>
            </a:r>
            <a:endParaRPr lang="sv-SE" sz="1100" dirty="0">
              <a:effectLst/>
              <a:latin typeface="Calibri" panose="020F0502020204030204" pitchFamily="34" charset="0"/>
              <a:ea typeface="Calibri" panose="020F0502020204030204" pitchFamily="34" charset="0"/>
              <a:cs typeface="Calibri" panose="020F0502020204030204" pitchFamily="34" charset="0"/>
            </a:endParaRPr>
          </a:p>
          <a:p>
            <a:pPr marL="742950" lvl="1" indent="-285750">
              <a:lnSpc>
                <a:spcPct val="115000"/>
              </a:lnSpc>
              <a:spcAft>
                <a:spcPts val="1000"/>
              </a:spcAft>
              <a:buFont typeface="Courier New" panose="02070309020205020404" pitchFamily="49" charset="0"/>
              <a:buChar char="o"/>
            </a:pPr>
            <a:r>
              <a:rPr lang="sv-S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eventuella lagaktiviteter såsom försäljningsaktiviteter</a:t>
            </a:r>
            <a:endParaRPr lang="sv-SE" sz="1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15000"/>
              </a:lnSpc>
              <a:spcAft>
                <a:spcPts val="1000"/>
              </a:spcAft>
              <a:buFont typeface="Arial" panose="020B0604020202020204" pitchFamily="34" charset="0"/>
              <a:buChar char="●"/>
            </a:pPr>
            <a:r>
              <a:rPr lang="sv-S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ska se till att vara uppdaterad avseende föreningens olika policydokument.</a:t>
            </a:r>
            <a:endParaRPr lang="sv-SE" sz="1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15000"/>
              </a:lnSpc>
              <a:spcAft>
                <a:spcPts val="1000"/>
              </a:spcAft>
              <a:buFont typeface="Arial" panose="020B0604020202020204" pitchFamily="34" charset="0"/>
              <a:buChar char="●"/>
            </a:pPr>
            <a:r>
              <a:rPr lang="sv-S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som har funderingar ska i första hand kontakta ledarna i respektive lag.</a:t>
            </a:r>
            <a:endParaRPr lang="sv-SE" sz="1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15000"/>
              </a:lnSpc>
              <a:spcAft>
                <a:spcPts val="1000"/>
              </a:spcAft>
              <a:buFont typeface="Arial" panose="020B0604020202020204" pitchFamily="34" charset="0"/>
              <a:buChar char="●"/>
            </a:pPr>
            <a:r>
              <a:rPr lang="sv-SE"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för minderårig spelare ansvarar för att berörda ledare meddelas om spelare uteblir från träning eller match. Detta gäller även då en spelare slutar i föreningen.</a:t>
            </a:r>
            <a:endParaRPr lang="sv-SE"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17654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ruta 12">
            <a:extLst>
              <a:ext uri="{FF2B5EF4-FFF2-40B4-BE49-F238E27FC236}">
                <a16:creationId xmlns:a16="http://schemas.microsoft.com/office/drawing/2014/main" id="{54A46C7B-09D3-8A42-91C9-FBD7CE48F763}"/>
              </a:ext>
            </a:extLst>
          </p:cNvPr>
          <p:cNvSpPr txBox="1"/>
          <p:nvPr/>
        </p:nvSpPr>
        <p:spPr>
          <a:xfrm>
            <a:off x="1464309" y="694690"/>
            <a:ext cx="7166505" cy="584775"/>
          </a:xfrm>
          <a:prstGeom prst="rect">
            <a:avLst/>
          </a:prstGeom>
          <a:noFill/>
        </p:spPr>
        <p:txBody>
          <a:bodyPr wrap="square" rtlCol="0">
            <a:spAutoFit/>
          </a:bodyPr>
          <a:lstStyle/>
          <a:p>
            <a:r>
              <a:rPr lang="sv-SE" sz="3200" b="1" dirty="0"/>
              <a:t>Till föräldra- och spelarmöten</a:t>
            </a:r>
          </a:p>
        </p:txBody>
      </p:sp>
      <p:sp>
        <p:nvSpPr>
          <p:cNvPr id="14" name="textruta 13">
            <a:extLst>
              <a:ext uri="{FF2B5EF4-FFF2-40B4-BE49-F238E27FC236}">
                <a16:creationId xmlns:a16="http://schemas.microsoft.com/office/drawing/2014/main" id="{B00E9346-DD73-3FE3-C06D-B1A6FF7B6829}"/>
              </a:ext>
            </a:extLst>
          </p:cNvPr>
          <p:cNvSpPr txBox="1"/>
          <p:nvPr/>
        </p:nvSpPr>
        <p:spPr>
          <a:xfrm>
            <a:off x="1464310" y="1467713"/>
            <a:ext cx="7166506" cy="3958199"/>
          </a:xfrm>
          <a:prstGeom prst="rect">
            <a:avLst/>
          </a:prstGeom>
          <a:noFill/>
        </p:spPr>
        <p:txBody>
          <a:bodyPr wrap="square" rtlCol="0">
            <a:spAutoFit/>
          </a:bodyPr>
          <a:lstStyle/>
          <a:p>
            <a:pPr>
              <a:lnSpc>
                <a:spcPct val="115000"/>
              </a:lnSpc>
              <a:spcBef>
                <a:spcPts val="1000"/>
              </a:spcBef>
            </a:pPr>
            <a:r>
              <a:rPr lang="sv-SE"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Spelare</a:t>
            </a:r>
            <a:endParaRPr lang="sv-SE" sz="1600" b="1" dirty="0">
              <a:solidFill>
                <a:srgbClr val="4F81BD"/>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15000"/>
              </a:lnSpc>
              <a:spcAft>
                <a:spcPts val="1000"/>
              </a:spcAft>
              <a:buFont typeface="Arial" panose="020B0604020202020204" pitchFamily="34" charset="0"/>
              <a:buChar char="●"/>
            </a:pPr>
            <a:r>
              <a:rPr lang="sv-SE"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ska följa Svensk Innebandys riktlinjer ang. användandet av skyddsglasögon. </a:t>
            </a:r>
            <a:endParaRPr lang="sv-SE" sz="16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15000"/>
              </a:lnSpc>
              <a:spcAft>
                <a:spcPts val="1000"/>
              </a:spcAft>
              <a:buFont typeface="Arial" panose="020B0604020202020204" pitchFamily="34" charset="0"/>
              <a:buChar char="●"/>
            </a:pPr>
            <a:r>
              <a:rPr lang="sv-SE"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ska ha anpassade kläder och utrustning för innebandy.</a:t>
            </a:r>
            <a:endParaRPr lang="sv-SE" sz="16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15000"/>
              </a:lnSpc>
              <a:spcAft>
                <a:spcPts val="1000"/>
              </a:spcAft>
              <a:buFont typeface="Arial" panose="020B0604020202020204" pitchFamily="34" charset="0"/>
              <a:buChar char="●"/>
            </a:pPr>
            <a:r>
              <a:rPr lang="sv-SE"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ska inte använda starkt doftande parfym, deodorant, hårspray m.m. före och efter träning eller match, pga. allergier.</a:t>
            </a:r>
            <a:endParaRPr lang="sv-SE" sz="16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15000"/>
              </a:lnSpc>
              <a:spcAft>
                <a:spcPts val="1000"/>
              </a:spcAft>
              <a:buFont typeface="Arial" panose="020B0604020202020204" pitchFamily="34" charset="0"/>
              <a:buChar char="●"/>
            </a:pPr>
            <a:r>
              <a:rPr lang="sv-SE"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ska alltid meddela frånvaro från träning eller match.</a:t>
            </a:r>
            <a:endParaRPr lang="sv-SE" sz="16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15000"/>
              </a:lnSpc>
              <a:spcAft>
                <a:spcPts val="1000"/>
              </a:spcAft>
              <a:buFont typeface="Arial" panose="020B0604020202020204" pitchFamily="34" charset="0"/>
              <a:buChar char="●"/>
            </a:pPr>
            <a:r>
              <a:rPr lang="sv-SE"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ska delta aktivt under träning, genom att vara fokuserad och utföra övningarna efter ledarnas instruktioner.</a:t>
            </a:r>
            <a:endParaRPr lang="sv-SE" sz="16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15000"/>
              </a:lnSpc>
              <a:spcAft>
                <a:spcPts val="1000"/>
              </a:spcAft>
              <a:buFont typeface="Arial" panose="020B0604020202020204" pitchFamily="34" charset="0"/>
              <a:buChar char="●"/>
            </a:pPr>
            <a:r>
              <a:rPr lang="sv-SE"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ska bara använda klubba och boll inne i sporthallen.</a:t>
            </a:r>
            <a:endParaRPr lang="sv-SE" sz="16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15000"/>
              </a:lnSpc>
              <a:spcAft>
                <a:spcPts val="1000"/>
              </a:spcAft>
              <a:buFont typeface="Arial" panose="020B0604020202020204" pitchFamily="34" charset="0"/>
              <a:buChar char="●"/>
            </a:pPr>
            <a:r>
              <a:rPr lang="sv-SE"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ska tillsammans med ledarna kontrollera att det ser bra ut i omklädningsrummet efter träning och match.</a:t>
            </a:r>
            <a:endParaRPr lang="sv-SE" sz="2000" dirty="0"/>
          </a:p>
        </p:txBody>
      </p:sp>
    </p:spTree>
    <p:extLst>
      <p:ext uri="{BB962C8B-B14F-4D97-AF65-F5344CB8AC3E}">
        <p14:creationId xmlns:p14="http://schemas.microsoft.com/office/powerpoint/2010/main" val="1784353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ruta 12">
            <a:extLst>
              <a:ext uri="{FF2B5EF4-FFF2-40B4-BE49-F238E27FC236}">
                <a16:creationId xmlns:a16="http://schemas.microsoft.com/office/drawing/2014/main" id="{54A46C7B-09D3-8A42-91C9-FBD7CE48F763}"/>
              </a:ext>
            </a:extLst>
          </p:cNvPr>
          <p:cNvSpPr txBox="1"/>
          <p:nvPr/>
        </p:nvSpPr>
        <p:spPr>
          <a:xfrm>
            <a:off x="1464310" y="694690"/>
            <a:ext cx="6793282" cy="584775"/>
          </a:xfrm>
          <a:prstGeom prst="rect">
            <a:avLst/>
          </a:prstGeom>
          <a:noFill/>
        </p:spPr>
        <p:txBody>
          <a:bodyPr wrap="square" rtlCol="0">
            <a:spAutoFit/>
          </a:bodyPr>
          <a:lstStyle/>
          <a:p>
            <a:r>
              <a:rPr lang="sv-SE" sz="3200" b="1" dirty="0"/>
              <a:t>Till föräldramöten</a:t>
            </a:r>
          </a:p>
        </p:txBody>
      </p:sp>
      <p:sp>
        <p:nvSpPr>
          <p:cNvPr id="14" name="textruta 13">
            <a:extLst>
              <a:ext uri="{FF2B5EF4-FFF2-40B4-BE49-F238E27FC236}">
                <a16:creationId xmlns:a16="http://schemas.microsoft.com/office/drawing/2014/main" id="{B00E9346-DD73-3FE3-C06D-B1A6FF7B6829}"/>
              </a:ext>
            </a:extLst>
          </p:cNvPr>
          <p:cNvSpPr txBox="1"/>
          <p:nvPr/>
        </p:nvSpPr>
        <p:spPr>
          <a:xfrm>
            <a:off x="1464310" y="1467713"/>
            <a:ext cx="7166506" cy="3888116"/>
          </a:xfrm>
          <a:prstGeom prst="rect">
            <a:avLst/>
          </a:prstGeom>
          <a:noFill/>
        </p:spPr>
        <p:txBody>
          <a:bodyPr wrap="square" rtlCol="0">
            <a:spAutoFit/>
          </a:bodyPr>
          <a:lstStyle/>
          <a:p>
            <a:pPr lvl="0">
              <a:lnSpc>
                <a:spcPct val="107000"/>
              </a:lnSpc>
              <a:spcAft>
                <a:spcPts val="800"/>
              </a:spcAft>
            </a:pPr>
            <a:r>
              <a:rPr lang="sv-SE" sz="1800" dirty="0">
                <a:effectLst/>
                <a:latin typeface="Calibri" panose="020F0502020204030204" pitchFamily="34" charset="0"/>
                <a:ea typeface="Calibri" panose="020F0502020204030204" pitchFamily="34" charset="0"/>
                <a:cs typeface="Calibri" panose="020F0502020204030204" pitchFamily="34" charset="0"/>
              </a:rPr>
              <a:t>- Kiosk- /städrutiner</a:t>
            </a:r>
            <a:r>
              <a:rPr lang="sv-SE" dirty="0">
                <a:latin typeface="Calibri" panose="020F0502020204030204" pitchFamily="34" charset="0"/>
                <a:ea typeface="Calibri" panose="020F0502020204030204" pitchFamily="34" charset="0"/>
                <a:cs typeface="Calibri" panose="020F0502020204030204" pitchFamily="34" charset="0"/>
              </a:rPr>
              <a:t> – kommer uppdateras och finnas i kiosken</a:t>
            </a:r>
            <a:endParaRPr lang="sv-SE" sz="1800" dirty="0">
              <a:effectLst/>
              <a:latin typeface="Calibri" panose="020F0502020204030204" pitchFamily="34" charset="0"/>
              <a:ea typeface="Calibri" panose="020F0502020204030204" pitchFamily="34" charset="0"/>
              <a:cs typeface="Calibri" panose="020F0502020204030204" pitchFamily="34" charset="0"/>
            </a:endParaRPr>
          </a:p>
          <a:p>
            <a:pPr lvl="0">
              <a:lnSpc>
                <a:spcPct val="107000"/>
              </a:lnSpc>
              <a:spcAft>
                <a:spcPts val="800"/>
              </a:spcAft>
            </a:pPr>
            <a:endParaRPr lang="sv-SE" sz="18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sv-SE" dirty="0">
                <a:latin typeface="Calibri" panose="020F0502020204030204" pitchFamily="34" charset="0"/>
                <a:ea typeface="Calibri" panose="020F0502020204030204" pitchFamily="34" charset="0"/>
                <a:cs typeface="Calibri" panose="020F0502020204030204" pitchFamily="34" charset="0"/>
              </a:rPr>
              <a:t>- Försäkring gäller efter erlagd avgift </a:t>
            </a:r>
          </a:p>
          <a:p>
            <a:pPr lvl="0">
              <a:lnSpc>
                <a:spcPct val="107000"/>
              </a:lnSpc>
              <a:spcAft>
                <a:spcPts val="800"/>
              </a:spcAft>
            </a:pPr>
            <a:endParaRPr lang="sv-SE" dirty="0">
              <a:latin typeface="Calibri" panose="020F0502020204030204" pitchFamily="34" charset="0"/>
              <a:ea typeface="Calibri" panose="020F0502020204030204" pitchFamily="34" charset="0"/>
              <a:cs typeface="Calibri" panose="020F0502020204030204" pitchFamily="34" charset="0"/>
            </a:endParaRPr>
          </a:p>
          <a:p>
            <a:pPr lvl="0">
              <a:lnSpc>
                <a:spcPct val="107000"/>
              </a:lnSpc>
              <a:spcAft>
                <a:spcPts val="800"/>
              </a:spcAft>
            </a:pPr>
            <a:r>
              <a:rPr lang="sv-SE" sz="1800" dirty="0">
                <a:effectLst/>
                <a:latin typeface="Calibri" panose="020F0502020204030204" pitchFamily="34" charset="0"/>
                <a:ea typeface="Calibri" panose="020F0502020204030204" pitchFamily="34" charset="0"/>
                <a:cs typeface="Calibri" panose="020F0502020204030204" pitchFamily="34" charset="0"/>
              </a:rPr>
              <a:t>- Valberedning – behövs till vårens årsmöte</a:t>
            </a:r>
            <a:br>
              <a:rPr lang="sv-SE" sz="1800" dirty="0">
                <a:effectLst/>
                <a:latin typeface="Calibri" panose="020F0502020204030204" pitchFamily="34" charset="0"/>
                <a:ea typeface="Calibri" panose="020F0502020204030204" pitchFamily="34" charset="0"/>
                <a:cs typeface="Calibri" panose="020F0502020204030204" pitchFamily="34" charset="0"/>
              </a:rPr>
            </a:br>
            <a:endParaRPr lang="sv-SE" sz="1800" dirty="0">
              <a:effectLst/>
              <a:latin typeface="Calibri" panose="020F0502020204030204" pitchFamily="34" charset="0"/>
              <a:ea typeface="Calibri" panose="020F0502020204030204" pitchFamily="34" charset="0"/>
              <a:cs typeface="Calibri" panose="020F0502020204030204" pitchFamily="34" charset="0"/>
            </a:endParaRPr>
          </a:p>
          <a:p>
            <a:pPr lvl="0">
              <a:lnSpc>
                <a:spcPct val="107000"/>
              </a:lnSpc>
              <a:spcAft>
                <a:spcPts val="800"/>
              </a:spcAft>
            </a:pPr>
            <a:r>
              <a:rPr lang="sv-SE" dirty="0">
                <a:latin typeface="Calibri" panose="020F0502020204030204" pitchFamily="34" charset="0"/>
                <a:ea typeface="Calibri" panose="020F0502020204030204" pitchFamily="34" charset="0"/>
                <a:cs typeface="Calibri" panose="020F0502020204030204" pitchFamily="34" charset="0"/>
              </a:rPr>
              <a:t>- Hjälp föreningen att bli bättre och bredare - ideella krafter behövs.</a:t>
            </a:r>
          </a:p>
          <a:p>
            <a:pPr lvl="0">
              <a:lnSpc>
                <a:spcPct val="107000"/>
              </a:lnSpc>
              <a:spcAft>
                <a:spcPts val="800"/>
              </a:spcAft>
            </a:pPr>
            <a:r>
              <a:rPr lang="sv-SE" sz="1800" dirty="0">
                <a:effectLst/>
                <a:latin typeface="Calibri" panose="020F0502020204030204" pitchFamily="34" charset="0"/>
                <a:ea typeface="Calibri" panose="020F0502020204030204" pitchFamily="34" charset="0"/>
                <a:cs typeface="Calibri" panose="020F0502020204030204" pitchFamily="34" charset="0"/>
              </a:rPr>
              <a:t>Vad </a:t>
            </a:r>
            <a:r>
              <a:rPr lang="sv-SE" dirty="0">
                <a:latin typeface="Calibri" panose="020F0502020204030204" pitchFamily="34" charset="0"/>
                <a:ea typeface="Calibri" panose="020F0502020204030204" pitchFamily="34" charset="0"/>
                <a:cs typeface="Calibri" panose="020F0502020204030204" pitchFamily="34" charset="0"/>
              </a:rPr>
              <a:t>tror ni vi kan skicka med för budskap??</a:t>
            </a:r>
            <a:endParaRPr lang="sv-SE" sz="1800" dirty="0">
              <a:effectLst/>
              <a:latin typeface="Calibri" panose="020F0502020204030204" pitchFamily="34" charset="0"/>
              <a:ea typeface="Calibri" panose="020F0502020204030204" pitchFamily="34" charset="0"/>
            </a:endParaRPr>
          </a:p>
          <a:p>
            <a:pPr lvl="0">
              <a:lnSpc>
                <a:spcPct val="107000"/>
              </a:lnSpc>
              <a:spcAft>
                <a:spcPts val="800"/>
              </a:spcAft>
            </a:pPr>
            <a:r>
              <a:rPr lang="sv-SE" sz="1800" dirty="0">
                <a:effectLst/>
                <a:latin typeface="Calibri" panose="020F0502020204030204" pitchFamily="34" charset="0"/>
                <a:ea typeface="Calibri" panose="020F0502020204030204" pitchFamily="34" charset="0"/>
              </a:rPr>
              <a:t>			</a:t>
            </a:r>
          </a:p>
          <a:p>
            <a:endParaRPr lang="sv-SE" sz="2000" dirty="0"/>
          </a:p>
        </p:txBody>
      </p:sp>
    </p:spTree>
    <p:extLst>
      <p:ext uri="{BB962C8B-B14F-4D97-AF65-F5344CB8AC3E}">
        <p14:creationId xmlns:p14="http://schemas.microsoft.com/office/powerpoint/2010/main" val="4070755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ruta 12">
            <a:extLst>
              <a:ext uri="{FF2B5EF4-FFF2-40B4-BE49-F238E27FC236}">
                <a16:creationId xmlns:a16="http://schemas.microsoft.com/office/drawing/2014/main" id="{54A46C7B-09D3-8A42-91C9-FBD7CE48F763}"/>
              </a:ext>
            </a:extLst>
          </p:cNvPr>
          <p:cNvSpPr txBox="1"/>
          <p:nvPr/>
        </p:nvSpPr>
        <p:spPr>
          <a:xfrm>
            <a:off x="1464310" y="648037"/>
            <a:ext cx="5552440" cy="584775"/>
          </a:xfrm>
          <a:prstGeom prst="rect">
            <a:avLst/>
          </a:prstGeom>
          <a:noFill/>
        </p:spPr>
        <p:txBody>
          <a:bodyPr wrap="square" rtlCol="0">
            <a:spAutoFit/>
          </a:bodyPr>
          <a:lstStyle/>
          <a:p>
            <a:r>
              <a:rPr lang="sv-SE" sz="3200" u="sng" dirty="0">
                <a:effectLst/>
                <a:latin typeface="Calibri" panose="020F0502020204030204" pitchFamily="34" charset="0"/>
                <a:ea typeface="Calibri" panose="020F0502020204030204" pitchFamily="34" charset="0"/>
              </a:rPr>
              <a:t>Arbetsgrupper </a:t>
            </a:r>
            <a:endParaRPr lang="sv-SE" sz="3200" b="1" dirty="0"/>
          </a:p>
        </p:txBody>
      </p:sp>
      <p:sp>
        <p:nvSpPr>
          <p:cNvPr id="14" name="textruta 13">
            <a:extLst>
              <a:ext uri="{FF2B5EF4-FFF2-40B4-BE49-F238E27FC236}">
                <a16:creationId xmlns:a16="http://schemas.microsoft.com/office/drawing/2014/main" id="{B00E9346-DD73-3FE3-C06D-B1A6FF7B6829}"/>
              </a:ext>
            </a:extLst>
          </p:cNvPr>
          <p:cNvSpPr txBox="1"/>
          <p:nvPr/>
        </p:nvSpPr>
        <p:spPr>
          <a:xfrm>
            <a:off x="1464310" y="1477043"/>
            <a:ext cx="6466840" cy="3852145"/>
          </a:xfrm>
          <a:prstGeom prst="rect">
            <a:avLst/>
          </a:prstGeom>
          <a:noFill/>
        </p:spPr>
        <p:txBody>
          <a:bodyPr wrap="square" rtlCol="0">
            <a:spAutoFit/>
          </a:bodyPr>
          <a:lstStyle/>
          <a:p>
            <a:pPr lvl="0">
              <a:lnSpc>
                <a:spcPct val="107000"/>
              </a:lnSpc>
              <a:spcAft>
                <a:spcPts val="800"/>
              </a:spcAft>
            </a:pPr>
            <a:r>
              <a:rPr lang="sv-SE" dirty="0">
                <a:latin typeface="Calibri" panose="020F0502020204030204" pitchFamily="34" charset="0"/>
                <a:ea typeface="Calibri" panose="020F0502020204030204" pitchFamily="34" charset="0"/>
              </a:rPr>
              <a:t>En kort presentation av nuläget från respektive arbetsgrupp</a:t>
            </a:r>
            <a:br>
              <a:rPr lang="sv-SE" dirty="0">
                <a:latin typeface="Calibri" panose="020F0502020204030204" pitchFamily="34" charset="0"/>
                <a:ea typeface="Calibri" panose="020F0502020204030204" pitchFamily="34" charset="0"/>
              </a:rPr>
            </a:br>
            <a:endParaRPr lang="sv-SE" dirty="0">
              <a:latin typeface="Calibri" panose="020F0502020204030204" pitchFamily="34" charset="0"/>
              <a:ea typeface="Calibri" panose="020F0502020204030204" pitchFamily="34" charset="0"/>
            </a:endParaRPr>
          </a:p>
          <a:p>
            <a:pPr lvl="0">
              <a:lnSpc>
                <a:spcPct val="107000"/>
              </a:lnSpc>
              <a:spcAft>
                <a:spcPts val="800"/>
              </a:spcAft>
            </a:pPr>
            <a:r>
              <a:rPr lang="sv-SE" dirty="0">
                <a:latin typeface="Calibri" panose="020F0502020204030204" pitchFamily="34" charset="0"/>
                <a:ea typeface="Calibri" panose="020F0502020204030204" pitchFamily="34" charset="0"/>
              </a:rPr>
              <a:t>- </a:t>
            </a:r>
            <a:r>
              <a:rPr lang="sv-SE" dirty="0" err="1">
                <a:latin typeface="Calibri" panose="020F0502020204030204" pitchFamily="34" charset="0"/>
                <a:ea typeface="Calibri" panose="020F0502020204030204" pitchFamily="34" charset="0"/>
              </a:rPr>
              <a:t>Sportråd</a:t>
            </a:r>
            <a:br>
              <a:rPr lang="sv-SE" dirty="0">
                <a:latin typeface="Calibri" panose="020F0502020204030204" pitchFamily="34" charset="0"/>
                <a:ea typeface="Calibri" panose="020F0502020204030204" pitchFamily="34" charset="0"/>
              </a:rPr>
            </a:br>
            <a:endParaRPr lang="sv-SE" dirty="0">
              <a:latin typeface="Calibri" panose="020F0502020204030204" pitchFamily="34" charset="0"/>
              <a:ea typeface="Calibri" panose="020F0502020204030204" pitchFamily="34" charset="0"/>
            </a:endParaRPr>
          </a:p>
          <a:p>
            <a:pPr lvl="0">
              <a:lnSpc>
                <a:spcPct val="107000"/>
              </a:lnSpc>
              <a:spcAft>
                <a:spcPts val="800"/>
              </a:spcAft>
            </a:pPr>
            <a:r>
              <a:rPr lang="sv-SE" dirty="0">
                <a:latin typeface="Calibri" panose="020F0502020204030204" pitchFamily="34" charset="0"/>
                <a:ea typeface="Calibri" panose="020F0502020204030204" pitchFamily="34" charset="0"/>
              </a:rPr>
              <a:t>- Lagadministratörer</a:t>
            </a:r>
            <a:br>
              <a:rPr lang="sv-SE" dirty="0">
                <a:latin typeface="Calibri" panose="020F0502020204030204" pitchFamily="34" charset="0"/>
                <a:ea typeface="Calibri" panose="020F0502020204030204" pitchFamily="34" charset="0"/>
              </a:rPr>
            </a:br>
            <a:endParaRPr lang="sv-SE" dirty="0">
              <a:latin typeface="Calibri" panose="020F0502020204030204" pitchFamily="34" charset="0"/>
              <a:ea typeface="Calibri" panose="020F0502020204030204" pitchFamily="34" charset="0"/>
            </a:endParaRPr>
          </a:p>
          <a:p>
            <a:pPr lvl="0">
              <a:lnSpc>
                <a:spcPct val="107000"/>
              </a:lnSpc>
              <a:spcAft>
                <a:spcPts val="800"/>
              </a:spcAft>
            </a:pPr>
            <a:r>
              <a:rPr lang="sv-SE" dirty="0">
                <a:latin typeface="Calibri" panose="020F0502020204030204" pitchFamily="34" charset="0"/>
                <a:ea typeface="Calibri" panose="020F0502020204030204" pitchFamily="34" charset="0"/>
              </a:rPr>
              <a:t>- Marknadsföring</a:t>
            </a:r>
          </a:p>
          <a:p>
            <a:pPr lvl="0">
              <a:lnSpc>
                <a:spcPct val="107000"/>
              </a:lnSpc>
              <a:spcAft>
                <a:spcPts val="800"/>
              </a:spcAft>
            </a:pPr>
            <a:endParaRPr lang="sv-SE" dirty="0">
              <a:latin typeface="Calibri" panose="020F0502020204030204" pitchFamily="34" charset="0"/>
              <a:ea typeface="Calibri" panose="020F0502020204030204" pitchFamily="34" charset="0"/>
            </a:endParaRPr>
          </a:p>
          <a:p>
            <a:pPr lvl="0">
              <a:lnSpc>
                <a:spcPct val="107000"/>
              </a:lnSpc>
              <a:spcAft>
                <a:spcPts val="800"/>
              </a:spcAft>
            </a:pPr>
            <a:r>
              <a:rPr lang="sv-SE" dirty="0">
                <a:latin typeface="Calibri" panose="020F0502020204030204" pitchFamily="34" charset="0"/>
                <a:ea typeface="Calibri" panose="020F0502020204030204" pitchFamily="34" charset="0"/>
              </a:rPr>
              <a:t>- Utbildning</a:t>
            </a:r>
            <a:br>
              <a:rPr lang="sv-SE" dirty="0">
                <a:latin typeface="Calibri" panose="020F0502020204030204" pitchFamily="34" charset="0"/>
                <a:ea typeface="Calibri" panose="020F0502020204030204" pitchFamily="34" charset="0"/>
              </a:rPr>
            </a:br>
            <a:br>
              <a:rPr lang="sv-SE" dirty="0">
                <a:latin typeface="Calibri" panose="020F0502020204030204" pitchFamily="34" charset="0"/>
                <a:ea typeface="Calibri" panose="020F0502020204030204" pitchFamily="34" charset="0"/>
              </a:rPr>
            </a:br>
            <a:endParaRPr lang="sv-SE"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511243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ruta 12">
            <a:extLst>
              <a:ext uri="{FF2B5EF4-FFF2-40B4-BE49-F238E27FC236}">
                <a16:creationId xmlns:a16="http://schemas.microsoft.com/office/drawing/2014/main" id="{54A46C7B-09D3-8A42-91C9-FBD7CE48F763}"/>
              </a:ext>
            </a:extLst>
          </p:cNvPr>
          <p:cNvSpPr txBox="1"/>
          <p:nvPr/>
        </p:nvSpPr>
        <p:spPr>
          <a:xfrm>
            <a:off x="1464310" y="694690"/>
            <a:ext cx="5552440" cy="584775"/>
          </a:xfrm>
          <a:prstGeom prst="rect">
            <a:avLst/>
          </a:prstGeom>
          <a:noFill/>
        </p:spPr>
        <p:txBody>
          <a:bodyPr wrap="square" rtlCol="0">
            <a:spAutoFit/>
          </a:bodyPr>
          <a:lstStyle/>
          <a:p>
            <a:r>
              <a:rPr lang="sv-SE" sz="3200" b="1" dirty="0"/>
              <a:t>Övrigt</a:t>
            </a:r>
          </a:p>
        </p:txBody>
      </p:sp>
      <p:pic>
        <p:nvPicPr>
          <p:cNvPr id="3" name="Bildobjekt 2">
            <a:extLst>
              <a:ext uri="{FF2B5EF4-FFF2-40B4-BE49-F238E27FC236}">
                <a16:creationId xmlns:a16="http://schemas.microsoft.com/office/drawing/2014/main" id="{6D674BA0-3550-9028-5DC7-770214F8F902}"/>
              </a:ext>
            </a:extLst>
          </p:cNvPr>
          <p:cNvPicPr>
            <a:picLocks noChangeAspect="1"/>
          </p:cNvPicPr>
          <p:nvPr/>
        </p:nvPicPr>
        <p:blipFill>
          <a:blip r:embed="rId2"/>
          <a:stretch>
            <a:fillRect/>
          </a:stretch>
        </p:blipFill>
        <p:spPr>
          <a:xfrm>
            <a:off x="1562102" y="2553210"/>
            <a:ext cx="6741914" cy="3820944"/>
          </a:xfrm>
          <a:prstGeom prst="rect">
            <a:avLst/>
          </a:prstGeom>
        </p:spPr>
      </p:pic>
      <p:sp>
        <p:nvSpPr>
          <p:cNvPr id="2" name="textruta 1">
            <a:extLst>
              <a:ext uri="{FF2B5EF4-FFF2-40B4-BE49-F238E27FC236}">
                <a16:creationId xmlns:a16="http://schemas.microsoft.com/office/drawing/2014/main" id="{8240433E-08ED-4F8E-88CE-2146F21A6135}"/>
              </a:ext>
            </a:extLst>
          </p:cNvPr>
          <p:cNvSpPr txBox="1"/>
          <p:nvPr/>
        </p:nvSpPr>
        <p:spPr>
          <a:xfrm>
            <a:off x="1562102" y="1371600"/>
            <a:ext cx="5114923" cy="923330"/>
          </a:xfrm>
          <a:prstGeom prst="rect">
            <a:avLst/>
          </a:prstGeom>
          <a:noFill/>
        </p:spPr>
        <p:txBody>
          <a:bodyPr wrap="square" rtlCol="0">
            <a:spAutoFit/>
          </a:bodyPr>
          <a:lstStyle/>
          <a:p>
            <a:pPr marL="285750" indent="-285750">
              <a:buFontTx/>
              <a:buChar char="-"/>
            </a:pPr>
            <a:r>
              <a:rPr lang="sv-SE" dirty="0"/>
              <a:t>Klubbhuskväll och fotografering 17/9</a:t>
            </a:r>
          </a:p>
          <a:p>
            <a:pPr marL="285750" indent="-285750">
              <a:buFontTx/>
              <a:buChar char="-"/>
            </a:pPr>
            <a:r>
              <a:rPr lang="sv-SE" dirty="0"/>
              <a:t>AI-kamera (Ny lag, hur göra?)</a:t>
            </a:r>
          </a:p>
          <a:p>
            <a:pPr marL="285750" indent="-285750">
              <a:buFontTx/>
              <a:buChar char="-"/>
            </a:pPr>
            <a:r>
              <a:rPr lang="sv-SE" dirty="0"/>
              <a:t>NPF-utbildning 24/9 </a:t>
            </a:r>
            <a:r>
              <a:rPr lang="sv-SE" dirty="0" err="1"/>
              <a:t>kl</a:t>
            </a:r>
            <a:r>
              <a:rPr lang="sv-SE"/>
              <a:t> 18, </a:t>
            </a:r>
            <a:r>
              <a:rPr lang="sv-SE" dirty="0" err="1"/>
              <a:t>Moskogen</a:t>
            </a:r>
            <a:endParaRPr lang="sv-SE" dirty="0"/>
          </a:p>
        </p:txBody>
      </p:sp>
    </p:spTree>
    <p:extLst>
      <p:ext uri="{BB962C8B-B14F-4D97-AF65-F5344CB8AC3E}">
        <p14:creationId xmlns:p14="http://schemas.microsoft.com/office/powerpoint/2010/main" val="349823815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499</TotalTime>
  <Words>1209</Words>
  <Application>Microsoft Office PowerPoint</Application>
  <PresentationFormat>Bredbild</PresentationFormat>
  <Paragraphs>132</Paragraphs>
  <Slides>17</Slides>
  <Notes>0</Notes>
  <HiddenSlides>0</HiddenSlides>
  <MMClips>1</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17</vt:i4>
      </vt:variant>
    </vt:vector>
  </HeadingPairs>
  <TitlesOfParts>
    <vt:vector size="21" baseType="lpstr">
      <vt:lpstr>Arial</vt:lpstr>
      <vt:lpstr>Calibri</vt:lpstr>
      <vt:lpstr>Courier New</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Lina Rörvall</dc:creator>
  <cp:lastModifiedBy>Magnus Skärström</cp:lastModifiedBy>
  <cp:revision>8</cp:revision>
  <dcterms:created xsi:type="dcterms:W3CDTF">2024-04-28T06:40:42Z</dcterms:created>
  <dcterms:modified xsi:type="dcterms:W3CDTF">2026-09-03T08:26:32Z</dcterms:modified>
</cp:coreProperties>
</file>