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47E40688-8826-4783-B759-8C8FBBC9B18C}">
          <p14:sldIdLst>
            <p14:sldId id="256"/>
            <p14:sldId id="257"/>
            <p14:sldId id="258"/>
            <p14:sldId id="260"/>
            <p14:sldId id="259"/>
            <p14:sldId id="261"/>
            <p14:sldId id="262"/>
            <p14:sldId id="263"/>
            <p14:sldId id="264"/>
            <p14:sldId id="265"/>
            <p14:sldId id="268"/>
            <p14:sldId id="266"/>
            <p14:sldId id="267"/>
            <p14:sldId id="269"/>
            <p14:sldId id="271"/>
            <p14:sldId id="270"/>
            <p14:sldId id="272"/>
            <p14:sldId id="273"/>
            <p14:sldId id="274"/>
          </p14:sldIdLst>
        </p14:section>
        <p14:section name="Namnlöst avsnitt" id="{B456675C-5507-40F9-AE2E-06B6B64CBCD0}">
          <p14:sldIdLst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25521B-CFA9-38A8-CF94-03AE3896B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6B6F463-CAF0-A782-8E40-2AFBEB993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2C9F017-56B7-AB2D-0130-3D2396C23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090C3-10C8-481C-8213-D897F55A8009}" type="datetimeFigureOut">
              <a:rPr lang="sv-SE" smtClean="0"/>
              <a:t>2024-10-02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74A5E6C-897C-EDF5-964F-10115574C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614F02-7968-EA77-AA8C-11523412D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628F0-FB2F-4ECA-9103-2AFB1CE08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8619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7F0E93-6202-3127-95C5-11BA01E74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334B40-AE5E-8DCD-1171-7D7B64538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C0B6D6B-CCCA-3469-7A82-B91D17B11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090C3-10C8-481C-8213-D897F55A8009}" type="datetimeFigureOut">
              <a:rPr lang="sv-SE" smtClean="0"/>
              <a:t>2024-10-02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DACF2A9-D455-1DC6-6553-F099FEB6B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4EA2C29-02F5-C807-7692-CBCBBDF3E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628F0-FB2F-4ECA-9103-2AFB1CE08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72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F67B32-8ECA-1AF5-8623-2354310BE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3CB880A-250C-4C80-7EB4-495AFB378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550F45-3272-C96C-8D32-0EBCD9D58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090C3-10C8-481C-8213-D897F55A8009}" type="datetimeFigureOut">
              <a:rPr lang="sv-SE" smtClean="0"/>
              <a:t>2024-10-02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7D135AB-8906-1705-986F-C08A96DC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089D7FD-F860-9280-CFD1-B8407407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628F0-FB2F-4ECA-9103-2AFB1CE08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9426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48AD2D-3988-71F9-5984-677366A79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3E74CB-EAE4-5A6B-4F40-7C15EF75E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B6FA2A7-1CD2-FB51-54FB-D61FF2F5C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5341783-9C8C-DEA4-14DB-D79212083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090C3-10C8-481C-8213-D897F55A8009}" type="datetimeFigureOut">
              <a:rPr lang="sv-SE" smtClean="0"/>
              <a:t>2024-10-02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0584FB6-FDAE-086A-1E54-4F70E09C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11F22B1-70C5-5793-2591-51BA75832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628F0-FB2F-4ECA-9103-2AFB1CE08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8163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CC81F5-F2C7-CA2A-86B6-1348F1B20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249CB2A-6217-22B3-8829-7D10E1B12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2297732-7D4A-2A54-DC89-EB7B0A5E9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1D8D587-6FAE-325E-C10D-E44D2E461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33F2CE1-156B-F85D-D071-27795D90EE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13918BE-EBF7-F55C-A22A-48FFF1918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090C3-10C8-481C-8213-D897F55A8009}" type="datetimeFigureOut">
              <a:rPr lang="sv-SE" smtClean="0"/>
              <a:t>2024-10-02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5F068EC-7FC5-A678-369F-A616DD2DB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16C046C-BB92-5C88-6495-5C382FC2D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628F0-FB2F-4ECA-9103-2AFB1CE08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592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6C1AD6-3961-E467-C71A-7775922AA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9FE2A81-72D9-F291-145E-1F6386E78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090C3-10C8-481C-8213-D897F55A8009}" type="datetimeFigureOut">
              <a:rPr lang="sv-SE" smtClean="0"/>
              <a:t>2024-10-02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1FB0EFE-84CA-C8FE-E392-119C28E42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3A51ABE-7089-AE8D-D891-3A5D6C160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628F0-FB2F-4ECA-9103-2AFB1CE08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971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81C335B-BACC-4F4F-3BAD-DEFA24374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090C3-10C8-481C-8213-D897F55A8009}" type="datetimeFigureOut">
              <a:rPr lang="sv-SE" smtClean="0"/>
              <a:t>2024-10-02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5B7A8F1-87A2-3A52-D4F8-C8C5AE21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E6D0A53-2F84-D2CB-4F9C-E40E4D94A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628F0-FB2F-4ECA-9103-2AFB1CE08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3009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D476A0-04BE-2A9B-424A-E889443A8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935451B-C022-294D-1B03-300E42484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D66FF09-09D4-0DB1-DCFB-9A114BD90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593CD37-41CF-B6F2-F711-BE199B146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090C3-10C8-481C-8213-D897F55A8009}" type="datetimeFigureOut">
              <a:rPr lang="sv-SE" smtClean="0"/>
              <a:t>2024-10-02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015D3D1-4FF3-A073-401E-BD1868824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2F77FF8-8843-6994-ED31-D6A57DD1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628F0-FB2F-4ECA-9103-2AFB1CE08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071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E36807-828A-C1B0-AD22-5A5953447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4DF9B54-69F6-4D9C-B4BF-8766976933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7E18478-80A9-A0F5-A736-2F6CB6818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DD3BAAF-2612-83B8-D13E-BA259A4E2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090C3-10C8-481C-8213-D897F55A8009}" type="datetimeFigureOut">
              <a:rPr lang="sv-SE" smtClean="0"/>
              <a:t>2024-10-02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5EC1906-3E2E-F83C-31A1-04FCB78A2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C819E84-2947-6D07-446C-40820D52B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628F0-FB2F-4ECA-9103-2AFB1CE08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3795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0047B5-FE0F-B218-EAEF-ACC6AF7C6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DE21760-BEAC-F532-083C-79052E40A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EA6E81F-7958-D00C-5644-5A3B9F8A5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090C3-10C8-481C-8213-D897F55A8009}" type="datetimeFigureOut">
              <a:rPr lang="sv-SE" smtClean="0"/>
              <a:t>2024-10-02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90BEDBF-D738-86DA-390A-B0A216EE6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EB8486-56B8-0F8D-487D-6B3F7EA2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628F0-FB2F-4ECA-9103-2AFB1CE08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8246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6C5115B-DAD2-02A1-3009-D68A0B922C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DD2F025-29FB-5C84-B53B-C1F3C8B4D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2AEA214-EF96-5D3B-93D5-DB8CF560E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090C3-10C8-481C-8213-D897F55A8009}" type="datetimeFigureOut">
              <a:rPr lang="sv-SE" smtClean="0"/>
              <a:t>2024-10-02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811E8F8-FD86-A9D3-862A-63795EEA9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2F8A36-210B-6476-1123-3E0C2FDBC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628F0-FB2F-4ECA-9103-2AFB1CE08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753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CAD597B-B52B-72C3-B694-AADE7A6D1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4B9A29-7186-3FC9-3C23-2D7288434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9E24A9A-DC15-7CA8-B645-4C4E73913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090C3-10C8-481C-8213-D897F55A8009}" type="datetimeFigureOut">
              <a:rPr lang="sv-SE" smtClean="0"/>
              <a:t>2024-10-02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3942AA-BBEB-32EE-76AF-7AD14F98F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6997280-E083-3C6E-EA6E-D68E02AF3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628F0-FB2F-4ECA-9103-2AFB1CE082D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9165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E6A1527A-D2E7-9DD0-440E-EDED430738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 fontScale="92500"/>
          </a:bodyPr>
          <a:lstStyle/>
          <a:p>
            <a:r>
              <a:rPr lang="sv-SE"/>
              <a:t>TSM- OVR För </a:t>
            </a:r>
            <a:r>
              <a:rPr lang="sv-SE" dirty="0"/>
              <a:t>att få inloggning, kontakta lagledaren som i sin tur kontaktar kansliet. Därefter får man ett mail med hur man laddar ner programmet mm.</a:t>
            </a:r>
          </a:p>
          <a:p>
            <a:r>
              <a:rPr lang="sv-SE" dirty="0"/>
              <a:t>Innan matchen:</a:t>
            </a:r>
          </a:p>
          <a:p>
            <a:r>
              <a:rPr lang="sv-SE" dirty="0"/>
              <a:t>Börja med att logga in med din personliga inloggning du fått från kansliet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959E34C-E267-DB60-7D9C-2239E422C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411" y="446703"/>
            <a:ext cx="5075234" cy="280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78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B3A899-EB67-6F50-71A2-B88558759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2745"/>
            <a:ext cx="10515600" cy="551815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Dubbelklicka på matchen som ska rapporteras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64DEE98-7B41-E6CA-9C7B-99448FD6E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69227"/>
            <a:ext cx="10379339" cy="260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14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F49D5A-3C1D-ADD1-4EA1-073EB22D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" y="118099"/>
            <a:ext cx="10515600" cy="1325563"/>
          </a:xfrm>
        </p:spPr>
        <p:txBody>
          <a:bodyPr>
            <a:normAutofit/>
          </a:bodyPr>
          <a:lstStyle/>
          <a:p>
            <a:r>
              <a:rPr lang="sv-SE" sz="1600" dirty="0"/>
              <a:t>Tryck på </a:t>
            </a:r>
            <a:r>
              <a:rPr lang="sv-SE" sz="1600" dirty="0" err="1"/>
              <a:t>Prel.Team</a:t>
            </a:r>
            <a:r>
              <a:rPr lang="sv-SE" sz="1600" dirty="0"/>
              <a:t> </a:t>
            </a:r>
            <a:r>
              <a:rPr lang="sv-SE" sz="1600" dirty="0" err="1"/>
              <a:t>Roaster</a:t>
            </a:r>
            <a:r>
              <a:rPr lang="sv-SE" sz="1600" dirty="0"/>
              <a:t> för att skriva ut laguppställningen. </a:t>
            </a:r>
            <a:br>
              <a:rPr lang="sv-SE" sz="1600" dirty="0"/>
            </a:br>
            <a:r>
              <a:rPr lang="sv-SE" sz="1600" dirty="0"/>
              <a:t>(Rekommenderas att göra hemma innan matchen för att spara tid). </a:t>
            </a:r>
            <a:br>
              <a:rPr lang="sv-SE" sz="1600" dirty="0"/>
            </a:br>
            <a:endParaRPr lang="sv-SE" sz="1600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DBA5C516-536B-10DF-1CF4-CF4F702FA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4074" y="1269043"/>
            <a:ext cx="8128000" cy="5292651"/>
          </a:xfrm>
        </p:spPr>
      </p:pic>
      <p:cxnSp>
        <p:nvCxnSpPr>
          <p:cNvPr id="25" name="Rak pilkoppling 24">
            <a:extLst>
              <a:ext uri="{FF2B5EF4-FFF2-40B4-BE49-F238E27FC236}">
                <a16:creationId xmlns:a16="http://schemas.microsoft.com/office/drawing/2014/main" id="{C9917873-5F72-189A-C0FA-C8A03A78EEA6}"/>
              </a:ext>
            </a:extLst>
          </p:cNvPr>
          <p:cNvCxnSpPr>
            <a:cxnSpLocks/>
          </p:cNvCxnSpPr>
          <p:nvPr/>
        </p:nvCxnSpPr>
        <p:spPr>
          <a:xfrm flipH="1">
            <a:off x="9448801" y="2769453"/>
            <a:ext cx="179614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582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1DCAB6-7505-2651-5245-F5D7BBC40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v-SE" sz="1800" dirty="0"/>
            </a:br>
            <a:r>
              <a:rPr lang="sv-SE" sz="1800" dirty="0"/>
              <a:t>Lämna laguppställningslappen till tränarna (fråga även efter tröjfärg) i vardera lag för att sedan få tillbaka igen och börja registrera i systemet</a:t>
            </a:r>
            <a:br>
              <a:rPr lang="sv-SE" sz="4400" dirty="0"/>
            </a:br>
            <a:br>
              <a:rPr lang="sv-SE" sz="4400" dirty="0"/>
            </a:br>
            <a:endParaRPr lang="sv-SE" dirty="0"/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4DD71A32-46CA-2A63-6EA6-95E196660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8720" y="822797"/>
            <a:ext cx="3987673" cy="535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725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857B1E-DD26-0B5C-969F-2A63998D9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När man fått tillbaka laguppställningen av tränarna, fyller man i vilka spelare som ska delta i matchen.</a:t>
            </a:r>
            <a:br>
              <a:rPr lang="sv-SE" sz="1600" dirty="0"/>
            </a:br>
            <a:r>
              <a:rPr lang="sv-SE" sz="1600" dirty="0"/>
              <a:t>Markera spelaren och dubbelklicka på spelarna för att de ska läggas in i Line-</a:t>
            </a:r>
            <a:r>
              <a:rPr lang="sv-SE" sz="1600" dirty="0" err="1"/>
              <a:t>up</a:t>
            </a:r>
            <a:endParaRPr lang="sv-SE" sz="16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54CD87D-BBCB-69E7-931F-AE5C6F6A6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14" y="1413933"/>
            <a:ext cx="6452786" cy="462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02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6A129A-967D-12D4-81B2-E1FAABC04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-203785"/>
            <a:ext cx="10515600" cy="1325563"/>
          </a:xfrm>
        </p:spPr>
        <p:txBody>
          <a:bodyPr>
            <a:normAutofit/>
          </a:bodyPr>
          <a:lstStyle/>
          <a:p>
            <a:pPr algn="just"/>
            <a:r>
              <a:rPr lang="sv-SE" sz="1600" dirty="0"/>
              <a:t>Om en spelare saknas, tryck på + så dyker </a:t>
            </a:r>
            <a:r>
              <a:rPr lang="sv-SE" sz="1600" dirty="0" err="1"/>
              <a:t>Add</a:t>
            </a:r>
            <a:r>
              <a:rPr lang="sv-SE" sz="1600" dirty="0"/>
              <a:t> </a:t>
            </a:r>
            <a:r>
              <a:rPr lang="sv-SE" sz="1600" dirty="0" err="1"/>
              <a:t>Playerrutan</a:t>
            </a:r>
            <a:r>
              <a:rPr lang="sv-SE" sz="1600" dirty="0"/>
              <a:t> upp.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1D14059-7780-7A00-7AFC-252815E30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703683"/>
            <a:ext cx="4381772" cy="3117114"/>
          </a:xfrm>
          <a:prstGeom prst="rect">
            <a:avLst/>
          </a:prstGeom>
        </p:spPr>
      </p:pic>
      <p:cxnSp>
        <p:nvCxnSpPr>
          <p:cNvPr id="10" name="Rak pilkoppling 9">
            <a:extLst>
              <a:ext uri="{FF2B5EF4-FFF2-40B4-BE49-F238E27FC236}">
                <a16:creationId xmlns:a16="http://schemas.microsoft.com/office/drawing/2014/main" id="{574CD197-3712-87F9-84D8-2673A3A536FA}"/>
              </a:ext>
            </a:extLst>
          </p:cNvPr>
          <p:cNvCxnSpPr>
            <a:cxnSpLocks/>
          </p:cNvCxnSpPr>
          <p:nvPr/>
        </p:nvCxnSpPr>
        <p:spPr>
          <a:xfrm>
            <a:off x="225878" y="3735161"/>
            <a:ext cx="96202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E0CEB791-A939-BADF-1996-7DA353EC1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80" y="3019425"/>
            <a:ext cx="3778349" cy="3694011"/>
          </a:xfrm>
          <a:prstGeom prst="rect">
            <a:avLst/>
          </a:prstGeom>
        </p:spPr>
      </p:pic>
      <p:sp>
        <p:nvSpPr>
          <p:cNvPr id="15" name="textruta 14">
            <a:extLst>
              <a:ext uri="{FF2B5EF4-FFF2-40B4-BE49-F238E27FC236}">
                <a16:creationId xmlns:a16="http://schemas.microsoft.com/office/drawing/2014/main" id="{F1811C8B-E1FC-F465-1501-1ACE8ECDB5EE}"/>
              </a:ext>
            </a:extLst>
          </p:cNvPr>
          <p:cNvSpPr txBox="1"/>
          <p:nvPr/>
        </p:nvSpPr>
        <p:spPr>
          <a:xfrm>
            <a:off x="5315222" y="257656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 dirty="0"/>
              <a:t>Leta upp spelare med hjälp av födelsedata eller namn. Markera spelare och tryck OK</a:t>
            </a:r>
          </a:p>
        </p:txBody>
      </p:sp>
      <p:cxnSp>
        <p:nvCxnSpPr>
          <p:cNvPr id="17" name="Rak pilkoppling 16">
            <a:extLst>
              <a:ext uri="{FF2B5EF4-FFF2-40B4-BE49-F238E27FC236}">
                <a16:creationId xmlns:a16="http://schemas.microsoft.com/office/drawing/2014/main" id="{2000331B-6557-84DE-9EB1-FEB1C30F74AB}"/>
              </a:ext>
            </a:extLst>
          </p:cNvPr>
          <p:cNvCxnSpPr>
            <a:cxnSpLocks/>
          </p:cNvCxnSpPr>
          <p:nvPr/>
        </p:nvCxnSpPr>
        <p:spPr>
          <a:xfrm>
            <a:off x="5418094" y="3542340"/>
            <a:ext cx="176348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ak pilkoppling 17">
            <a:extLst>
              <a:ext uri="{FF2B5EF4-FFF2-40B4-BE49-F238E27FC236}">
                <a16:creationId xmlns:a16="http://schemas.microsoft.com/office/drawing/2014/main" id="{EFFE9B35-63B1-21D7-83C3-C0A4B5508FB3}"/>
              </a:ext>
            </a:extLst>
          </p:cNvPr>
          <p:cNvCxnSpPr/>
          <p:nvPr/>
        </p:nvCxnSpPr>
        <p:spPr>
          <a:xfrm>
            <a:off x="6999514" y="6553200"/>
            <a:ext cx="118654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703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9D9C1C-899C-CF70-AC7F-BB42D585F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Om en spelare har fel nummer inlagt. Byt nummer på spelare genom att högerklicka, Tryck Edit Jersey No. Bytt nummer, tryck OK, 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EB7A9E0-3321-745D-BD53-855C7000A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938" y="1758204"/>
            <a:ext cx="3513124" cy="25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591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4425C0-771B-F9FF-93DF-600F7FE6F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Lägg in </a:t>
            </a:r>
            <a:r>
              <a:rPr lang="sv-SE" sz="1600" dirty="0" err="1"/>
              <a:t>Captain</a:t>
            </a:r>
            <a:r>
              <a:rPr lang="sv-SE" sz="1600" dirty="0"/>
              <a:t>, Assisting </a:t>
            </a:r>
            <a:r>
              <a:rPr lang="sv-SE" sz="1600" dirty="0" err="1"/>
              <a:t>Captain</a:t>
            </a:r>
            <a:r>
              <a:rPr lang="sv-SE" sz="1600" dirty="0"/>
              <a:t>, genom att högerklicka på numret &amp; välj 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29F03C9B-3F5E-8608-D6F5-B2D8B0111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635" y="1825625"/>
            <a:ext cx="7364729" cy="4351338"/>
          </a:xfrm>
        </p:spPr>
      </p:pic>
      <p:cxnSp>
        <p:nvCxnSpPr>
          <p:cNvPr id="9" name="Rak pilkoppling 8">
            <a:extLst>
              <a:ext uri="{FF2B5EF4-FFF2-40B4-BE49-F238E27FC236}">
                <a16:creationId xmlns:a16="http://schemas.microsoft.com/office/drawing/2014/main" id="{49BE1D88-22AE-2917-1975-4E1641D4C780}"/>
              </a:ext>
            </a:extLst>
          </p:cNvPr>
          <p:cNvCxnSpPr>
            <a:cxnSpLocks/>
          </p:cNvCxnSpPr>
          <p:nvPr/>
        </p:nvCxnSpPr>
        <p:spPr>
          <a:xfrm>
            <a:off x="5486400" y="1143000"/>
            <a:ext cx="1883229" cy="24710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459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1DA3CC-EC83-586A-CF8E-B515752A0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Fyll sedan i Team, med tröjfärg, </a:t>
            </a:r>
            <a:r>
              <a:rPr lang="sv-SE" sz="1600" dirty="0" err="1"/>
              <a:t>Head</a:t>
            </a:r>
            <a:r>
              <a:rPr lang="sv-SE" sz="1600" dirty="0"/>
              <a:t> Coach, Assistant Coach (ej nödvändig). Tryck sedan på Save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A72FC2D4-FDF5-59E6-4B86-47C08C504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5550" y="1447800"/>
            <a:ext cx="6464439" cy="4729163"/>
          </a:xfrm>
        </p:spPr>
      </p:pic>
      <p:cxnSp>
        <p:nvCxnSpPr>
          <p:cNvPr id="12" name="Rak pilkoppling 11">
            <a:extLst>
              <a:ext uri="{FF2B5EF4-FFF2-40B4-BE49-F238E27FC236}">
                <a16:creationId xmlns:a16="http://schemas.microsoft.com/office/drawing/2014/main" id="{875CF89B-EAB6-D2E5-D494-F75E0D947E43}"/>
              </a:ext>
            </a:extLst>
          </p:cNvPr>
          <p:cNvCxnSpPr>
            <a:cxnSpLocks/>
          </p:cNvCxnSpPr>
          <p:nvPr/>
        </p:nvCxnSpPr>
        <p:spPr>
          <a:xfrm flipH="1">
            <a:off x="6890657" y="5998029"/>
            <a:ext cx="11103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k pilkoppling 14">
            <a:extLst>
              <a:ext uri="{FF2B5EF4-FFF2-40B4-BE49-F238E27FC236}">
                <a16:creationId xmlns:a16="http://schemas.microsoft.com/office/drawing/2014/main" id="{857A0CC7-83DC-7581-C6C1-B9472DA3FC76}"/>
              </a:ext>
            </a:extLst>
          </p:cNvPr>
          <p:cNvCxnSpPr>
            <a:cxnSpLocks/>
          </p:cNvCxnSpPr>
          <p:nvPr/>
        </p:nvCxnSpPr>
        <p:spPr>
          <a:xfrm flipH="1">
            <a:off x="9304294" y="4064854"/>
            <a:ext cx="171204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Rak pilkoppling 19">
            <a:extLst>
              <a:ext uri="{FF2B5EF4-FFF2-40B4-BE49-F238E27FC236}">
                <a16:creationId xmlns:a16="http://schemas.microsoft.com/office/drawing/2014/main" id="{ABA54391-0FED-B294-A3CF-091B4C84AA88}"/>
              </a:ext>
            </a:extLst>
          </p:cNvPr>
          <p:cNvCxnSpPr>
            <a:cxnSpLocks/>
          </p:cNvCxnSpPr>
          <p:nvPr/>
        </p:nvCxnSpPr>
        <p:spPr>
          <a:xfrm flipH="1">
            <a:off x="9304294" y="4565597"/>
            <a:ext cx="171204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ak pilkoppling 20">
            <a:extLst>
              <a:ext uri="{FF2B5EF4-FFF2-40B4-BE49-F238E27FC236}">
                <a16:creationId xmlns:a16="http://schemas.microsoft.com/office/drawing/2014/main" id="{95F4FE0A-A334-586F-B541-D1584B9245FA}"/>
              </a:ext>
            </a:extLst>
          </p:cNvPr>
          <p:cNvCxnSpPr>
            <a:cxnSpLocks/>
          </p:cNvCxnSpPr>
          <p:nvPr/>
        </p:nvCxnSpPr>
        <p:spPr>
          <a:xfrm flipH="1">
            <a:off x="9304294" y="4881283"/>
            <a:ext cx="171204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862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95DC4C-84F5-1A1E-3152-7F25CA0E9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682"/>
            <a:ext cx="10515600" cy="1325563"/>
          </a:xfrm>
        </p:spPr>
        <p:txBody>
          <a:bodyPr>
            <a:normAutofit/>
          </a:bodyPr>
          <a:lstStyle/>
          <a:p>
            <a:r>
              <a:rPr lang="sv-SE" sz="1600" dirty="0"/>
              <a:t>Gör sedan samma sak med motståndarlaget. Tryck sedan på Off. Team </a:t>
            </a:r>
            <a:r>
              <a:rPr lang="sv-SE" sz="1600" dirty="0" err="1"/>
              <a:t>Roster</a:t>
            </a:r>
            <a:r>
              <a:rPr lang="sv-SE" sz="1600" dirty="0"/>
              <a:t>. Tryck på </a:t>
            </a:r>
            <a:r>
              <a:rPr lang="sv-SE" sz="1600" dirty="0" err="1"/>
              <a:t>Preview</a:t>
            </a:r>
            <a:r>
              <a:rPr lang="sv-SE" sz="1600" dirty="0"/>
              <a:t>, för att skriva ut. 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4C1D1794-7B3E-BB11-6B30-597C14856B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7550" y="1370013"/>
            <a:ext cx="3801464" cy="2708273"/>
          </a:xfrm>
        </p:spPr>
      </p:pic>
      <p:pic>
        <p:nvPicPr>
          <p:cNvPr id="13" name="Platshållare för innehåll 4">
            <a:extLst>
              <a:ext uri="{FF2B5EF4-FFF2-40B4-BE49-F238E27FC236}">
                <a16:creationId xmlns:a16="http://schemas.microsoft.com/office/drawing/2014/main" id="{FD6182BF-A448-5DF5-2477-840D3286A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823" y="1690688"/>
            <a:ext cx="3027831" cy="4351338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51310DBE-6181-84F1-6A1E-CFE97DF6EDBF}"/>
              </a:ext>
            </a:extLst>
          </p:cNvPr>
          <p:cNvSpPr txBox="1"/>
          <p:nvPr/>
        </p:nvSpPr>
        <p:spPr>
          <a:xfrm>
            <a:off x="549687" y="4781510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L</a:t>
            </a:r>
            <a:r>
              <a:rPr lang="sv-SE" sz="1800" dirty="0"/>
              <a:t>ämna  laguppställningen till tränarna för </a:t>
            </a:r>
            <a:r>
              <a:rPr lang="sv-SE" dirty="0"/>
              <a:t>underskrift.</a:t>
            </a:r>
            <a:r>
              <a:rPr lang="sv-SE" sz="1800" dirty="0"/>
              <a:t> </a:t>
            </a:r>
          </a:p>
          <a:p>
            <a:r>
              <a:rPr lang="sv-SE" dirty="0"/>
              <a:t>Laguppställningen med underskrift ska</a:t>
            </a:r>
            <a:r>
              <a:rPr lang="sv-SE" sz="1800" dirty="0"/>
              <a:t> sedan sparas för att lämnas in efter matchen tillsammans med protokollet.</a:t>
            </a:r>
          </a:p>
        </p:txBody>
      </p:sp>
      <p:cxnSp>
        <p:nvCxnSpPr>
          <p:cNvPr id="18" name="Rak pilkoppling 17">
            <a:extLst>
              <a:ext uri="{FF2B5EF4-FFF2-40B4-BE49-F238E27FC236}">
                <a16:creationId xmlns:a16="http://schemas.microsoft.com/office/drawing/2014/main" id="{7353FDA8-6A5F-1C35-B646-869E55335783}"/>
              </a:ext>
            </a:extLst>
          </p:cNvPr>
          <p:cNvCxnSpPr>
            <a:cxnSpLocks/>
          </p:cNvCxnSpPr>
          <p:nvPr/>
        </p:nvCxnSpPr>
        <p:spPr>
          <a:xfrm flipH="1">
            <a:off x="4383951" y="2180658"/>
            <a:ext cx="171204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Rak pilkoppling 18">
            <a:extLst>
              <a:ext uri="{FF2B5EF4-FFF2-40B4-BE49-F238E27FC236}">
                <a16:creationId xmlns:a16="http://schemas.microsoft.com/office/drawing/2014/main" id="{EB4BDEEA-69BA-3333-3FB1-59B30D39AF0E}"/>
              </a:ext>
            </a:extLst>
          </p:cNvPr>
          <p:cNvCxnSpPr>
            <a:cxnSpLocks/>
          </p:cNvCxnSpPr>
          <p:nvPr/>
        </p:nvCxnSpPr>
        <p:spPr>
          <a:xfrm flipH="1">
            <a:off x="2912147" y="2035629"/>
            <a:ext cx="771230" cy="6223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Rak pilkoppling 22">
            <a:extLst>
              <a:ext uri="{FF2B5EF4-FFF2-40B4-BE49-F238E27FC236}">
                <a16:creationId xmlns:a16="http://schemas.microsoft.com/office/drawing/2014/main" id="{674F755F-C1BF-EF6E-30E8-CEA5F2B092CC}"/>
              </a:ext>
            </a:extLst>
          </p:cNvPr>
          <p:cNvCxnSpPr>
            <a:cxnSpLocks/>
          </p:cNvCxnSpPr>
          <p:nvPr/>
        </p:nvCxnSpPr>
        <p:spPr>
          <a:xfrm>
            <a:off x="5239975" y="5764206"/>
            <a:ext cx="158632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6630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62BA3A-501A-B21B-4124-912D1E481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Välj sedan vilken målvakt som ska starta genom att dubbelklicka på numret (rutan blir grön= startar).</a:t>
            </a:r>
            <a:br>
              <a:rPr lang="sv-SE" sz="1600" dirty="0"/>
            </a:br>
            <a:endParaRPr lang="sv-SE" sz="1600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F21564F7-CE24-2B8D-5FE7-3E49DA9703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6931" y="2050405"/>
            <a:ext cx="9198137" cy="3901778"/>
          </a:xfrm>
        </p:spPr>
      </p:pic>
    </p:spTree>
    <p:extLst>
      <p:ext uri="{BB962C8B-B14F-4D97-AF65-F5344CB8AC3E}">
        <p14:creationId xmlns:p14="http://schemas.microsoft.com/office/powerpoint/2010/main" val="2616498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C25B2D-F093-F38A-7DB1-08BDCC875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2" y="133863"/>
            <a:ext cx="10515600" cy="462523"/>
          </a:xfrm>
        </p:spPr>
        <p:txBody>
          <a:bodyPr>
            <a:normAutofit/>
          </a:bodyPr>
          <a:lstStyle/>
          <a:p>
            <a:r>
              <a:rPr lang="sv-SE" sz="1600" dirty="0"/>
              <a:t>Tryck på </a:t>
            </a:r>
            <a:r>
              <a:rPr lang="sv-SE" sz="1600" dirty="0" err="1"/>
              <a:t>Publish</a:t>
            </a:r>
            <a:endParaRPr lang="sv-SE" sz="1600" dirty="0"/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921C926C-CA95-662A-2497-7721915A2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3391" y="365125"/>
            <a:ext cx="2726292" cy="1726080"/>
          </a:xfr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94682FF-B840-05DE-5883-AEAA86C59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3391" y="2322467"/>
            <a:ext cx="4138019" cy="1958510"/>
          </a:xfrm>
          <a:prstGeom prst="rect">
            <a:avLst/>
          </a:prstGeom>
        </p:spPr>
      </p:pic>
      <p:sp>
        <p:nvSpPr>
          <p:cNvPr id="13" name="textruta 12">
            <a:extLst>
              <a:ext uri="{FF2B5EF4-FFF2-40B4-BE49-F238E27FC236}">
                <a16:creationId xmlns:a16="http://schemas.microsoft.com/office/drawing/2014/main" id="{1F5DE40B-0E68-1CF4-856E-04220E3505E3}"/>
              </a:ext>
            </a:extLst>
          </p:cNvPr>
          <p:cNvSpPr txBox="1"/>
          <p:nvPr/>
        </p:nvSpPr>
        <p:spPr>
          <a:xfrm>
            <a:off x="106102" y="2322467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Tryck på </a:t>
            </a:r>
            <a:r>
              <a:rPr lang="sv-SE" sz="1800" dirty="0" err="1"/>
              <a:t>Yes</a:t>
            </a:r>
            <a:endParaRPr lang="sv-SE" dirty="0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CE20222D-BB66-7D4F-146E-C71AADF3F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3391" y="4512239"/>
            <a:ext cx="3604572" cy="2331922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A7F3F170-F79C-8DA0-CCEA-6F83E3BFFEA6}"/>
              </a:ext>
            </a:extLst>
          </p:cNvPr>
          <p:cNvSpPr txBox="1"/>
          <p:nvPr/>
        </p:nvSpPr>
        <p:spPr>
          <a:xfrm>
            <a:off x="106102" y="4461762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Tryck på Close</a:t>
            </a:r>
          </a:p>
        </p:txBody>
      </p:sp>
    </p:spTree>
    <p:extLst>
      <p:ext uri="{BB962C8B-B14F-4D97-AF65-F5344CB8AC3E}">
        <p14:creationId xmlns:p14="http://schemas.microsoft.com/office/powerpoint/2010/main" val="497419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80DFB7-AE45-8B4B-DA4C-A3BF3E75A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b="1" dirty="0"/>
              <a:t>När pucken släpps:</a:t>
            </a:r>
            <a:br>
              <a:rPr lang="sv-SE" sz="1600" b="1" dirty="0"/>
            </a:br>
            <a:r>
              <a:rPr lang="sv-SE" sz="1600" dirty="0"/>
              <a:t>Högerklicka på Not </a:t>
            </a:r>
            <a:r>
              <a:rPr lang="sv-SE" sz="1600" dirty="0" err="1"/>
              <a:t>Started</a:t>
            </a:r>
            <a:r>
              <a:rPr lang="sv-SE" sz="1600" dirty="0"/>
              <a:t>, välj In Progress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7BF9F4D-8E8F-0BFE-3136-55E18BF58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621" y="1398094"/>
            <a:ext cx="9426757" cy="4061812"/>
          </a:xfrm>
          <a:prstGeom prst="rect">
            <a:avLst/>
          </a:prstGeom>
        </p:spPr>
      </p:pic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1DACDF86-DA7E-6D0B-DEB0-3BBCAAEF3F15}"/>
              </a:ext>
            </a:extLst>
          </p:cNvPr>
          <p:cNvCxnSpPr>
            <a:cxnSpLocks/>
          </p:cNvCxnSpPr>
          <p:nvPr/>
        </p:nvCxnSpPr>
        <p:spPr>
          <a:xfrm flipH="1">
            <a:off x="10937151" y="2159854"/>
            <a:ext cx="114599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953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13E65F-8622-F34F-C7C5-47CDA14C5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b="1" dirty="0"/>
              <a:t>Mål</a:t>
            </a:r>
            <a:r>
              <a:rPr lang="sv-SE" sz="1600" dirty="0"/>
              <a:t>: Tryck på </a:t>
            </a:r>
            <a:r>
              <a:rPr lang="sv-SE" sz="1600" dirty="0" err="1"/>
              <a:t>Goal</a:t>
            </a:r>
            <a:r>
              <a:rPr lang="sv-SE" sz="1600" dirty="0"/>
              <a:t>. 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38E2D8A1-E976-E604-7A00-9B0CF0781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0628" y="1825625"/>
            <a:ext cx="7390744" cy="4351338"/>
          </a:xfrm>
        </p:spPr>
      </p:pic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38BC91CD-9C41-1CE3-7CD7-8036E1FBA53D}"/>
              </a:ext>
            </a:extLst>
          </p:cNvPr>
          <p:cNvCxnSpPr>
            <a:cxnSpLocks/>
          </p:cNvCxnSpPr>
          <p:nvPr/>
        </p:nvCxnSpPr>
        <p:spPr>
          <a:xfrm>
            <a:off x="6082123" y="1673225"/>
            <a:ext cx="0" cy="10603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0468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00BA8E-0155-B578-8D6D-27AE18F43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Lägg in vilket lag som gjorde mål samt tid, spelare och ev. ass. Tryck ok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DED29691-F4C3-AD97-6881-3508B77C3A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5148" y="1856105"/>
            <a:ext cx="9321063" cy="4351338"/>
          </a:xfrm>
        </p:spPr>
      </p:pic>
      <p:cxnSp>
        <p:nvCxnSpPr>
          <p:cNvPr id="17" name="Rak pilkoppling 16">
            <a:extLst>
              <a:ext uri="{FF2B5EF4-FFF2-40B4-BE49-F238E27FC236}">
                <a16:creationId xmlns:a16="http://schemas.microsoft.com/office/drawing/2014/main" id="{2B8D2159-AE37-6B05-5B28-95E95C6E75C4}"/>
              </a:ext>
            </a:extLst>
          </p:cNvPr>
          <p:cNvCxnSpPr>
            <a:cxnSpLocks/>
          </p:cNvCxnSpPr>
          <p:nvPr/>
        </p:nvCxnSpPr>
        <p:spPr>
          <a:xfrm flipH="1">
            <a:off x="8172181" y="3380740"/>
            <a:ext cx="427533" cy="4495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ak pilkoppling 20">
            <a:extLst>
              <a:ext uri="{FF2B5EF4-FFF2-40B4-BE49-F238E27FC236}">
                <a16:creationId xmlns:a16="http://schemas.microsoft.com/office/drawing/2014/main" id="{8437A5E8-2332-4A2B-1AF0-7814E510EA6B}"/>
              </a:ext>
            </a:extLst>
          </p:cNvPr>
          <p:cNvCxnSpPr>
            <a:cxnSpLocks/>
          </p:cNvCxnSpPr>
          <p:nvPr/>
        </p:nvCxnSpPr>
        <p:spPr>
          <a:xfrm flipH="1">
            <a:off x="5861912" y="2453799"/>
            <a:ext cx="427533" cy="4495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Rak pilkoppling 21">
            <a:extLst>
              <a:ext uri="{FF2B5EF4-FFF2-40B4-BE49-F238E27FC236}">
                <a16:creationId xmlns:a16="http://schemas.microsoft.com/office/drawing/2014/main" id="{65045783-DF9B-9B21-30E1-BE24A0CC5B57}"/>
              </a:ext>
            </a:extLst>
          </p:cNvPr>
          <p:cNvCxnSpPr>
            <a:cxnSpLocks/>
          </p:cNvCxnSpPr>
          <p:nvPr/>
        </p:nvCxnSpPr>
        <p:spPr>
          <a:xfrm>
            <a:off x="5065079" y="3263583"/>
            <a:ext cx="0" cy="5184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Rak pilkoppling 23">
            <a:extLst>
              <a:ext uri="{FF2B5EF4-FFF2-40B4-BE49-F238E27FC236}">
                <a16:creationId xmlns:a16="http://schemas.microsoft.com/office/drawing/2014/main" id="{408D4391-5136-9F75-6516-EB64EA67EBE9}"/>
              </a:ext>
            </a:extLst>
          </p:cNvPr>
          <p:cNvCxnSpPr>
            <a:cxnSpLocks/>
          </p:cNvCxnSpPr>
          <p:nvPr/>
        </p:nvCxnSpPr>
        <p:spPr>
          <a:xfrm>
            <a:off x="6096000" y="3324747"/>
            <a:ext cx="0" cy="5184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Rak pilkoppling 24">
            <a:extLst>
              <a:ext uri="{FF2B5EF4-FFF2-40B4-BE49-F238E27FC236}">
                <a16:creationId xmlns:a16="http://schemas.microsoft.com/office/drawing/2014/main" id="{AA658D14-D534-C4E8-3E1D-74A61C2629FC}"/>
              </a:ext>
            </a:extLst>
          </p:cNvPr>
          <p:cNvCxnSpPr>
            <a:cxnSpLocks/>
          </p:cNvCxnSpPr>
          <p:nvPr/>
        </p:nvCxnSpPr>
        <p:spPr>
          <a:xfrm>
            <a:off x="6425794" y="3311843"/>
            <a:ext cx="0" cy="5184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500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0D54E417-8B0C-021A-6A39-7F5A2BDD0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506" y="967526"/>
            <a:ext cx="9541067" cy="49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929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2087FD-F617-DD10-283F-CF41CC6A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b="1" dirty="0"/>
              <a:t>Utvisning</a:t>
            </a:r>
            <a:r>
              <a:rPr lang="sv-SE" sz="1600" dirty="0"/>
              <a:t>: Tryck på </a:t>
            </a:r>
            <a:r>
              <a:rPr lang="sv-SE" sz="1600" dirty="0" err="1"/>
              <a:t>Penelty</a:t>
            </a:r>
            <a:r>
              <a:rPr lang="sv-SE" sz="1600" dirty="0"/>
              <a:t> 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42C113C3-42BF-757A-6027-7D36DE76F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6841" y="1825625"/>
            <a:ext cx="8558318" cy="4351338"/>
          </a:xfrm>
        </p:spPr>
      </p:pic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E8EACFAE-2EDD-8DAB-D4A7-7672F6188549}"/>
              </a:ext>
            </a:extLst>
          </p:cNvPr>
          <p:cNvCxnSpPr>
            <a:cxnSpLocks/>
          </p:cNvCxnSpPr>
          <p:nvPr/>
        </p:nvCxnSpPr>
        <p:spPr>
          <a:xfrm>
            <a:off x="7372850" y="2534240"/>
            <a:ext cx="0" cy="5184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857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52928A-2F1D-F7BF-1194-CD28DAF4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Välj vilket lag som fick utvisning, vilken tid, nummer &amp; straff 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4AE58DD6-31BA-E481-2A9B-4B5E75FF69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2720" y="1832928"/>
            <a:ext cx="8688640" cy="4351338"/>
          </a:xfrm>
        </p:spPr>
      </p:pic>
      <p:cxnSp>
        <p:nvCxnSpPr>
          <p:cNvPr id="14" name="Rak pilkoppling 13">
            <a:extLst>
              <a:ext uri="{FF2B5EF4-FFF2-40B4-BE49-F238E27FC236}">
                <a16:creationId xmlns:a16="http://schemas.microsoft.com/office/drawing/2014/main" id="{A44AD91B-B3DE-CDB4-7EEC-E9A7AB098A8F}"/>
              </a:ext>
            </a:extLst>
          </p:cNvPr>
          <p:cNvCxnSpPr>
            <a:cxnSpLocks/>
          </p:cNvCxnSpPr>
          <p:nvPr/>
        </p:nvCxnSpPr>
        <p:spPr>
          <a:xfrm>
            <a:off x="4586108" y="3246120"/>
            <a:ext cx="0" cy="5184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ak pilkoppling 14">
            <a:extLst>
              <a:ext uri="{FF2B5EF4-FFF2-40B4-BE49-F238E27FC236}">
                <a16:creationId xmlns:a16="http://schemas.microsoft.com/office/drawing/2014/main" id="{4570D981-131D-7E3B-E6CE-49EC08D8B66E}"/>
              </a:ext>
            </a:extLst>
          </p:cNvPr>
          <p:cNvCxnSpPr>
            <a:cxnSpLocks/>
          </p:cNvCxnSpPr>
          <p:nvPr/>
        </p:nvCxnSpPr>
        <p:spPr>
          <a:xfrm>
            <a:off x="5489622" y="3246120"/>
            <a:ext cx="0" cy="5184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ak pilkoppling 15">
            <a:extLst>
              <a:ext uri="{FF2B5EF4-FFF2-40B4-BE49-F238E27FC236}">
                <a16:creationId xmlns:a16="http://schemas.microsoft.com/office/drawing/2014/main" id="{55E828EE-C817-6239-221A-CBBF4C21B99C}"/>
              </a:ext>
            </a:extLst>
          </p:cNvPr>
          <p:cNvCxnSpPr>
            <a:cxnSpLocks/>
          </p:cNvCxnSpPr>
          <p:nvPr/>
        </p:nvCxnSpPr>
        <p:spPr>
          <a:xfrm>
            <a:off x="7307537" y="2289675"/>
            <a:ext cx="0" cy="5184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Rak pilkoppling 16">
            <a:extLst>
              <a:ext uri="{FF2B5EF4-FFF2-40B4-BE49-F238E27FC236}">
                <a16:creationId xmlns:a16="http://schemas.microsoft.com/office/drawing/2014/main" id="{A2158813-44B4-6CEC-525F-11AD5F0456C6}"/>
              </a:ext>
            </a:extLst>
          </p:cNvPr>
          <p:cNvCxnSpPr>
            <a:cxnSpLocks/>
          </p:cNvCxnSpPr>
          <p:nvPr/>
        </p:nvCxnSpPr>
        <p:spPr>
          <a:xfrm>
            <a:off x="7579679" y="2986881"/>
            <a:ext cx="0" cy="5184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ak pilkoppling 17">
            <a:extLst>
              <a:ext uri="{FF2B5EF4-FFF2-40B4-BE49-F238E27FC236}">
                <a16:creationId xmlns:a16="http://schemas.microsoft.com/office/drawing/2014/main" id="{63C6A087-42FB-568E-5A7D-7767094F9692}"/>
              </a:ext>
            </a:extLst>
          </p:cNvPr>
          <p:cNvCxnSpPr>
            <a:cxnSpLocks/>
          </p:cNvCxnSpPr>
          <p:nvPr/>
        </p:nvCxnSpPr>
        <p:spPr>
          <a:xfrm flipV="1">
            <a:off x="4803822" y="4531360"/>
            <a:ext cx="0" cy="4572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ak pilkoppling 20">
            <a:extLst>
              <a:ext uri="{FF2B5EF4-FFF2-40B4-BE49-F238E27FC236}">
                <a16:creationId xmlns:a16="http://schemas.microsoft.com/office/drawing/2014/main" id="{319DCB0A-1E1E-8AD4-A7F9-9054739FA31E}"/>
              </a:ext>
            </a:extLst>
          </p:cNvPr>
          <p:cNvCxnSpPr>
            <a:cxnSpLocks/>
          </p:cNvCxnSpPr>
          <p:nvPr/>
        </p:nvCxnSpPr>
        <p:spPr>
          <a:xfrm flipV="1">
            <a:off x="6066565" y="4607560"/>
            <a:ext cx="0" cy="4572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252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780B11E6-4B23-99AE-272A-BC5E879D6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745" y="790360"/>
            <a:ext cx="9464860" cy="49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10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7AB62E-BA13-54B9-A4C3-942C2B3C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600" dirty="0"/>
              <a:t>Om</a:t>
            </a:r>
            <a:r>
              <a:rPr lang="sv-SE" dirty="0"/>
              <a:t> </a:t>
            </a:r>
            <a:r>
              <a:rPr lang="sv-SE" sz="1600" dirty="0"/>
              <a:t>en utvisning ska kvittas , fyll i som vanligt, vilket lag, tid, nummer &amp; straff </a:t>
            </a:r>
            <a:r>
              <a:rPr lang="sv-SE" sz="1600" b="1" dirty="0"/>
              <a:t>och</a:t>
            </a:r>
            <a:r>
              <a:rPr lang="sv-SE" sz="1600" dirty="0"/>
              <a:t> bocka i Co, gör samma sak på båda lagen.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AAB641BB-9B87-4FCC-9BF2-CFF7593669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0589" y="1825625"/>
            <a:ext cx="8530822" cy="4351338"/>
          </a:xfrm>
        </p:spPr>
      </p:pic>
      <p:cxnSp>
        <p:nvCxnSpPr>
          <p:cNvPr id="15" name="Rak pilkoppling 14">
            <a:extLst>
              <a:ext uri="{FF2B5EF4-FFF2-40B4-BE49-F238E27FC236}">
                <a16:creationId xmlns:a16="http://schemas.microsoft.com/office/drawing/2014/main" id="{87CC91DE-3F68-E457-9426-28CA0F246BE6}"/>
              </a:ext>
            </a:extLst>
          </p:cNvPr>
          <p:cNvCxnSpPr>
            <a:cxnSpLocks/>
          </p:cNvCxnSpPr>
          <p:nvPr/>
        </p:nvCxnSpPr>
        <p:spPr>
          <a:xfrm>
            <a:off x="8206468" y="4286341"/>
            <a:ext cx="0" cy="4760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Rak pilkoppling 16">
            <a:extLst>
              <a:ext uri="{FF2B5EF4-FFF2-40B4-BE49-F238E27FC236}">
                <a16:creationId xmlns:a16="http://schemas.microsoft.com/office/drawing/2014/main" id="{9132FC12-D735-B3F3-2D32-82FF3456389E}"/>
              </a:ext>
            </a:extLst>
          </p:cNvPr>
          <p:cNvCxnSpPr>
            <a:cxnSpLocks/>
          </p:cNvCxnSpPr>
          <p:nvPr/>
        </p:nvCxnSpPr>
        <p:spPr>
          <a:xfrm>
            <a:off x="5114925" y="3267075"/>
            <a:ext cx="0" cy="4760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ak pilkoppling 17">
            <a:extLst>
              <a:ext uri="{FF2B5EF4-FFF2-40B4-BE49-F238E27FC236}">
                <a16:creationId xmlns:a16="http://schemas.microsoft.com/office/drawing/2014/main" id="{9AA543C9-9733-83F8-30C1-EC469B2CA101}"/>
              </a:ext>
            </a:extLst>
          </p:cNvPr>
          <p:cNvCxnSpPr>
            <a:cxnSpLocks/>
          </p:cNvCxnSpPr>
          <p:nvPr/>
        </p:nvCxnSpPr>
        <p:spPr>
          <a:xfrm>
            <a:off x="5985783" y="3190966"/>
            <a:ext cx="0" cy="4760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Rak pilkoppling 18">
            <a:extLst>
              <a:ext uri="{FF2B5EF4-FFF2-40B4-BE49-F238E27FC236}">
                <a16:creationId xmlns:a16="http://schemas.microsoft.com/office/drawing/2014/main" id="{23DDE1A7-3D36-49ED-BB64-4953EBCB6994}"/>
              </a:ext>
            </a:extLst>
          </p:cNvPr>
          <p:cNvCxnSpPr>
            <a:cxnSpLocks/>
          </p:cNvCxnSpPr>
          <p:nvPr/>
        </p:nvCxnSpPr>
        <p:spPr>
          <a:xfrm>
            <a:off x="7879897" y="3267075"/>
            <a:ext cx="0" cy="3238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ak pilkoppling 20">
            <a:extLst>
              <a:ext uri="{FF2B5EF4-FFF2-40B4-BE49-F238E27FC236}">
                <a16:creationId xmlns:a16="http://schemas.microsoft.com/office/drawing/2014/main" id="{326E0C78-7F4F-A700-107D-9BE5021BD9F7}"/>
              </a:ext>
            </a:extLst>
          </p:cNvPr>
          <p:cNvCxnSpPr>
            <a:cxnSpLocks/>
          </p:cNvCxnSpPr>
          <p:nvPr/>
        </p:nvCxnSpPr>
        <p:spPr>
          <a:xfrm>
            <a:off x="5740855" y="2452189"/>
            <a:ext cx="0" cy="4760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Rak pilkoppling 21">
            <a:extLst>
              <a:ext uri="{FF2B5EF4-FFF2-40B4-BE49-F238E27FC236}">
                <a16:creationId xmlns:a16="http://schemas.microsoft.com/office/drawing/2014/main" id="{A211210F-2514-F1E9-26F8-43153F0A48C4}"/>
              </a:ext>
            </a:extLst>
          </p:cNvPr>
          <p:cNvCxnSpPr>
            <a:cxnSpLocks/>
          </p:cNvCxnSpPr>
          <p:nvPr/>
        </p:nvCxnSpPr>
        <p:spPr>
          <a:xfrm flipV="1">
            <a:off x="5742215" y="4382861"/>
            <a:ext cx="0" cy="2380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729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581292-8E73-2F11-92F7-8899C8DB0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När det blir paus: Högerklicka på In Progress, välj </a:t>
            </a:r>
            <a:r>
              <a:rPr lang="sv-SE" sz="1600" dirty="0" err="1"/>
              <a:t>Ended</a:t>
            </a:r>
            <a:r>
              <a:rPr lang="sv-SE" sz="1600" dirty="0"/>
              <a:t>.</a:t>
            </a:r>
            <a:br>
              <a:rPr lang="sv-SE" sz="1600" dirty="0"/>
            </a:br>
            <a:r>
              <a:rPr lang="sv-SE" sz="1600" dirty="0"/>
              <a:t>Fyll i skott på mål &amp; Save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6EA5BB0-080B-B20F-4CB9-DC60E3987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142" y="1803492"/>
            <a:ext cx="6795270" cy="4412513"/>
          </a:xfrm>
          <a:prstGeom prst="rect">
            <a:avLst/>
          </a:prstGeom>
        </p:spPr>
      </p:pic>
      <p:cxnSp>
        <p:nvCxnSpPr>
          <p:cNvPr id="15" name="Rak pilkoppling 14">
            <a:extLst>
              <a:ext uri="{FF2B5EF4-FFF2-40B4-BE49-F238E27FC236}">
                <a16:creationId xmlns:a16="http://schemas.microsoft.com/office/drawing/2014/main" id="{9E43B6F0-313E-2C3A-179E-FD8A31A2816A}"/>
              </a:ext>
            </a:extLst>
          </p:cNvPr>
          <p:cNvCxnSpPr>
            <a:cxnSpLocks/>
          </p:cNvCxnSpPr>
          <p:nvPr/>
        </p:nvCxnSpPr>
        <p:spPr>
          <a:xfrm>
            <a:off x="5029200" y="5371306"/>
            <a:ext cx="12518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k pilkoppling 16">
            <a:extLst>
              <a:ext uri="{FF2B5EF4-FFF2-40B4-BE49-F238E27FC236}">
                <a16:creationId xmlns:a16="http://schemas.microsoft.com/office/drawing/2014/main" id="{115B532A-06F7-C1BE-C0F7-756E9CA7F79E}"/>
              </a:ext>
            </a:extLst>
          </p:cNvPr>
          <p:cNvCxnSpPr>
            <a:cxnSpLocks/>
          </p:cNvCxnSpPr>
          <p:nvPr/>
        </p:nvCxnSpPr>
        <p:spPr>
          <a:xfrm>
            <a:off x="4782912" y="1143000"/>
            <a:ext cx="0" cy="20029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Rak pilkoppling 18">
            <a:extLst>
              <a:ext uri="{FF2B5EF4-FFF2-40B4-BE49-F238E27FC236}">
                <a16:creationId xmlns:a16="http://schemas.microsoft.com/office/drawing/2014/main" id="{B1FFF813-6D03-CC54-19E8-5D1BCCF9735F}"/>
              </a:ext>
            </a:extLst>
          </p:cNvPr>
          <p:cNvCxnSpPr>
            <a:cxnSpLocks/>
          </p:cNvCxnSpPr>
          <p:nvPr/>
        </p:nvCxnSpPr>
        <p:spPr>
          <a:xfrm>
            <a:off x="6872969" y="1143000"/>
            <a:ext cx="0" cy="18832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530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D4247C-3D56-DC22-349D-AA680481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Ny period: Högerklicka på </a:t>
            </a:r>
            <a:r>
              <a:rPr lang="sv-SE" sz="1600" dirty="0" err="1"/>
              <a:t>Ended</a:t>
            </a:r>
            <a:r>
              <a:rPr lang="sv-SE" sz="1600" dirty="0"/>
              <a:t>, Välj In Progress. När ny ruta kommer upp välj </a:t>
            </a:r>
            <a:r>
              <a:rPr lang="sv-SE" sz="1600" dirty="0" err="1"/>
              <a:t>Yes</a:t>
            </a:r>
            <a:endParaRPr lang="sv-SE" sz="1600" dirty="0"/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C428B12C-635E-F36E-F44A-91BFB8D06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112" y="1341355"/>
            <a:ext cx="9464860" cy="4618120"/>
          </a:xfrm>
          <a:prstGeom prst="rect">
            <a:avLst/>
          </a:prstGeom>
        </p:spPr>
      </p:pic>
      <p:cxnSp>
        <p:nvCxnSpPr>
          <p:cNvPr id="14" name="Rak pilkoppling 13">
            <a:extLst>
              <a:ext uri="{FF2B5EF4-FFF2-40B4-BE49-F238E27FC236}">
                <a16:creationId xmlns:a16="http://schemas.microsoft.com/office/drawing/2014/main" id="{CBCDC032-A201-15A2-0955-28E6B6C29313}"/>
              </a:ext>
            </a:extLst>
          </p:cNvPr>
          <p:cNvCxnSpPr>
            <a:cxnSpLocks/>
          </p:cNvCxnSpPr>
          <p:nvPr/>
        </p:nvCxnSpPr>
        <p:spPr>
          <a:xfrm flipH="1">
            <a:off x="10508798" y="2122714"/>
            <a:ext cx="119334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505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5A1ABA3-E268-F4A0-9E90-5369D9C91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8445" y="718456"/>
            <a:ext cx="9255109" cy="5640997"/>
          </a:xfrm>
        </p:spPr>
      </p:pic>
    </p:spTree>
    <p:extLst>
      <p:ext uri="{BB962C8B-B14F-4D97-AF65-F5344CB8AC3E}">
        <p14:creationId xmlns:p14="http://schemas.microsoft.com/office/powerpoint/2010/main" val="4014802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88B249-12BC-9C8E-D081-056CECC7C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b="1" dirty="0"/>
              <a:t>Efter matchen</a:t>
            </a:r>
            <a:r>
              <a:rPr lang="sv-SE" sz="1600" dirty="0"/>
              <a:t>: Högerklicka på In Progress, Välj </a:t>
            </a:r>
            <a:r>
              <a:rPr lang="sv-SE" sz="1600" dirty="0" err="1"/>
              <a:t>Ended</a:t>
            </a:r>
            <a:r>
              <a:rPr lang="sv-SE" sz="1600" dirty="0"/>
              <a:t>. Fyll i skott på mål. Välj sedan Game </a:t>
            </a:r>
            <a:r>
              <a:rPr lang="sv-SE" sz="1600" dirty="0" err="1"/>
              <a:t>Sheet</a:t>
            </a:r>
            <a:endParaRPr lang="sv-SE" sz="1600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4A053B9A-E3C7-387A-B6C4-56259052E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3206" y="1825625"/>
            <a:ext cx="7185587" cy="4351338"/>
          </a:xfrm>
        </p:spPr>
      </p:pic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A2D2CC04-17F1-CE8B-7A02-AEB511292983}"/>
              </a:ext>
            </a:extLst>
          </p:cNvPr>
          <p:cNvCxnSpPr>
            <a:cxnSpLocks/>
          </p:cNvCxnSpPr>
          <p:nvPr/>
        </p:nvCxnSpPr>
        <p:spPr>
          <a:xfrm>
            <a:off x="5889172" y="4833257"/>
            <a:ext cx="85316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ak pilkoppling 9">
            <a:extLst>
              <a:ext uri="{FF2B5EF4-FFF2-40B4-BE49-F238E27FC236}">
                <a16:creationId xmlns:a16="http://schemas.microsoft.com/office/drawing/2014/main" id="{BCC4D2B9-E066-29A0-D2F9-E1BB9479AC64}"/>
              </a:ext>
            </a:extLst>
          </p:cNvPr>
          <p:cNvCxnSpPr>
            <a:cxnSpLocks/>
          </p:cNvCxnSpPr>
          <p:nvPr/>
        </p:nvCxnSpPr>
        <p:spPr>
          <a:xfrm flipH="1">
            <a:off x="9594398" y="2492828"/>
            <a:ext cx="88854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574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644E5D-432C-F23A-0BA3-4AB3DBC2C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321940"/>
            <a:ext cx="6727372" cy="718221"/>
          </a:xfrm>
        </p:spPr>
        <p:txBody>
          <a:bodyPr>
            <a:normAutofit fontScale="90000"/>
          </a:bodyPr>
          <a:lstStyle/>
          <a:p>
            <a:r>
              <a:rPr lang="sv-SE" sz="1600" dirty="0"/>
              <a:t>Skriv ut Game </a:t>
            </a:r>
            <a:r>
              <a:rPr lang="sv-SE" sz="1600" dirty="0" err="1"/>
              <a:t>Sheet</a:t>
            </a:r>
            <a:r>
              <a:rPr lang="sv-SE" sz="1600" dirty="0"/>
              <a:t> och lämna till domarna för underskrift, samt signera själv.</a:t>
            </a:r>
            <a:br>
              <a:rPr lang="sv-SE" sz="1600" dirty="0"/>
            </a:br>
            <a:r>
              <a:rPr lang="sv-SE" sz="1600" dirty="0"/>
              <a:t>Lägg sedan denna tillsammans med laguppställningen som tränarna skrev på innan match och lägg dessa i brevlådan vid kansliet.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A5961B94-152D-34EC-E987-26C0D16A02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1773" y="321940"/>
            <a:ext cx="3444972" cy="6176949"/>
          </a:xfrm>
        </p:spPr>
      </p:pic>
    </p:spTree>
    <p:extLst>
      <p:ext uri="{BB962C8B-B14F-4D97-AF65-F5344CB8AC3E}">
        <p14:creationId xmlns:p14="http://schemas.microsoft.com/office/powerpoint/2010/main" val="1225546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47AFA0-18DA-D927-950B-9B3EEED6D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Tryck på Game </a:t>
            </a:r>
            <a:r>
              <a:rPr lang="sv-SE" sz="1600" dirty="0" err="1"/>
              <a:t>Ended</a:t>
            </a:r>
            <a:r>
              <a:rPr lang="sv-SE" sz="1600" dirty="0"/>
              <a:t>, välj Final Score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8025B27B-EDC7-F5D9-5AA1-3AD775BA0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4439" y="1825625"/>
            <a:ext cx="7063122" cy="4351338"/>
          </a:xfrm>
        </p:spPr>
      </p:pic>
      <p:cxnSp>
        <p:nvCxnSpPr>
          <p:cNvPr id="9" name="Rak pilkoppling 8">
            <a:extLst>
              <a:ext uri="{FF2B5EF4-FFF2-40B4-BE49-F238E27FC236}">
                <a16:creationId xmlns:a16="http://schemas.microsoft.com/office/drawing/2014/main" id="{1C4B73C8-8797-916D-DBDB-95DE267B5A92}"/>
              </a:ext>
            </a:extLst>
          </p:cNvPr>
          <p:cNvCxnSpPr>
            <a:cxnSpLocks/>
          </p:cNvCxnSpPr>
          <p:nvPr/>
        </p:nvCxnSpPr>
        <p:spPr>
          <a:xfrm>
            <a:off x="2155371" y="2220686"/>
            <a:ext cx="149083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972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CB579C-49F9-48E0-C9F2-7DE736276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Tryck på Game </a:t>
            </a:r>
            <a:r>
              <a:rPr lang="sv-SE" sz="1600" dirty="0" err="1"/>
              <a:t>Report</a:t>
            </a:r>
            <a:r>
              <a:rPr lang="sv-SE" sz="1600" dirty="0"/>
              <a:t>, tryck på </a:t>
            </a:r>
            <a:r>
              <a:rPr lang="sv-SE" sz="1600" dirty="0" err="1"/>
              <a:t>Preview</a:t>
            </a:r>
            <a:endParaRPr lang="sv-SE" sz="1600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6ACE557-5E86-6A24-4626-2ECD2F7ADA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59568"/>
            <a:ext cx="4389092" cy="2632746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9F5EE42-3A8F-825B-ABDD-38099582B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014" y="3356796"/>
            <a:ext cx="4885468" cy="2632746"/>
          </a:xfrm>
          <a:prstGeom prst="rect">
            <a:avLst/>
          </a:prstGeom>
        </p:spPr>
      </p:pic>
      <p:cxnSp>
        <p:nvCxnSpPr>
          <p:cNvPr id="13" name="Rak pilkoppling 12">
            <a:extLst>
              <a:ext uri="{FF2B5EF4-FFF2-40B4-BE49-F238E27FC236}">
                <a16:creationId xmlns:a16="http://schemas.microsoft.com/office/drawing/2014/main" id="{838B5AB1-8F42-6F21-4A7C-A80AD245641D}"/>
              </a:ext>
            </a:extLst>
          </p:cNvPr>
          <p:cNvCxnSpPr>
            <a:cxnSpLocks/>
          </p:cNvCxnSpPr>
          <p:nvPr/>
        </p:nvCxnSpPr>
        <p:spPr>
          <a:xfrm flipH="1">
            <a:off x="4911499" y="3080657"/>
            <a:ext cx="236900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ak pilkoppling 14">
            <a:extLst>
              <a:ext uri="{FF2B5EF4-FFF2-40B4-BE49-F238E27FC236}">
                <a16:creationId xmlns:a16="http://schemas.microsoft.com/office/drawing/2014/main" id="{AE08722A-3A45-9116-8131-EE77351698E3}"/>
              </a:ext>
            </a:extLst>
          </p:cNvPr>
          <p:cNvCxnSpPr>
            <a:cxnSpLocks/>
          </p:cNvCxnSpPr>
          <p:nvPr/>
        </p:nvCxnSpPr>
        <p:spPr>
          <a:xfrm>
            <a:off x="5227292" y="5018315"/>
            <a:ext cx="264931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433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82253B-F6B7-64A0-4A04-49255C746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Stäng fönster &amp; tryck på </a:t>
            </a:r>
            <a:r>
              <a:rPr lang="sv-SE" sz="1600" dirty="0" err="1"/>
              <a:t>Publish</a:t>
            </a:r>
            <a:r>
              <a:rPr lang="sv-SE" sz="1600" dirty="0"/>
              <a:t>, Close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EF120927-70CF-E248-5DE2-669E419C01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51023"/>
            <a:ext cx="3925779" cy="4351338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57898B3-561F-EA15-A2D9-36EE94C3C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2084" y="2896772"/>
            <a:ext cx="3596952" cy="2263336"/>
          </a:xfrm>
          <a:prstGeom prst="rect">
            <a:avLst/>
          </a:prstGeom>
        </p:spPr>
      </p:pic>
      <p:cxnSp>
        <p:nvCxnSpPr>
          <p:cNvPr id="15" name="Rak pilkoppling 14">
            <a:extLst>
              <a:ext uri="{FF2B5EF4-FFF2-40B4-BE49-F238E27FC236}">
                <a16:creationId xmlns:a16="http://schemas.microsoft.com/office/drawing/2014/main" id="{7140E174-86A2-DA72-A9E8-7D4C9EDFF16F}"/>
              </a:ext>
            </a:extLst>
          </p:cNvPr>
          <p:cNvCxnSpPr>
            <a:cxnSpLocks/>
          </p:cNvCxnSpPr>
          <p:nvPr/>
        </p:nvCxnSpPr>
        <p:spPr>
          <a:xfrm>
            <a:off x="7841798" y="2615475"/>
            <a:ext cx="0" cy="12816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Rak pilkoppling 16">
            <a:extLst>
              <a:ext uri="{FF2B5EF4-FFF2-40B4-BE49-F238E27FC236}">
                <a16:creationId xmlns:a16="http://schemas.microsoft.com/office/drawing/2014/main" id="{12D54193-4B49-EA6F-042E-87822719DBFE}"/>
              </a:ext>
            </a:extLst>
          </p:cNvPr>
          <p:cNvCxnSpPr>
            <a:cxnSpLocks/>
          </p:cNvCxnSpPr>
          <p:nvPr/>
        </p:nvCxnSpPr>
        <p:spPr>
          <a:xfrm flipH="1">
            <a:off x="7765598" y="5029200"/>
            <a:ext cx="178770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206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6F11B7-CBA2-B38A-5B02-C905D8F09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600" dirty="0"/>
              <a:t>Tryck på </a:t>
            </a:r>
            <a:r>
              <a:rPr lang="sv-SE" sz="1600" dirty="0" err="1"/>
              <a:t>Yes</a:t>
            </a:r>
            <a:r>
              <a:rPr lang="sv-SE" sz="1600" dirty="0"/>
              <a:t>, Close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395EF399-606A-6F96-8AFB-4F53A9B35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40229"/>
            <a:ext cx="4061812" cy="1966130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3C75808-35FD-5D09-76C2-96DC99E31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274" y="2946400"/>
            <a:ext cx="5595345" cy="3115538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8ECF66B1-94E7-D505-2C06-21E49D7E6825}"/>
              </a:ext>
            </a:extLst>
          </p:cNvPr>
          <p:cNvSpPr txBox="1">
            <a:spLocks/>
          </p:cNvSpPr>
          <p:nvPr/>
        </p:nvSpPr>
        <p:spPr>
          <a:xfrm>
            <a:off x="685800" y="42922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 dirty="0"/>
              <a:t>Tryck på Close Game.</a:t>
            </a:r>
          </a:p>
        </p:txBody>
      </p:sp>
      <p:cxnSp>
        <p:nvCxnSpPr>
          <p:cNvPr id="12" name="Rak pilkoppling 11">
            <a:extLst>
              <a:ext uri="{FF2B5EF4-FFF2-40B4-BE49-F238E27FC236}">
                <a16:creationId xmlns:a16="http://schemas.microsoft.com/office/drawing/2014/main" id="{3EBAA95F-D249-DDCA-E283-68575DB95804}"/>
              </a:ext>
            </a:extLst>
          </p:cNvPr>
          <p:cNvCxnSpPr>
            <a:cxnSpLocks/>
          </p:cNvCxnSpPr>
          <p:nvPr/>
        </p:nvCxnSpPr>
        <p:spPr>
          <a:xfrm>
            <a:off x="3390948" y="5276602"/>
            <a:ext cx="172402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035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27400</TotalTime>
  <Words>521</Words>
  <Application>Microsoft Office PowerPoint</Application>
  <PresentationFormat>Bredbild</PresentationFormat>
  <Paragraphs>34</Paragraphs>
  <Slides>29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Tryck på Prel.Team Roaster för att skriva ut laguppställningen.  (Rekommenderas att göra hemma innan matchen för att spara tid).  </vt:lpstr>
      <vt:lpstr> Lämna laguppställningslappen till tränarna (fråga även efter tröjfärg) i vardera lag för att sedan få tillbaka igen och börja registrera i systemet  </vt:lpstr>
      <vt:lpstr>När man fått tillbaka laguppställningen av tränarna, fyller man i vilka spelare som ska delta i matchen. Markera spelaren och dubbelklicka på spelarna för att de ska läggas in i Line-up</vt:lpstr>
      <vt:lpstr>Om en spelare saknas, tryck på + så dyker Add Playerrutan upp. </vt:lpstr>
      <vt:lpstr>Om en spelare har fel nummer inlagt. Byt nummer på spelare genom att högerklicka, Tryck Edit Jersey No. Bytt nummer, tryck OK, </vt:lpstr>
      <vt:lpstr>Lägg in Captain, Assisting Captain, genom att högerklicka på numret &amp; välj </vt:lpstr>
      <vt:lpstr>Fyll sedan i Team, med tröjfärg, Head Coach, Assistant Coach (ej nödvändig). Tryck sedan på Save</vt:lpstr>
      <vt:lpstr>Gör sedan samma sak med motståndarlaget. Tryck sedan på Off. Team Roster. Tryck på Preview, för att skriva ut. </vt:lpstr>
      <vt:lpstr>Välj sedan vilken målvakt som ska starta genom att dubbelklicka på numret (rutan blir grön= startar). </vt:lpstr>
      <vt:lpstr>Tryck på Publish</vt:lpstr>
      <vt:lpstr>När pucken släpps: Högerklicka på Not Started, välj In Progress</vt:lpstr>
      <vt:lpstr>Mål: Tryck på Goal. </vt:lpstr>
      <vt:lpstr>Lägg in vilket lag som gjorde mål samt tid, spelare och ev. ass. Tryck ok</vt:lpstr>
      <vt:lpstr>PowerPoint-presentation</vt:lpstr>
      <vt:lpstr>Utvisning: Tryck på Penelty </vt:lpstr>
      <vt:lpstr>Välj vilket lag som fick utvisning, vilken tid, nummer &amp; straff </vt:lpstr>
      <vt:lpstr>PowerPoint-presentation</vt:lpstr>
      <vt:lpstr>Om en utvisning ska kvittas , fyll i som vanligt, vilket lag, tid, nummer &amp; straff och bocka i Co, gör samma sak på båda lagen.</vt:lpstr>
      <vt:lpstr>När det blir paus: Högerklicka på In Progress, välj Ended. Fyll i skott på mål &amp; Save</vt:lpstr>
      <vt:lpstr>Ny period: Högerklicka på Ended, Välj In Progress. När ny ruta kommer upp välj Yes</vt:lpstr>
      <vt:lpstr>PowerPoint-presentation</vt:lpstr>
      <vt:lpstr>Efter matchen: Högerklicka på In Progress, Välj Ended. Fyll i skott på mål. Välj sedan Game Sheet</vt:lpstr>
      <vt:lpstr>Skriv ut Game Sheet och lämna till domarna för underskrift, samt signera själv. Lägg sedan denna tillsammans med laguppställningen som tränarna skrev på innan match och lägg dessa i brevlådan vid kansliet.</vt:lpstr>
      <vt:lpstr>Tryck på Game Ended, välj Final Score</vt:lpstr>
      <vt:lpstr>Tryck på Game Report, tryck på Preview</vt:lpstr>
      <vt:lpstr>Stäng fönster &amp; tryck på Publish, Close</vt:lpstr>
      <vt:lpstr>Tryck på Yes, Close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Anja Svensson</dc:creator>
  <cp:lastModifiedBy>Anja Svensson</cp:lastModifiedBy>
  <cp:revision>27</cp:revision>
  <cp:lastPrinted>2023-10-15T07:23:39Z</cp:lastPrinted>
  <dcterms:created xsi:type="dcterms:W3CDTF">2023-10-12T18:47:47Z</dcterms:created>
  <dcterms:modified xsi:type="dcterms:W3CDTF">2024-10-02T18:35:46Z</dcterms:modified>
</cp:coreProperties>
</file>