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58000" cy="9144000"/>
  <p:custDataLst>
    <p:tags r:id="rId5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A3A"/>
    <a:srgbClr val="D2E4F8"/>
    <a:srgbClr val="A5C8F1"/>
    <a:srgbClr val="78ADEA"/>
    <a:srgbClr val="4B92E2"/>
    <a:srgbClr val="2277D7"/>
    <a:srgbClr val="1B5EAA"/>
    <a:srgbClr val="277CDD"/>
    <a:srgbClr val="5D9DE5"/>
    <a:srgbClr val="93B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51" autoAdjust="0"/>
  </p:normalViewPr>
  <p:slideViewPr>
    <p:cSldViewPr snapToGrid="0" snapToObjects="1">
      <p:cViewPr>
        <p:scale>
          <a:sx n="100" d="100"/>
          <a:sy n="100" d="100"/>
        </p:scale>
        <p:origin x="1122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3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1.xml"/><Relationship Id="rId5" Type="http://schemas.openxmlformats.org/officeDocument/2006/relationships/tags" Target="tags/tag1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ias Israelsson" userId="18ace0918cf75d91" providerId="LiveId" clId="{971E09D5-9C8A-493D-BF2F-D5A99AC69021}"/>
    <pc:docChg chg="undo redo custSel addSld delSld modSld">
      <pc:chgData name="Mattias Israelsson" userId="18ace0918cf75d91" providerId="LiveId" clId="{971E09D5-9C8A-493D-BF2F-D5A99AC69021}" dt="2021-10-31T17:47:29.384" v="284" actId="47"/>
      <pc:docMkLst>
        <pc:docMk/>
      </pc:docMkLst>
      <pc:sldChg chg="modSp add mod modClrScheme chgLayout">
        <pc:chgData name="Mattias Israelsson" userId="18ace0918cf75d91" providerId="LiveId" clId="{971E09D5-9C8A-493D-BF2F-D5A99AC69021}" dt="2021-10-31T17:47:16.484" v="283" actId="122"/>
        <pc:sldMkLst>
          <pc:docMk/>
          <pc:sldMk cId="1166449370" sldId="260"/>
        </pc:sldMkLst>
        <pc:spChg chg="mod ord">
          <ac:chgData name="Mattias Israelsson" userId="18ace0918cf75d91" providerId="LiveId" clId="{971E09D5-9C8A-493D-BF2F-D5A99AC69021}" dt="2021-10-31T17:40:32.804" v="20" actId="20577"/>
          <ac:spMkLst>
            <pc:docMk/>
            <pc:sldMk cId="1166449370" sldId="260"/>
            <ac:spMk id="5" creationId="{00000000-0000-0000-0000-000000000000}"/>
          </ac:spMkLst>
        </pc:spChg>
        <pc:spChg chg="mod">
          <ac:chgData name="Mattias Israelsson" userId="18ace0918cf75d91" providerId="LiveId" clId="{971E09D5-9C8A-493D-BF2F-D5A99AC69021}" dt="2021-10-31T17:47:16.484" v="283" actId="122"/>
          <ac:spMkLst>
            <pc:docMk/>
            <pc:sldMk cId="1166449370" sldId="260"/>
            <ac:spMk id="6" creationId="{00000000-0000-0000-0000-000000000000}"/>
          </ac:spMkLst>
        </pc:spChg>
        <pc:graphicFrameChg chg="mod ord modGraphic">
          <ac:chgData name="Mattias Israelsson" userId="18ace0918cf75d91" providerId="LiveId" clId="{971E09D5-9C8A-493D-BF2F-D5A99AC69021}" dt="2021-10-31T17:44:55.036" v="136"/>
          <ac:graphicFrameMkLst>
            <pc:docMk/>
            <pc:sldMk cId="1166449370" sldId="260"/>
            <ac:graphicFrameMk id="2" creationId="{00000000-0000-0000-0000-000000000000}"/>
          </ac:graphicFrameMkLst>
        </pc:graphicFrameChg>
      </pc:sldChg>
      <pc:sldChg chg="addSp delSp modSp new del mod">
        <pc:chgData name="Mattias Israelsson" userId="18ace0918cf75d91" providerId="LiveId" clId="{971E09D5-9C8A-493D-BF2F-D5A99AC69021}" dt="2021-10-31T17:47:29.384" v="284" actId="47"/>
        <pc:sldMkLst>
          <pc:docMk/>
          <pc:sldMk cId="2754773500" sldId="261"/>
        </pc:sldMkLst>
        <pc:spChg chg="add del">
          <ac:chgData name="Mattias Israelsson" userId="18ace0918cf75d91" providerId="LiveId" clId="{971E09D5-9C8A-493D-BF2F-D5A99AC69021}" dt="2021-10-31T17:42:20.145" v="53" actId="3680"/>
          <ac:spMkLst>
            <pc:docMk/>
            <pc:sldMk cId="2754773500" sldId="261"/>
            <ac:spMk id="2" creationId="{6E7B86B2-3B29-40A1-AA9D-12317DA37F77}"/>
          </ac:spMkLst>
        </pc:spChg>
        <pc:spChg chg="add mod">
          <ac:chgData name="Mattias Israelsson" userId="18ace0918cf75d91" providerId="LiveId" clId="{971E09D5-9C8A-493D-BF2F-D5A99AC69021}" dt="2021-10-31T17:43:06.017" v="67" actId="20577"/>
          <ac:spMkLst>
            <pc:docMk/>
            <pc:sldMk cId="2754773500" sldId="261"/>
            <ac:spMk id="6" creationId="{764950C1-A02F-48D8-86CF-75514E27E7D2}"/>
          </ac:spMkLst>
        </pc:spChg>
        <pc:graphicFrameChg chg="add del mod ord modGraphic">
          <ac:chgData name="Mattias Israelsson" userId="18ace0918cf75d91" providerId="LiveId" clId="{971E09D5-9C8A-493D-BF2F-D5A99AC69021}" dt="2021-10-31T17:43:04.371" v="58" actId="478"/>
          <ac:graphicFrameMkLst>
            <pc:docMk/>
            <pc:sldMk cId="2754773500" sldId="261"/>
            <ac:graphicFrameMk id="4" creationId="{6C1D2EA0-92F7-4CE8-A0AF-77E8537BC51C}"/>
          </ac:graphicFrameMkLst>
        </pc:graphicFrameChg>
      </pc:sldChg>
      <pc:sldChg chg="del">
        <pc:chgData name="Mattias Israelsson" userId="18ace0918cf75d91" providerId="LiveId" clId="{971E09D5-9C8A-493D-BF2F-D5A99AC69021}" dt="2021-10-31T17:40:39.637" v="22" actId="47"/>
        <pc:sldMkLst>
          <pc:docMk/>
          <pc:sldMk cId="2098142702" sldId="266"/>
        </pc:sldMkLst>
      </pc:sldChg>
      <pc:sldChg chg="del">
        <pc:chgData name="Mattias Israelsson" userId="18ace0918cf75d91" providerId="LiveId" clId="{971E09D5-9C8A-493D-BF2F-D5A99AC69021}" dt="2021-10-31T17:40:37.834" v="21" actId="47"/>
        <pc:sldMkLst>
          <pc:docMk/>
          <pc:sldMk cId="3315417662" sldId="267"/>
        </pc:sldMkLst>
      </pc:sldChg>
      <pc:sldChg chg="del">
        <pc:chgData name="Mattias Israelsson" userId="18ace0918cf75d91" providerId="LiveId" clId="{971E09D5-9C8A-493D-BF2F-D5A99AC69021}" dt="2021-10-31T17:40:37.834" v="21" actId="47"/>
        <pc:sldMkLst>
          <pc:docMk/>
          <pc:sldMk cId="1456519990" sldId="268"/>
        </pc:sldMkLst>
      </pc:sldChg>
      <pc:sldChg chg="del">
        <pc:chgData name="Mattias Israelsson" userId="18ace0918cf75d91" providerId="LiveId" clId="{971E09D5-9C8A-493D-BF2F-D5A99AC69021}" dt="2021-10-31T17:40:37.834" v="21" actId="47"/>
        <pc:sldMkLst>
          <pc:docMk/>
          <pc:sldMk cId="3239671496" sldId="269"/>
        </pc:sldMkLst>
      </pc:sldChg>
      <pc:sldChg chg="del">
        <pc:chgData name="Mattias Israelsson" userId="18ace0918cf75d91" providerId="LiveId" clId="{971E09D5-9C8A-493D-BF2F-D5A99AC69021}" dt="2021-10-31T17:40:37.834" v="21" actId="47"/>
        <pc:sldMkLst>
          <pc:docMk/>
          <pc:sldMk cId="993960800" sldId="270"/>
        </pc:sldMkLst>
      </pc:sldChg>
    </pc:docChg>
  </pc:docChgLst>
  <pc:docChgLst>
    <pc:chgData name="Mattias Israelsson" userId="18ace0918cf75d91" providerId="LiveId" clId="{04F25828-37EA-49C2-A014-F2514C0D96ED}"/>
    <pc:docChg chg="undo custSel modMainMaster">
      <pc:chgData name="Mattias Israelsson" userId="18ace0918cf75d91" providerId="LiveId" clId="{04F25828-37EA-49C2-A014-F2514C0D96ED}" dt="2020-05-11T18:28:40.376" v="12" actId="14826"/>
      <pc:docMkLst>
        <pc:docMk/>
      </pc:docMkLst>
      <pc:sldMasterChg chg="modSldLayout">
        <pc:chgData name="Mattias Israelsson" userId="18ace0918cf75d91" providerId="LiveId" clId="{04F25828-37EA-49C2-A014-F2514C0D96ED}" dt="2020-05-11T18:28:40.376" v="12" actId="14826"/>
        <pc:sldMasterMkLst>
          <pc:docMk/>
          <pc:sldMasterMk cId="138586323" sldId="2147483660"/>
        </pc:sldMasterMkLst>
        <pc:sldLayoutChg chg="modSp mod">
          <pc:chgData name="Mattias Israelsson" userId="18ace0918cf75d91" providerId="LiveId" clId="{04F25828-37EA-49C2-A014-F2514C0D96ED}" dt="2020-05-11T18:28:06.140" v="7" actId="1076"/>
          <pc:sldLayoutMkLst>
            <pc:docMk/>
            <pc:sldMasterMk cId="138586323" sldId="2147483660"/>
            <pc:sldLayoutMk cId="1150522478" sldId="2147483719"/>
          </pc:sldLayoutMkLst>
          <pc:spChg chg="mod">
            <ac:chgData name="Mattias Israelsson" userId="18ace0918cf75d91" providerId="LiveId" clId="{04F25828-37EA-49C2-A014-F2514C0D96ED}" dt="2020-05-11T18:27:24.644" v="3" actId="1076"/>
            <ac:spMkLst>
              <pc:docMk/>
              <pc:sldMasterMk cId="138586323" sldId="2147483660"/>
              <pc:sldLayoutMk cId="1150522478" sldId="2147483719"/>
              <ac:spMk id="10" creationId="{39CAC867-01FA-4CE5-933B-C4F8F7902DD6}"/>
            </ac:spMkLst>
          </pc:spChg>
          <pc:picChg chg="mod">
            <ac:chgData name="Mattias Israelsson" userId="18ace0918cf75d91" providerId="LiveId" clId="{04F25828-37EA-49C2-A014-F2514C0D96ED}" dt="2020-05-11T18:28:06.140" v="7" actId="1076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</pc:sldLayoutChg>
        <pc:sldLayoutChg chg="addSp delSp modSp mod">
          <pc:chgData name="Mattias Israelsson" userId="18ace0918cf75d91" providerId="LiveId" clId="{04F25828-37EA-49C2-A014-F2514C0D96ED}" dt="2020-05-11T18:28:40.376" v="12" actId="14826"/>
          <pc:sldLayoutMkLst>
            <pc:docMk/>
            <pc:sldMasterMk cId="138586323" sldId="2147483660"/>
            <pc:sldLayoutMk cId="4016389254" sldId="2147483720"/>
          </pc:sldLayoutMkLst>
          <pc:picChg chg="add del mod">
            <ac:chgData name="Mattias Israelsson" userId="18ace0918cf75d91" providerId="LiveId" clId="{04F25828-37EA-49C2-A014-F2514C0D96ED}" dt="2020-05-11T18:28:21.284" v="10"/>
            <ac:picMkLst>
              <pc:docMk/>
              <pc:sldMasterMk cId="138586323" sldId="2147483660"/>
              <pc:sldLayoutMk cId="4016389254" sldId="2147483720"/>
              <ac:picMk id="10" creationId="{967C0CE4-DA59-48AF-89B2-87DB7AB0434B}"/>
            </ac:picMkLst>
          </pc:picChg>
          <pc:picChg chg="add del mod">
            <ac:chgData name="Mattias Israelsson" userId="18ace0918cf75d91" providerId="LiveId" clId="{04F25828-37EA-49C2-A014-F2514C0D96ED}" dt="2020-05-11T18:28:40.376" v="12" actId="14826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</pc:sldLayoutChg>
      </pc:sldMasterChg>
    </pc:docChg>
  </pc:docChgLst>
  <pc:docChgLst>
    <pc:chgData name="Mattias Israelsson" userId="18ace0918cf75d91" providerId="LiveId" clId="{27575B85-DDA9-486B-8A49-BE025E2C90BB}"/>
    <pc:docChg chg="custSel addSld delSld modSld modMainMaster">
      <pc:chgData name="Mattias Israelsson" userId="18ace0918cf75d91" providerId="LiveId" clId="{27575B85-DDA9-486B-8A49-BE025E2C90BB}" dt="2019-08-03T10:46:10.751" v="26" actId="478"/>
      <pc:docMkLst>
        <pc:docMk/>
      </pc:docMkLst>
      <pc:sldChg chg="addSp delSp modSp">
        <pc:chgData name="Mattias Israelsson" userId="18ace0918cf75d91" providerId="LiveId" clId="{27575B85-DDA9-486B-8A49-BE025E2C90BB}" dt="2019-08-03T10:46:10.751" v="26" actId="478"/>
        <pc:sldMkLst>
          <pc:docMk/>
          <pc:sldMk cId="3790025175" sldId="264"/>
        </pc:sldMkLst>
        <pc:spChg chg="add del mod">
          <ac:chgData name="Mattias Israelsson" userId="18ace0918cf75d91" providerId="LiveId" clId="{27575B85-DDA9-486B-8A49-BE025E2C90BB}" dt="2019-08-03T10:46:10.751" v="26" actId="478"/>
          <ac:spMkLst>
            <pc:docMk/>
            <pc:sldMk cId="3790025175" sldId="264"/>
            <ac:spMk id="6" creationId="{52C4BA91-173D-4B30-B03B-656E317BF50F}"/>
          </ac:spMkLst>
        </pc:spChg>
      </pc:sldChg>
      <pc:sldMasterChg chg="modSldLayout">
        <pc:chgData name="Mattias Israelsson" userId="18ace0918cf75d91" providerId="LiveId" clId="{27575B85-DDA9-486B-8A49-BE025E2C90BB}" dt="2019-08-03T10:44:31.477" v="19" actId="20577"/>
        <pc:sldMasterMkLst>
          <pc:docMk/>
          <pc:sldMasterMk cId="138586323" sldId="2147483660"/>
        </pc:sldMasterMkLst>
        <pc:sldLayoutChg chg="modSp">
          <pc:chgData name="Mattias Israelsson" userId="18ace0918cf75d91" providerId="LiveId" clId="{27575B85-DDA9-486B-8A49-BE025E2C90BB}" dt="2019-08-03T10:44:31.477" v="19" actId="20577"/>
          <pc:sldLayoutMkLst>
            <pc:docMk/>
            <pc:sldMasterMk cId="138586323" sldId="2147483660"/>
            <pc:sldLayoutMk cId="1150522478" sldId="2147483719"/>
          </pc:sldLayoutMkLst>
          <pc:spChg chg="mod">
            <ac:chgData name="Mattias Israelsson" userId="18ace0918cf75d91" providerId="LiveId" clId="{27575B85-DDA9-486B-8A49-BE025E2C90BB}" dt="2019-08-03T10:44:31.477" v="19" actId="20577"/>
            <ac:spMkLst>
              <pc:docMk/>
              <pc:sldMasterMk cId="138586323" sldId="2147483660"/>
              <pc:sldLayoutMk cId="1150522478" sldId="2147483719"/>
              <ac:spMk id="17" creationId="{00000000-0000-0000-0000-000000000000}"/>
            </ac:spMkLst>
          </pc:spChg>
        </pc:sldLayoutChg>
        <pc:sldLayoutChg chg="modSp">
          <pc:chgData name="Mattias Israelsson" userId="18ace0918cf75d91" providerId="LiveId" clId="{27575B85-DDA9-486B-8A49-BE025E2C90BB}" dt="2019-08-03T10:44:19.506" v="9" actId="20577"/>
          <pc:sldLayoutMkLst>
            <pc:docMk/>
            <pc:sldMasterMk cId="138586323" sldId="2147483660"/>
            <pc:sldLayoutMk cId="4016389254" sldId="2147483720"/>
          </pc:sldLayoutMkLst>
          <pc:spChg chg="mod">
            <ac:chgData name="Mattias Israelsson" userId="18ace0918cf75d91" providerId="LiveId" clId="{27575B85-DDA9-486B-8A49-BE025E2C90BB}" dt="2019-08-03T10:44:19.506" v="9" actId="20577"/>
            <ac:spMkLst>
              <pc:docMk/>
              <pc:sldMasterMk cId="138586323" sldId="2147483660"/>
              <pc:sldLayoutMk cId="4016389254" sldId="2147483720"/>
              <ac:spMk id="15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0DD1F8E4-D9D2-4AE0-A8CE-39C0DE01ED06}"/>
    <pc:docChg chg="undo custSel modSld modMainMaster">
      <pc:chgData name="Mattias Israelsson" userId="18ace0918cf75d91" providerId="LiveId" clId="{0DD1F8E4-D9D2-4AE0-A8CE-39C0DE01ED06}" dt="2019-06-11T22:18:10.178" v="9" actId="20577"/>
      <pc:docMkLst>
        <pc:docMk/>
      </pc:docMkLst>
      <pc:sldChg chg="addSp delSp modSp">
        <pc:chgData name="Mattias Israelsson" userId="18ace0918cf75d91" providerId="LiveId" clId="{0DD1F8E4-D9D2-4AE0-A8CE-39C0DE01ED06}" dt="2019-06-11T22:17:22.587" v="5"/>
        <pc:sldMkLst>
          <pc:docMk/>
          <pc:sldMk cId="2098142702" sldId="266"/>
        </pc:sldMkLst>
        <pc:spChg chg="add del mod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2" creationId="{893707C7-EA6D-43D4-92B5-804380DEF80D}"/>
          </ac:spMkLst>
        </pc:spChg>
        <pc:spChg chg="add del mod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3" creationId="{B427F761-F93B-4050-8FDB-97BB6A4103FF}"/>
          </ac:spMkLst>
        </pc:spChg>
        <pc:spChg chg="add del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6" creationId="{00000000-0000-0000-0000-000000000000}"/>
          </ac:spMkLst>
        </pc:spChg>
        <pc:spChg chg="add del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7" creationId="{00000000-0000-0000-0000-000000000000}"/>
          </ac:spMkLst>
        </pc:spChg>
      </pc:sldChg>
      <pc:sldMasterChg chg="modSldLayout">
        <pc:chgData name="Mattias Israelsson" userId="18ace0918cf75d91" providerId="LiveId" clId="{0DD1F8E4-D9D2-4AE0-A8CE-39C0DE01ED06}" dt="2019-06-11T22:18:10.178" v="9" actId="20577"/>
        <pc:sldMasterMkLst>
          <pc:docMk/>
          <pc:sldMasterMk cId="138586323" sldId="2147483660"/>
        </pc:sldMasterMkLst>
        <pc:sldLayoutChg chg="modSp">
          <pc:chgData name="Mattias Israelsson" userId="18ace0918cf75d91" providerId="LiveId" clId="{0DD1F8E4-D9D2-4AE0-A8CE-39C0DE01ED06}" dt="2019-06-11T22:18:10.178" v="9" actId="20577"/>
          <pc:sldLayoutMkLst>
            <pc:docMk/>
            <pc:sldMasterMk cId="138586323" sldId="2147483660"/>
            <pc:sldLayoutMk cId="2849598850" sldId="2147483717"/>
          </pc:sldLayoutMkLst>
          <pc:spChg chg="mod">
            <ac:chgData name="Mattias Israelsson" userId="18ace0918cf75d91" providerId="LiveId" clId="{0DD1F8E4-D9D2-4AE0-A8CE-39C0DE01ED06}" dt="2019-06-11T22:18:10.178" v="9" actId="20577"/>
            <ac:spMkLst>
              <pc:docMk/>
              <pc:sldMasterMk cId="138586323" sldId="2147483660"/>
              <pc:sldLayoutMk cId="2849598850" sldId="2147483717"/>
              <ac:spMk id="2" creationId="{00000000-0000-0000-0000-000000000000}"/>
            </ac:spMkLst>
          </pc:spChg>
        </pc:sldLayoutChg>
        <pc:sldLayoutChg chg="modSp">
          <pc:chgData name="Mattias Israelsson" userId="18ace0918cf75d91" providerId="LiveId" clId="{0DD1F8E4-D9D2-4AE0-A8CE-39C0DE01ED06}" dt="2019-06-11T22:16:40.758" v="1" actId="113"/>
          <pc:sldLayoutMkLst>
            <pc:docMk/>
            <pc:sldMasterMk cId="138586323" sldId="2147483660"/>
            <pc:sldLayoutMk cId="1320236857" sldId="2147483722"/>
          </pc:sldLayoutMkLst>
          <pc:spChg chg="mod">
            <ac:chgData name="Mattias Israelsson" userId="18ace0918cf75d91" providerId="LiveId" clId="{0DD1F8E4-D9D2-4AE0-A8CE-39C0DE01ED06}" dt="2019-06-11T22:16:40.758" v="1" actId="113"/>
            <ac:spMkLst>
              <pc:docMk/>
              <pc:sldMasterMk cId="138586323" sldId="2147483660"/>
              <pc:sldLayoutMk cId="1320236857" sldId="2147483722"/>
              <ac:spMk id="4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2BBCEE47-ADE6-4AC6-93C9-38FC329B39F5}"/>
    <pc:docChg chg="undo custSel modMainMaster">
      <pc:chgData name="Mattias Israelsson" userId="18ace0918cf75d91" providerId="LiveId" clId="{2BBCEE47-ADE6-4AC6-93C9-38FC329B39F5}" dt="2021-09-22T21:17:07.072" v="41" actId="478"/>
      <pc:docMkLst>
        <pc:docMk/>
      </pc:docMkLst>
      <pc:sldMasterChg chg="delSldLayout modSldLayout">
        <pc:chgData name="Mattias Israelsson" userId="18ace0918cf75d91" providerId="LiveId" clId="{2BBCEE47-ADE6-4AC6-93C9-38FC329B39F5}" dt="2021-09-22T21:17:07.072" v="41" actId="478"/>
        <pc:sldMasterMkLst>
          <pc:docMk/>
          <pc:sldMasterMk cId="138586323" sldId="2147483660"/>
        </pc:sldMasterMkLst>
        <pc:sldLayoutChg chg="addSp delSp modSp mod">
          <pc:chgData name="Mattias Israelsson" userId="18ace0918cf75d91" providerId="LiveId" clId="{2BBCEE47-ADE6-4AC6-93C9-38FC329B39F5}" dt="2021-09-22T21:17:07.072" v="41" actId="478"/>
          <pc:sldLayoutMkLst>
            <pc:docMk/>
            <pc:sldMasterMk cId="138586323" sldId="2147483660"/>
            <pc:sldLayoutMk cId="0" sldId="2147483664"/>
          </pc:sldLayoutMkLst>
          <pc:cxnChg chg="add del mod">
            <ac:chgData name="Mattias Israelsson" userId="18ace0918cf75d91" providerId="LiveId" clId="{2BBCEE47-ADE6-4AC6-93C9-38FC329B39F5}" dt="2021-09-22T21:17:07.072" v="41" actId="478"/>
            <ac:cxnSpMkLst>
              <pc:docMk/>
              <pc:sldMasterMk cId="138586323" sldId="2147483660"/>
              <pc:sldLayoutMk cId="0" sldId="2147483664"/>
              <ac:cxnSpMk id="5" creationId="{7E861EBF-70B7-4DBD-A161-90D3292D4608}"/>
            </ac:cxnSpMkLst>
          </pc:cxnChg>
          <pc:cxnChg chg="add del mod">
            <ac:chgData name="Mattias Israelsson" userId="18ace0918cf75d91" providerId="LiveId" clId="{2BBCEE47-ADE6-4AC6-93C9-38FC329B39F5}" dt="2021-09-22T21:17:06.310" v="40" actId="478"/>
            <ac:cxnSpMkLst>
              <pc:docMk/>
              <pc:sldMasterMk cId="138586323" sldId="2147483660"/>
              <pc:sldLayoutMk cId="0" sldId="2147483664"/>
              <ac:cxnSpMk id="10" creationId="{BD507048-1A58-4D9D-B9A3-0B562E8AF616}"/>
            </ac:cxnSpMkLst>
          </pc:cxnChg>
          <pc:cxnChg chg="add del mod">
            <ac:chgData name="Mattias Israelsson" userId="18ace0918cf75d91" providerId="LiveId" clId="{2BBCEE47-ADE6-4AC6-93C9-38FC329B39F5}" dt="2021-09-22T21:15:35.263" v="32"/>
            <ac:cxnSpMkLst>
              <pc:docMk/>
              <pc:sldMasterMk cId="138586323" sldId="2147483660"/>
              <pc:sldLayoutMk cId="0" sldId="2147483664"/>
              <ac:cxnSpMk id="11" creationId="{756C132B-9F96-470F-8EC8-80B3E2DE89DE}"/>
            </ac:cxnSpMkLst>
          </pc:cxnChg>
          <pc:cxnChg chg="add del mod">
            <ac:chgData name="Mattias Israelsson" userId="18ace0918cf75d91" providerId="LiveId" clId="{2BBCEE47-ADE6-4AC6-93C9-38FC329B39F5}" dt="2021-09-22T21:15:35.263" v="32"/>
            <ac:cxnSpMkLst>
              <pc:docMk/>
              <pc:sldMasterMk cId="138586323" sldId="2147483660"/>
              <pc:sldLayoutMk cId="0" sldId="2147483664"/>
              <ac:cxnSpMk id="12" creationId="{F7204460-D239-4E29-B8B7-07ECFBB2FB8B}"/>
            </ac:cxnSpMkLst>
          </pc:cxnChg>
        </pc:sldLayoutChg>
        <pc:sldLayoutChg chg="addSp delSp modSp mod">
          <pc:chgData name="Mattias Israelsson" userId="18ace0918cf75d91" providerId="LiveId" clId="{2BBCEE47-ADE6-4AC6-93C9-38FC329B39F5}" dt="2021-09-22T21:17:03.294" v="39" actId="478"/>
          <pc:sldLayoutMkLst>
            <pc:docMk/>
            <pc:sldMasterMk cId="138586323" sldId="2147483660"/>
            <pc:sldLayoutMk cId="1901152496" sldId="2147483723"/>
          </pc:sldLayoutMkLst>
          <pc:spChg chg="mod">
            <ac:chgData name="Mattias Israelsson" userId="18ace0918cf75d91" providerId="LiveId" clId="{2BBCEE47-ADE6-4AC6-93C9-38FC329B39F5}" dt="2021-09-22T21:16:44.835" v="35" actId="14100"/>
            <ac:spMkLst>
              <pc:docMk/>
              <pc:sldMasterMk cId="138586323" sldId="2147483660"/>
              <pc:sldLayoutMk cId="1901152496" sldId="2147483723"/>
              <ac:spMk id="3" creationId="{00000000-0000-0000-0000-000000000000}"/>
            </ac:spMkLst>
          </pc:spChg>
          <pc:spChg chg="add mod">
            <ac:chgData name="Mattias Israelsson" userId="18ace0918cf75d91" providerId="LiveId" clId="{2BBCEE47-ADE6-4AC6-93C9-38FC329B39F5}" dt="2021-09-22T21:16:56.214" v="37" actId="14100"/>
            <ac:spMkLst>
              <pc:docMk/>
              <pc:sldMasterMk cId="138586323" sldId="2147483660"/>
              <pc:sldLayoutMk cId="1901152496" sldId="2147483723"/>
              <ac:spMk id="5" creationId="{0B10CE7F-BB09-4862-B064-629426304DD9}"/>
            </ac:spMkLst>
          </pc:spChg>
          <pc:cxnChg chg="add del mod">
            <ac:chgData name="Mattias Israelsson" userId="18ace0918cf75d91" providerId="LiveId" clId="{2BBCEE47-ADE6-4AC6-93C9-38FC329B39F5}" dt="2021-09-22T21:17:03.294" v="39" actId="478"/>
            <ac:cxnSpMkLst>
              <pc:docMk/>
              <pc:sldMasterMk cId="138586323" sldId="2147483660"/>
              <pc:sldLayoutMk cId="1901152496" sldId="2147483723"/>
              <ac:cxnSpMk id="6" creationId="{D1BB1FA9-5AF0-4F79-8EB1-EEDA897784A7}"/>
            </ac:cxnSpMkLst>
          </pc:cxnChg>
          <pc:cxnChg chg="add del mod">
            <ac:chgData name="Mattias Israelsson" userId="18ace0918cf75d91" providerId="LiveId" clId="{2BBCEE47-ADE6-4AC6-93C9-38FC329B39F5}" dt="2021-09-22T21:17:01.928" v="38" actId="478"/>
            <ac:cxnSpMkLst>
              <pc:docMk/>
              <pc:sldMasterMk cId="138586323" sldId="2147483660"/>
              <pc:sldLayoutMk cId="1901152496" sldId="2147483723"/>
              <ac:cxnSpMk id="7" creationId="{53D15DE3-E78C-4916-A0D2-70416248C474}"/>
            </ac:cxnSpMkLst>
          </pc:cxnChg>
        </pc:sldLayoutChg>
        <pc:sldLayoutChg chg="del">
          <pc:chgData name="Mattias Israelsson" userId="18ace0918cf75d91" providerId="LiveId" clId="{2BBCEE47-ADE6-4AC6-93C9-38FC329B39F5}" dt="2021-09-22T21:12:41.800" v="1" actId="2696"/>
          <pc:sldLayoutMkLst>
            <pc:docMk/>
            <pc:sldMasterMk cId="138586323" sldId="2147483660"/>
            <pc:sldLayoutMk cId="3303427930" sldId="2147483724"/>
          </pc:sldLayoutMkLst>
        </pc:sldLayoutChg>
      </pc:sldMasterChg>
    </pc:docChg>
  </pc:docChgLst>
  <pc:docChgLst>
    <pc:chgData name="Mattias Israelsson" userId="18ace0918cf75d91" providerId="LiveId" clId="{B88CE973-8284-48DB-872A-6FF9B31EA0F5}"/>
    <pc:docChg chg="undo custSel modMainMaster">
      <pc:chgData name="Mattias Israelsson" userId="18ace0918cf75d91" providerId="LiveId" clId="{B88CE973-8284-48DB-872A-6FF9B31EA0F5}" dt="2020-04-07T20:54:29.785" v="193" actId="1035"/>
      <pc:docMkLst>
        <pc:docMk/>
      </pc:docMkLst>
      <pc:sldMasterChg chg="addSp delSp modSp mod modSldLayout">
        <pc:chgData name="Mattias Israelsson" userId="18ace0918cf75d91" providerId="LiveId" clId="{B88CE973-8284-48DB-872A-6FF9B31EA0F5}" dt="2020-04-07T20:54:29.785" v="193" actId="1035"/>
        <pc:sldMasterMkLst>
          <pc:docMk/>
          <pc:sldMasterMk cId="138586323" sldId="2147483660"/>
        </pc:sldMasterMkLst>
        <pc:spChg chg="add del mod">
          <ac:chgData name="Mattias Israelsson" userId="18ace0918cf75d91" providerId="LiveId" clId="{B88CE973-8284-48DB-872A-6FF9B31EA0F5}" dt="2020-04-07T20:44:12.311" v="16" actId="478"/>
          <ac:spMkLst>
            <pc:docMk/>
            <pc:sldMasterMk cId="138586323" sldId="2147483660"/>
            <ac:spMk id="19" creationId="{8EE5A64B-3320-4E12-AAA9-32E5231D01EC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1" creationId="{875E7949-6428-4545-BFC4-C2C7D56AB727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2" creationId="{9810A646-5F86-4F73-9BE2-A7286CD64FA4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3" creationId="{7E9130E9-7660-4970-97A8-7238AB5F0ECD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4" creationId="{A15961B0-6C66-4EF4-956D-9A04F197389A}"/>
          </ac:spMkLst>
        </pc:spChg>
        <pc:spChg chg="add del mod">
          <ac:chgData name="Mattias Israelsson" userId="18ace0918cf75d91" providerId="LiveId" clId="{B88CE973-8284-48DB-872A-6FF9B31EA0F5}" dt="2020-04-07T20:44:12.311" v="16" actId="478"/>
          <ac:spMkLst>
            <pc:docMk/>
            <pc:sldMasterMk cId="138586323" sldId="2147483660"/>
            <ac:spMk id="25" creationId="{008FAE8D-D48E-456F-BC59-338AA07E79E5}"/>
          </ac:spMkLst>
        </pc:spChg>
        <pc:spChg chg="add del mod">
          <ac:chgData name="Mattias Israelsson" userId="18ace0918cf75d91" providerId="LiveId" clId="{B88CE973-8284-48DB-872A-6FF9B31EA0F5}" dt="2020-04-07T20:44:22.771" v="17" actId="478"/>
          <ac:spMkLst>
            <pc:docMk/>
            <pc:sldMasterMk cId="138586323" sldId="2147483660"/>
            <ac:spMk id="26" creationId="{BD3EB65A-6ABE-4DE4-B6BB-5F44271B6B56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7" creationId="{64A6BE6F-14A8-40BA-981F-F90A33858DA5}"/>
          </ac:spMkLst>
        </pc:spChg>
        <pc:spChg chg="del">
          <ac:chgData name="Mattias Israelsson" userId="18ace0918cf75d91" providerId="LiveId" clId="{B88CE973-8284-48DB-872A-6FF9B31EA0F5}" dt="2020-04-07T20:44:02.705" v="13" actId="478"/>
          <ac:spMkLst>
            <pc:docMk/>
            <pc:sldMasterMk cId="138586323" sldId="2147483660"/>
            <ac:spMk id="28" creationId="{92E0B665-6A7B-44ED-B135-B6E2CACB057F}"/>
          </ac:spMkLst>
        </pc:spChg>
        <pc:spChg chg="del">
          <ac:chgData name="Mattias Israelsson" userId="18ace0918cf75d91" providerId="LiveId" clId="{B88CE973-8284-48DB-872A-6FF9B31EA0F5}" dt="2020-04-07T20:43:56.103" v="12" actId="478"/>
          <ac:spMkLst>
            <pc:docMk/>
            <pc:sldMasterMk cId="138586323" sldId="2147483660"/>
            <ac:spMk id="29" creationId="{26D02A67-B5E8-40D1-8B52-2EF700E9BA75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0" creationId="{A662C154-EC85-4E4E-AA1D-9EC55F6B8AFB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1" creationId="{FDD50E1C-DFEC-400C-9A29-D3AF2E8788BB}"/>
          </ac:spMkLst>
        </pc:spChg>
        <pc:spChg chg="del">
          <ac:chgData name="Mattias Israelsson" userId="18ace0918cf75d91" providerId="LiveId" clId="{B88CE973-8284-48DB-872A-6FF9B31EA0F5}" dt="2020-04-07T20:43:56.103" v="12" actId="478"/>
          <ac:spMkLst>
            <pc:docMk/>
            <pc:sldMasterMk cId="138586323" sldId="2147483660"/>
            <ac:spMk id="32" creationId="{68A058FC-E47F-4C77-BB2E-23AB15537BAD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3" creationId="{F4E4E159-30FC-4C9A-9F39-A3AE09A33099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4" creationId="{C0C35260-8E3C-42AD-A0B6-DCBF9E3002C0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5" creationId="{FEC65DED-7D3A-4FA2-8C9E-1DEB546CF4B2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6" creationId="{5587AA6E-C1D2-4AB6-A5F5-3198C9BCA896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7" creationId="{589144EA-5330-4899-B552-EA40F80B3EB7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8" creationId="{E39C73D2-B00D-4BC2-9165-07C7FC4A5ECA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9" creationId="{3300BD02-60C0-48B3-AF3F-930447348C66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0" creationId="{29A23102-84E9-443C-941C-17C9103FD563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1" creationId="{FE76B1BF-AD2E-41FA-A0F5-5BB5CBA86F7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2" creationId="{8883947B-EDD8-4D15-A85B-57FBA0598DA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3" creationId="{442EC2DE-8DE1-4772-AF38-9E673700FB9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4" creationId="{BB71F7E6-95EE-4939-A40A-84F2CFBBC257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5" creationId="{7670D358-D8AA-4B02-8B69-75E2C1475992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6" creationId="{25350F15-2198-43B8-84CC-E86C69852D2D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7" creationId="{A21C10D8-64F6-429D-B672-3B7AABC160E6}"/>
          </ac:spMkLst>
        </pc:spChg>
        <pc:picChg chg="add del mod">
          <ac:chgData name="Mattias Israelsson" userId="18ace0918cf75d91" providerId="LiveId" clId="{B88CE973-8284-48DB-872A-6FF9B31EA0F5}" dt="2020-04-07T20:42:23.927" v="11" actId="478"/>
          <ac:picMkLst>
            <pc:docMk/>
            <pc:sldMasterMk cId="138586323" sldId="2147483660"/>
            <ac:picMk id="4" creationId="{F54D0530-A791-4608-ADB9-C0903A99A44D}"/>
          </ac:picMkLst>
        </pc:picChg>
        <pc:sldLayoutChg chg="delSp modSp mod">
          <pc:chgData name="Mattias Israelsson" userId="18ace0918cf75d91" providerId="LiveId" clId="{B88CE973-8284-48DB-872A-6FF9B31EA0F5}" dt="2020-04-04T06:50:00.849" v="3" actId="14100"/>
          <pc:sldLayoutMkLst>
            <pc:docMk/>
            <pc:sldMasterMk cId="138586323" sldId="2147483660"/>
            <pc:sldLayoutMk cId="1150522478" sldId="2147483719"/>
          </pc:sldLayoutMkLst>
          <pc:picChg chg="mod">
            <ac:chgData name="Mattias Israelsson" userId="18ace0918cf75d91" providerId="LiveId" clId="{B88CE973-8284-48DB-872A-6FF9B31EA0F5}" dt="2020-04-04T06:50:00.849" v="3" actId="14100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  <pc:picChg chg="del">
            <ac:chgData name="Mattias Israelsson" userId="18ace0918cf75d91" providerId="LiveId" clId="{B88CE973-8284-48DB-872A-6FF9B31EA0F5}" dt="2020-04-04T06:49:50.133" v="0" actId="478"/>
            <ac:picMkLst>
              <pc:docMk/>
              <pc:sldMasterMk cId="138586323" sldId="2147483660"/>
              <pc:sldLayoutMk cId="1150522478" sldId="2147483719"/>
              <ac:picMk id="20" creationId="{3B5EA3D4-2025-4839-B8DD-7B8E139D9F0B}"/>
            </ac:picMkLst>
          </pc:picChg>
        </pc:sldLayoutChg>
        <pc:sldLayoutChg chg="delSp modSp mod">
          <pc:chgData name="Mattias Israelsson" userId="18ace0918cf75d91" providerId="LiveId" clId="{B88CE973-8284-48DB-872A-6FF9B31EA0F5}" dt="2020-04-04T06:49:56.813" v="2" actId="14100"/>
          <pc:sldLayoutMkLst>
            <pc:docMk/>
            <pc:sldMasterMk cId="138586323" sldId="2147483660"/>
            <pc:sldLayoutMk cId="4016389254" sldId="2147483720"/>
          </pc:sldLayoutMkLst>
          <pc:picChg chg="mod">
            <ac:chgData name="Mattias Israelsson" userId="18ace0918cf75d91" providerId="LiveId" clId="{B88CE973-8284-48DB-872A-6FF9B31EA0F5}" dt="2020-04-04T06:49:56.813" v="2" actId="14100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  <pc:picChg chg="del">
            <ac:chgData name="Mattias Israelsson" userId="18ace0918cf75d91" providerId="LiveId" clId="{B88CE973-8284-48DB-872A-6FF9B31EA0F5}" dt="2020-04-04T06:49:53.667" v="1" actId="478"/>
            <ac:picMkLst>
              <pc:docMk/>
              <pc:sldMasterMk cId="138586323" sldId="2147483660"/>
              <pc:sldLayoutMk cId="4016389254" sldId="2147483720"/>
              <ac:picMk id="29" creationId="{C82525BE-80E1-4B57-91E8-A14578413422}"/>
            </ac:picMkLst>
          </pc:picChg>
        </pc:sldLayoutChg>
      </pc:sldMasterChg>
    </pc:docChg>
  </pc:docChgLst>
  <pc:docChgLst>
    <pc:chgData name="Mattias Israelsson" userId="18ace0918cf75d91" providerId="LiveId" clId="{6A38CB92-4BFA-461E-AF57-D1659B13C5F2}"/>
    <pc:docChg chg="undo custSel modSld modMainMaster">
      <pc:chgData name="Mattias Israelsson" userId="18ace0918cf75d91" providerId="LiveId" clId="{6A38CB92-4BFA-461E-AF57-D1659B13C5F2}" dt="2020-04-10T22:02:52.330" v="9" actId="478"/>
      <pc:docMkLst>
        <pc:docMk/>
      </pc:docMkLst>
      <pc:sldChg chg="addSp delSp modSp mod">
        <pc:chgData name="Mattias Israelsson" userId="18ace0918cf75d91" providerId="LiveId" clId="{6A38CB92-4BFA-461E-AF57-D1659B13C5F2}" dt="2020-04-10T22:02:52.330" v="9" actId="478"/>
        <pc:sldMkLst>
          <pc:docMk/>
          <pc:sldMk cId="2098142702" sldId="266"/>
        </pc:sldMkLst>
        <pc:spChg chg="add mod">
          <ac:chgData name="Mattias Israelsson" userId="18ace0918cf75d91" providerId="LiveId" clId="{6A38CB92-4BFA-461E-AF57-D1659B13C5F2}" dt="2020-04-10T22:02:52.330" v="9" actId="478"/>
          <ac:spMkLst>
            <pc:docMk/>
            <pc:sldMk cId="2098142702" sldId="266"/>
            <ac:spMk id="5" creationId="{40387949-40F7-4F31-81F4-881C4C50A6EC}"/>
          </ac:spMkLst>
        </pc:spChg>
        <pc:spChg chg="del">
          <ac:chgData name="Mattias Israelsson" userId="18ace0918cf75d91" providerId="LiveId" clId="{6A38CB92-4BFA-461E-AF57-D1659B13C5F2}" dt="2020-04-10T21:50:02.991" v="0" actId="3680"/>
          <ac:spMkLst>
            <pc:docMk/>
            <pc:sldMk cId="2098142702" sldId="266"/>
            <ac:spMk id="6" creationId="{00000000-0000-0000-0000-000000000000}"/>
          </ac:spMkLst>
        </pc:spChg>
        <pc:graphicFrameChg chg="add del mod ord modGraphic">
          <ac:chgData name="Mattias Israelsson" userId="18ace0918cf75d91" providerId="LiveId" clId="{6A38CB92-4BFA-461E-AF57-D1659B13C5F2}" dt="2020-04-10T22:02:52.330" v="9" actId="478"/>
          <ac:graphicFrameMkLst>
            <pc:docMk/>
            <pc:sldMk cId="2098142702" sldId="266"/>
            <ac:graphicFrameMk id="2" creationId="{14DE7F99-4545-47CE-8597-9D274F39C015}"/>
          </ac:graphicFrameMkLst>
        </pc:graphicFrameChg>
      </pc:sldChg>
      <pc:sldMasterChg chg="modSldLayout">
        <pc:chgData name="Mattias Israelsson" userId="18ace0918cf75d91" providerId="LiveId" clId="{6A38CB92-4BFA-461E-AF57-D1659B13C5F2}" dt="2020-04-10T21:56:02.278" v="4"/>
        <pc:sldMasterMkLst>
          <pc:docMk/>
          <pc:sldMasterMk cId="138586323" sldId="2147483660"/>
        </pc:sldMasterMkLst>
        <pc:sldLayoutChg chg="addSp delSp modSp">
          <pc:chgData name="Mattias Israelsson" userId="18ace0918cf75d91" providerId="LiveId" clId="{6A38CB92-4BFA-461E-AF57-D1659B13C5F2}" dt="2020-04-10T21:56:02.278" v="4"/>
          <pc:sldLayoutMkLst>
            <pc:docMk/>
            <pc:sldMasterMk cId="138586323" sldId="2147483660"/>
            <pc:sldLayoutMk cId="1150522478" sldId="2147483719"/>
          </pc:sldLayoutMkLst>
          <pc:spChg chg="add del mod">
            <ac:chgData name="Mattias Israelsson" userId="18ace0918cf75d91" providerId="LiveId" clId="{6A38CB92-4BFA-461E-AF57-D1659B13C5F2}" dt="2020-04-10T21:56:02.278" v="4"/>
            <ac:spMkLst>
              <pc:docMk/>
              <pc:sldMasterMk cId="138586323" sldId="2147483660"/>
              <pc:sldLayoutMk cId="1150522478" sldId="2147483719"/>
              <ac:spMk id="3" creationId="{716E9166-3FF8-4592-8CD3-601253C1E9EA}"/>
            </ac:spMkLst>
          </pc:spChg>
        </pc:sldLayoutChg>
      </pc:sldMasterChg>
    </pc:docChg>
  </pc:docChgLst>
  <pc:docChgLst>
    <pc:chgData name="Mattias Israelsson" userId="18ace0918cf75d91" providerId="LiveId" clId="{79CFD52D-773B-4E60-BCC3-A7707F97067F}"/>
    <pc:docChg chg="undo custSel addSld delSld modSld">
      <pc:chgData name="Mattias Israelsson" userId="18ace0918cf75d91" providerId="LiveId" clId="{79CFD52D-773B-4E60-BCC3-A7707F97067F}" dt="2021-10-31T17:38:02.689" v="19"/>
      <pc:docMkLst>
        <pc:docMk/>
      </pc:docMkLst>
      <pc:sldChg chg="add del">
        <pc:chgData name="Mattias Israelsson" userId="18ace0918cf75d91" providerId="LiveId" clId="{79CFD52D-773B-4E60-BCC3-A7707F97067F}" dt="2021-10-31T17:36:12.962" v="7" actId="47"/>
        <pc:sldMkLst>
          <pc:docMk/>
          <pc:sldMk cId="847590580" sldId="261"/>
        </pc:sldMkLst>
      </pc:sldChg>
      <pc:sldChg chg="add del">
        <pc:chgData name="Mattias Israelsson" userId="18ace0918cf75d91" providerId="LiveId" clId="{79CFD52D-773B-4E60-BCC3-A7707F97067F}" dt="2021-10-31T17:36:12.413" v="6" actId="47"/>
        <pc:sldMkLst>
          <pc:docMk/>
          <pc:sldMk cId="675691140" sldId="262"/>
        </pc:sldMkLst>
      </pc:sldChg>
      <pc:sldChg chg="del">
        <pc:chgData name="Mattias Israelsson" userId="18ace0918cf75d91" providerId="LiveId" clId="{79CFD52D-773B-4E60-BCC3-A7707F97067F}" dt="2021-10-31T17:34:51.331" v="2" actId="47"/>
        <pc:sldMkLst>
          <pc:docMk/>
          <pc:sldMk cId="3162270528" sldId="263"/>
        </pc:sldMkLst>
      </pc:sldChg>
      <pc:sldChg chg="del">
        <pc:chgData name="Mattias Israelsson" userId="18ace0918cf75d91" providerId="LiveId" clId="{79CFD52D-773B-4E60-BCC3-A7707F97067F}" dt="2021-10-31T17:37:48.937" v="12" actId="47"/>
        <pc:sldMkLst>
          <pc:docMk/>
          <pc:sldMk cId="3790025175" sldId="264"/>
        </pc:sldMkLst>
      </pc:sldChg>
      <pc:sldChg chg="del">
        <pc:chgData name="Mattias Israelsson" userId="18ace0918cf75d91" providerId="LiveId" clId="{79CFD52D-773B-4E60-BCC3-A7707F97067F}" dt="2021-10-31T17:37:50.064" v="13" actId="47"/>
        <pc:sldMkLst>
          <pc:docMk/>
          <pc:sldMk cId="2895731686" sldId="265"/>
        </pc:sldMkLst>
      </pc:sldChg>
      <pc:sldChg chg="addSp delSp modSp mod">
        <pc:chgData name="Mattias Israelsson" userId="18ace0918cf75d91" providerId="LiveId" clId="{79CFD52D-773B-4E60-BCC3-A7707F97067F}" dt="2021-10-31T17:37:56.733" v="15" actId="22"/>
        <pc:sldMkLst>
          <pc:docMk/>
          <pc:sldMk cId="2098142702" sldId="266"/>
        </pc:sldMkLst>
        <pc:spChg chg="mod">
          <ac:chgData name="Mattias Israelsson" userId="18ace0918cf75d91" providerId="LiveId" clId="{79CFD52D-773B-4E60-BCC3-A7707F97067F}" dt="2021-10-31T17:37:20.934" v="10" actId="3064"/>
          <ac:spMkLst>
            <pc:docMk/>
            <pc:sldMk cId="2098142702" sldId="266"/>
            <ac:spMk id="5" creationId="{40387949-40F7-4F31-81F4-881C4C50A6EC}"/>
          </ac:spMkLst>
        </pc:spChg>
        <pc:spChg chg="add del">
          <ac:chgData name="Mattias Israelsson" userId="18ace0918cf75d91" providerId="LiveId" clId="{79CFD52D-773B-4E60-BCC3-A7707F97067F}" dt="2021-10-31T17:37:56.733" v="15" actId="22"/>
          <ac:spMkLst>
            <pc:docMk/>
            <pc:sldMk cId="2098142702" sldId="266"/>
            <ac:spMk id="6" creationId="{7E91EA16-3092-48DC-A16A-04C8B85D227A}"/>
          </ac:spMkLst>
        </pc:spChg>
        <pc:spChg chg="del">
          <ac:chgData name="Mattias Israelsson" userId="18ace0918cf75d91" providerId="LiveId" clId="{79CFD52D-773B-4E60-BCC3-A7707F97067F}" dt="2021-10-31T17:37:32.723" v="11" actId="478"/>
          <ac:spMkLst>
            <pc:docMk/>
            <pc:sldMk cId="2098142702" sldId="266"/>
            <ac:spMk id="7" creationId="{00000000-0000-0000-0000-000000000000}"/>
          </ac:spMkLst>
        </pc:spChg>
      </pc:sldChg>
      <pc:sldChg chg="add">
        <pc:chgData name="Mattias Israelsson" userId="18ace0918cf75d91" providerId="LiveId" clId="{79CFD52D-773B-4E60-BCC3-A7707F97067F}" dt="2021-10-31T17:37:58.391" v="16"/>
        <pc:sldMkLst>
          <pc:docMk/>
          <pc:sldMk cId="3315417662" sldId="267"/>
        </pc:sldMkLst>
      </pc:sldChg>
      <pc:sldChg chg="add">
        <pc:chgData name="Mattias Israelsson" userId="18ace0918cf75d91" providerId="LiveId" clId="{79CFD52D-773B-4E60-BCC3-A7707F97067F}" dt="2021-10-31T17:37:58.703" v="17"/>
        <pc:sldMkLst>
          <pc:docMk/>
          <pc:sldMk cId="1456519990" sldId="268"/>
        </pc:sldMkLst>
      </pc:sldChg>
      <pc:sldChg chg="add">
        <pc:chgData name="Mattias Israelsson" userId="18ace0918cf75d91" providerId="LiveId" clId="{79CFD52D-773B-4E60-BCC3-A7707F97067F}" dt="2021-10-31T17:37:58.975" v="18"/>
        <pc:sldMkLst>
          <pc:docMk/>
          <pc:sldMk cId="3239671496" sldId="269"/>
        </pc:sldMkLst>
      </pc:sldChg>
      <pc:sldChg chg="add">
        <pc:chgData name="Mattias Israelsson" userId="18ace0918cf75d91" providerId="LiveId" clId="{79CFD52D-773B-4E60-BCC3-A7707F97067F}" dt="2021-10-31T17:38:02.689" v="19"/>
        <pc:sldMkLst>
          <pc:docMk/>
          <pc:sldMk cId="993960800" sldId="270"/>
        </pc:sldMkLst>
      </pc:sldChg>
      <pc:sldMasterChg chg="delSldLayout">
        <pc:chgData name="Mattias Israelsson" userId="18ace0918cf75d91" providerId="LiveId" clId="{79CFD52D-773B-4E60-BCC3-A7707F97067F}" dt="2021-10-31T17:36:12.962" v="7" actId="47"/>
        <pc:sldMasterMkLst>
          <pc:docMk/>
          <pc:sldMasterMk cId="138586323" sldId="2147483660"/>
        </pc:sldMasterMkLst>
        <pc:sldLayoutChg chg="del">
          <pc:chgData name="Mattias Israelsson" userId="18ace0918cf75d91" providerId="LiveId" clId="{79CFD52D-773B-4E60-BCC3-A7707F97067F}" dt="2021-10-31T17:36:12.962" v="7" actId="47"/>
          <pc:sldLayoutMkLst>
            <pc:docMk/>
            <pc:sldMasterMk cId="138586323" sldId="2147483660"/>
            <pc:sldLayoutMk cId="268291339" sldId="2147483724"/>
          </pc:sldLayoutMkLst>
        </pc:sldLayoutChg>
      </pc:sldMasterChg>
    </pc:docChg>
  </pc:docChgLst>
  <pc:docChgLst>
    <pc:chgData name="Mattias Israelsson" userId="18ace0918cf75d91" providerId="LiveId" clId="{11721740-F034-465B-9346-6A2212D0F21A}"/>
    <pc:docChg chg="custSel modSld modMainMaster">
      <pc:chgData name="Mattias Israelsson" userId="18ace0918cf75d91" providerId="LiveId" clId="{11721740-F034-465B-9346-6A2212D0F21A}" dt="2019-08-25T17:30:32.679" v="57" actId="5793"/>
      <pc:docMkLst>
        <pc:docMk/>
      </pc:docMkLst>
      <pc:sldChg chg="addSp delSp modSp">
        <pc:chgData name="Mattias Israelsson" userId="18ace0918cf75d91" providerId="LiveId" clId="{11721740-F034-465B-9346-6A2212D0F21A}" dt="2019-08-25T17:28:57.545" v="13" actId="478"/>
        <pc:sldMkLst>
          <pc:docMk/>
          <pc:sldMk cId="3162270528" sldId="263"/>
        </pc:sldMkLst>
        <pc:graphicFrameChg chg="add del mod modGraphic">
          <ac:chgData name="Mattias Israelsson" userId="18ace0918cf75d91" providerId="LiveId" clId="{11721740-F034-465B-9346-6A2212D0F21A}" dt="2019-08-25T17:28:57.545" v="13" actId="478"/>
          <ac:graphicFrameMkLst>
            <pc:docMk/>
            <pc:sldMk cId="3162270528" sldId="263"/>
            <ac:graphicFrameMk id="2" creationId="{BD647AD9-6F8D-42D6-9A55-46F302E4E41F}"/>
          </ac:graphicFrameMkLst>
        </pc:graphicFrameChg>
      </pc:sldChg>
      <pc:sldMasterChg chg="addSp delSp modSp modSldLayout">
        <pc:chgData name="Mattias Israelsson" userId="18ace0918cf75d91" providerId="LiveId" clId="{11721740-F034-465B-9346-6A2212D0F21A}" dt="2019-08-25T17:30:32.679" v="57" actId="5793"/>
        <pc:sldMasterMkLst>
          <pc:docMk/>
          <pc:sldMasterMk cId="138586323" sldId="2147483660"/>
        </pc:sldMasterMkLst>
        <pc:spChg chg="mod">
          <ac:chgData name="Mattias Israelsson" userId="18ace0918cf75d91" providerId="LiveId" clId="{11721740-F034-465B-9346-6A2212D0F21A}" dt="2019-08-25T17:28:34.500" v="10"/>
          <ac:spMkLst>
            <pc:docMk/>
            <pc:sldMasterMk cId="138586323" sldId="2147483660"/>
            <ac:spMk id="13" creationId="{00000000-0000-0000-0000-000000000000}"/>
          </ac:spMkLst>
        </pc:spChg>
        <pc:spChg chg="mod">
          <ac:chgData name="Mattias Israelsson" userId="18ace0918cf75d91" providerId="LiveId" clId="{11721740-F034-465B-9346-6A2212D0F21A}" dt="2019-08-25T17:28:42.497" v="11"/>
          <ac:spMkLst>
            <pc:docMk/>
            <pc:sldMasterMk cId="138586323" sldId="2147483660"/>
            <ac:spMk id="14" creationId="{00000000-0000-0000-0000-000000000000}"/>
          </ac:spMkLst>
        </pc:spChg>
        <pc:graphicFrameChg chg="add del mod">
          <ac:chgData name="Mattias Israelsson" userId="18ace0918cf75d91" providerId="LiveId" clId="{11721740-F034-465B-9346-6A2212D0F21A}" dt="2019-08-25T17:28:50.545" v="12" actId="478"/>
          <ac:graphicFrameMkLst>
            <pc:docMk/>
            <pc:sldMasterMk cId="138586323" sldId="2147483660"/>
            <ac:graphicFrameMk id="21" creationId="{C2A36C99-0071-43A2-AF4B-FAC992A54373}"/>
          </ac:graphicFrameMkLst>
        </pc:graphicFrameChg>
        <pc:sldLayoutChg chg="modSp">
          <pc:chgData name="Mattias Israelsson" userId="18ace0918cf75d91" providerId="LiveId" clId="{11721740-F034-465B-9346-6A2212D0F21A}" dt="2019-08-25T17:30:32.679" v="57" actId="5793"/>
          <pc:sldLayoutMkLst>
            <pc:docMk/>
            <pc:sldMasterMk cId="138586323" sldId="2147483660"/>
            <pc:sldLayoutMk cId="1320236857" sldId="2147483722"/>
          </pc:sldLayoutMkLst>
          <pc:spChg chg="mod">
            <ac:chgData name="Mattias Israelsson" userId="18ace0918cf75d91" providerId="LiveId" clId="{11721740-F034-465B-9346-6A2212D0F21A}" dt="2019-08-25T17:30:32.679" v="57" actId="5793"/>
            <ac:spMkLst>
              <pc:docMk/>
              <pc:sldMasterMk cId="138586323" sldId="2147483660"/>
              <pc:sldLayoutMk cId="1320236857" sldId="2147483722"/>
              <ac:spMk id="4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E84ADC00-04D6-48C8-85C5-FD13A8AB1756}"/>
    <pc:docChg chg="custSel modSld modMainMaster">
      <pc:chgData name="Mattias Israelsson" userId="18ace0918cf75d91" providerId="LiveId" clId="{E84ADC00-04D6-48C8-85C5-FD13A8AB1756}" dt="2020-03-12T14:51:05.256" v="345"/>
      <pc:docMkLst>
        <pc:docMk/>
      </pc:docMkLst>
      <pc:sldChg chg="addSp delSp modSp mod">
        <pc:chgData name="Mattias Israelsson" userId="18ace0918cf75d91" providerId="LiveId" clId="{E84ADC00-04D6-48C8-85C5-FD13A8AB1756}" dt="2020-03-09T23:46:35.615" v="197" actId="478"/>
        <pc:sldMkLst>
          <pc:docMk/>
          <pc:sldMk cId="3162270528" sldId="263"/>
        </pc:sldMkLst>
        <pc:spChg chg="add del mod">
          <ac:chgData name="Mattias Israelsson" userId="18ace0918cf75d91" providerId="LiveId" clId="{E84ADC00-04D6-48C8-85C5-FD13A8AB1756}" dt="2020-03-09T23:46:35.615" v="197" actId="478"/>
          <ac:spMkLst>
            <pc:docMk/>
            <pc:sldMk cId="3162270528" sldId="263"/>
            <ac:spMk id="2" creationId="{BCEA2EBF-C0BB-4DC5-8200-53658552E314}"/>
          </ac:spMkLst>
        </pc:spChg>
      </pc:sldChg>
      <pc:sldMasterChg chg="addSp delSp modSp mod modSldLayout">
        <pc:chgData name="Mattias Israelsson" userId="18ace0918cf75d91" providerId="LiveId" clId="{E84ADC00-04D6-48C8-85C5-FD13A8AB1756}" dt="2020-03-12T14:51:05.256" v="345"/>
        <pc:sldMasterMkLst>
          <pc:docMk/>
          <pc:sldMasterMk cId="138586323" sldId="2147483660"/>
        </pc:sldMasterMkLst>
        <pc:spChg chg="del">
          <ac:chgData name="Mattias Israelsson" userId="18ace0918cf75d91" providerId="LiveId" clId="{E84ADC00-04D6-48C8-85C5-FD13A8AB1756}" dt="2020-03-10T00:15:28.323" v="306" actId="478"/>
          <ac:spMkLst>
            <pc:docMk/>
            <pc:sldMasterMk cId="138586323" sldId="2147483660"/>
            <ac:spMk id="7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6.561" v="305" actId="478"/>
          <ac:spMkLst>
            <pc:docMk/>
            <pc:sldMasterMk cId="138586323" sldId="2147483660"/>
            <ac:spMk id="9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5.994" v="304" actId="478"/>
          <ac:spMkLst>
            <pc:docMk/>
            <pc:sldMasterMk cId="138586323" sldId="2147483660"/>
            <ac:spMk id="10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5.418" v="303" actId="478"/>
          <ac:spMkLst>
            <pc:docMk/>
            <pc:sldMasterMk cId="138586323" sldId="2147483660"/>
            <ac:spMk id="12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4.848" v="302" actId="478"/>
          <ac:spMkLst>
            <pc:docMk/>
            <pc:sldMasterMk cId="138586323" sldId="2147483660"/>
            <ac:spMk id="13" creationId="{00000000-0000-0000-0000-000000000000}"/>
          </ac:spMkLst>
        </pc:spChg>
        <pc:spChg chg="del mod">
          <ac:chgData name="Mattias Israelsson" userId="18ace0918cf75d91" providerId="LiveId" clId="{E84ADC00-04D6-48C8-85C5-FD13A8AB1756}" dt="2020-03-10T00:15:24.127" v="301" actId="478"/>
          <ac:spMkLst>
            <pc:docMk/>
            <pc:sldMasterMk cId="138586323" sldId="2147483660"/>
            <ac:spMk id="14" creationId="{00000000-0000-0000-0000-000000000000}"/>
          </ac:spMkLst>
        </pc:spChg>
        <pc:spChg chg="del mod">
          <ac:chgData name="Mattias Israelsson" userId="18ace0918cf75d91" providerId="LiveId" clId="{E84ADC00-04D6-48C8-85C5-FD13A8AB1756}" dt="2020-03-10T00:16:33.172" v="311" actId="478"/>
          <ac:spMkLst>
            <pc:docMk/>
            <pc:sldMasterMk cId="138586323" sldId="2147483660"/>
            <ac:spMk id="19" creationId="{00000000-0000-0000-0000-000000000000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1" creationId="{875E7949-6428-4545-BFC4-C2C7D56AB727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2" creationId="{9810A646-5F86-4F73-9BE2-A7286CD64FA4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3" creationId="{7E9130E9-7660-4970-97A8-7238AB5F0ECD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4" creationId="{A15961B0-6C66-4EF4-956D-9A04F197389A}"/>
          </ac:spMkLst>
        </pc:spChg>
        <pc:spChg chg="add del mod">
          <ac:chgData name="Mattias Israelsson" userId="18ace0918cf75d91" providerId="LiveId" clId="{E84ADC00-04D6-48C8-85C5-FD13A8AB1756}" dt="2020-03-10T00:11:19.910" v="238" actId="478"/>
          <ac:spMkLst>
            <pc:docMk/>
            <pc:sldMasterMk cId="138586323" sldId="2147483660"/>
            <ac:spMk id="25" creationId="{150E4E8A-AC6F-4A92-8C43-27DC7A1AF3A3}"/>
          </ac:spMkLst>
        </pc:spChg>
        <pc:spChg chg="add del mod">
          <ac:chgData name="Mattias Israelsson" userId="18ace0918cf75d91" providerId="LiveId" clId="{E84ADC00-04D6-48C8-85C5-FD13A8AB1756}" dt="2020-03-10T00:11:19.172" v="237" actId="478"/>
          <ac:spMkLst>
            <pc:docMk/>
            <pc:sldMasterMk cId="138586323" sldId="2147483660"/>
            <ac:spMk id="26" creationId="{25755EF3-7093-498D-B78E-10F26F95C8B2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7" creationId="{64A6BE6F-14A8-40BA-981F-F90A33858DA5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8" creationId="{92E0B665-6A7B-44ED-B135-B6E2CACB057F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9" creationId="{26D02A67-B5E8-40D1-8B52-2EF700E9BA75}"/>
          </ac:spMkLst>
        </pc:spChg>
        <pc:spChg chg="add del mod">
          <ac:chgData name="Mattias Israelsson" userId="18ace0918cf75d91" providerId="LiveId" clId="{E84ADC00-04D6-48C8-85C5-FD13A8AB1756}" dt="2020-03-10T00:13:17.605" v="277" actId="478"/>
          <ac:spMkLst>
            <pc:docMk/>
            <pc:sldMasterMk cId="138586323" sldId="2147483660"/>
            <ac:spMk id="30" creationId="{B6FFE153-7E18-4E6D-BC1E-6AC3747C582E}"/>
          </ac:spMkLst>
        </pc:spChg>
        <pc:spChg chg="add del mod">
          <ac:chgData name="Mattias Israelsson" userId="18ace0918cf75d91" providerId="LiveId" clId="{E84ADC00-04D6-48C8-85C5-FD13A8AB1756}" dt="2020-03-10T00:13:16.749" v="276" actId="478"/>
          <ac:spMkLst>
            <pc:docMk/>
            <pc:sldMasterMk cId="138586323" sldId="2147483660"/>
            <ac:spMk id="31" creationId="{CD74BF9D-483A-4FC2-91DA-592F9EFF23C9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32" creationId="{68A058FC-E47F-4C77-BB2E-23AB15537BAD}"/>
          </ac:spMkLst>
        </pc:spChg>
        <pc:spChg chg="add del mod">
          <ac:chgData name="Mattias Israelsson" userId="18ace0918cf75d91" providerId="LiveId" clId="{E84ADC00-04D6-48C8-85C5-FD13A8AB1756}" dt="2020-03-09T23:49:00.678" v="235" actId="478"/>
          <ac:spMkLst>
            <pc:docMk/>
            <pc:sldMasterMk cId="138586323" sldId="2147483660"/>
            <ac:spMk id="33" creationId="{CA44207E-D11A-4060-B369-218E24C4E689}"/>
          </ac:spMkLst>
        </pc:spChg>
        <pc:sldLayoutChg chg="addSp delSp modSp mod">
          <pc:chgData name="Mattias Israelsson" userId="18ace0918cf75d91" providerId="LiveId" clId="{E84ADC00-04D6-48C8-85C5-FD13A8AB1756}" dt="2020-03-12T14:51:01.973" v="343" actId="1076"/>
          <pc:sldLayoutMkLst>
            <pc:docMk/>
            <pc:sldMasterMk cId="138586323" sldId="2147483660"/>
            <pc:sldLayoutMk cId="1150522478" sldId="2147483719"/>
          </pc:sldLayoutMkLst>
          <pc:picChg chg="add mod">
            <ac:chgData name="Mattias Israelsson" userId="18ace0918cf75d91" providerId="LiveId" clId="{E84ADC00-04D6-48C8-85C5-FD13A8AB1756}" dt="2020-03-12T14:51:01.973" v="343" actId="1076"/>
            <ac:picMkLst>
              <pc:docMk/>
              <pc:sldMasterMk cId="138586323" sldId="2147483660"/>
              <pc:sldLayoutMk cId="1150522478" sldId="2147483719"/>
              <ac:picMk id="10" creationId="{F1F7FE4F-E211-4903-BE71-BC4F8CB12EDA}"/>
            </ac:picMkLst>
          </pc:picChg>
          <pc:picChg chg="del mod">
            <ac:chgData name="Mattias Israelsson" userId="18ace0918cf75d91" providerId="LiveId" clId="{E84ADC00-04D6-48C8-85C5-FD13A8AB1756}" dt="2020-03-10T00:21:09.500" v="318" actId="478"/>
            <ac:picMkLst>
              <pc:docMk/>
              <pc:sldMasterMk cId="138586323" sldId="2147483660"/>
              <pc:sldLayoutMk cId="1150522478" sldId="2147483719"/>
              <ac:picMk id="13" creationId="{3ACC80D9-D517-0044-89FD-531C74A32FA0}"/>
            </ac:picMkLst>
          </pc:picChg>
        </pc:sldLayoutChg>
        <pc:sldLayoutChg chg="addSp delSp mod">
          <pc:chgData name="Mattias Israelsson" userId="18ace0918cf75d91" providerId="LiveId" clId="{E84ADC00-04D6-48C8-85C5-FD13A8AB1756}" dt="2020-03-12T14:51:05.256" v="345"/>
          <pc:sldLayoutMkLst>
            <pc:docMk/>
            <pc:sldMasterMk cId="138586323" sldId="2147483660"/>
            <pc:sldLayoutMk cId="4016389254" sldId="2147483720"/>
          </pc:sldLayoutMkLst>
          <pc:picChg chg="add">
            <ac:chgData name="Mattias Israelsson" userId="18ace0918cf75d91" providerId="LiveId" clId="{E84ADC00-04D6-48C8-85C5-FD13A8AB1756}" dt="2020-03-12T14:51:05.256" v="345"/>
            <ac:picMkLst>
              <pc:docMk/>
              <pc:sldMasterMk cId="138586323" sldId="2147483660"/>
              <pc:sldLayoutMk cId="4016389254" sldId="2147483720"/>
              <ac:picMk id="10" creationId="{69B7799C-7E3D-4509-AE05-32B363D30EC3}"/>
            </ac:picMkLst>
          </pc:picChg>
          <pc:picChg chg="del">
            <ac:chgData name="Mattias Israelsson" userId="18ace0918cf75d91" providerId="LiveId" clId="{E84ADC00-04D6-48C8-85C5-FD13A8AB1756}" dt="2020-03-12T14:51:04.930" v="344" actId="478"/>
            <ac:picMkLst>
              <pc:docMk/>
              <pc:sldMasterMk cId="138586323" sldId="2147483660"/>
              <pc:sldLayoutMk cId="4016389254" sldId="2147483720"/>
              <ac:picMk id="13" creationId="{3ACC80D9-D517-0044-89FD-531C74A32FA0}"/>
            </ac:picMkLst>
          </pc:picChg>
        </pc:sldLayoutChg>
      </pc:sldMasterChg>
    </pc:docChg>
  </pc:docChgLst>
  <pc:docChgLst>
    <pc:chgData name="Mattias Israelsson" userId="18ace0918cf75d91" providerId="LiveId" clId="{49EA161F-5692-4037-99F2-70011C1DDE25}"/>
    <pc:docChg chg="undo custSel modSld addMainMaster delMainMaster modMainMaster">
      <pc:chgData name="Mattias Israelsson" userId="18ace0918cf75d91" providerId="LiveId" clId="{49EA161F-5692-4037-99F2-70011C1DDE25}" dt="2020-04-03T12:31:30.879" v="604" actId="1076"/>
      <pc:docMkLst>
        <pc:docMk/>
      </pc:docMkLst>
      <pc:sldChg chg="modSp mod">
        <pc:chgData name="Mattias Israelsson" userId="18ace0918cf75d91" providerId="LiveId" clId="{49EA161F-5692-4037-99F2-70011C1DDE25}" dt="2020-04-03T12:13:50.918" v="588" actId="121"/>
        <pc:sldMkLst>
          <pc:docMk/>
          <pc:sldMk cId="3790025175" sldId="264"/>
        </pc:sldMkLst>
        <pc:spChg chg="mod">
          <ac:chgData name="Mattias Israelsson" userId="18ace0918cf75d91" providerId="LiveId" clId="{49EA161F-5692-4037-99F2-70011C1DDE25}" dt="2020-04-03T12:13:49.270" v="587" actId="121"/>
          <ac:spMkLst>
            <pc:docMk/>
            <pc:sldMk cId="3790025175" sldId="264"/>
            <ac:spMk id="2" creationId="{00000000-0000-0000-0000-000000000000}"/>
          </ac:spMkLst>
        </pc:spChg>
        <pc:spChg chg="mod">
          <ac:chgData name="Mattias Israelsson" userId="18ace0918cf75d91" providerId="LiveId" clId="{49EA161F-5692-4037-99F2-70011C1DDE25}" dt="2020-04-03T12:13:50.918" v="588" actId="121"/>
          <ac:spMkLst>
            <pc:docMk/>
            <pc:sldMk cId="3790025175" sldId="264"/>
            <ac:spMk id="4" creationId="{00000000-0000-0000-0000-000000000000}"/>
          </ac:spMkLst>
        </pc:spChg>
      </pc:sldChg>
      <pc:sldMasterChg chg="delSldLayout modSldLayout">
        <pc:chgData name="Mattias Israelsson" userId="18ace0918cf75d91" providerId="LiveId" clId="{49EA161F-5692-4037-99F2-70011C1DDE25}" dt="2020-04-03T12:31:30.879" v="604" actId="1076"/>
        <pc:sldMasterMkLst>
          <pc:docMk/>
          <pc:sldMasterMk cId="138586323" sldId="2147483660"/>
        </pc:sldMasterMkLst>
        <pc:sldLayoutChg chg="addSp delSp modSp mod">
          <pc:chgData name="Mattias Israelsson" userId="18ace0918cf75d91" providerId="LiveId" clId="{49EA161F-5692-4037-99F2-70011C1DDE25}" dt="2020-04-03T12:31:20.335" v="602" actId="1076"/>
          <pc:sldLayoutMkLst>
            <pc:docMk/>
            <pc:sldMasterMk cId="138586323" sldId="2147483660"/>
            <pc:sldLayoutMk cId="1150522478" sldId="2147483719"/>
          </pc:sldLayoutMkLst>
          <pc:spChg chg="ord">
            <ac:chgData name="Mattias Israelsson" userId="18ace0918cf75d91" providerId="LiveId" clId="{49EA161F-5692-4037-99F2-70011C1DDE25}" dt="2020-04-01T21:54:41.734" v="566" actId="167"/>
            <ac:spMkLst>
              <pc:docMk/>
              <pc:sldMasterMk cId="138586323" sldId="2147483660"/>
              <pc:sldLayoutMk cId="1150522478" sldId="2147483719"/>
              <ac:spMk id="2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11:04.940" v="141" actId="1076"/>
            <ac:spMkLst>
              <pc:docMk/>
              <pc:sldMasterMk cId="138586323" sldId="2147483660"/>
              <pc:sldLayoutMk cId="1150522478" sldId="2147483719"/>
              <ac:spMk id="8" creationId="{FC77D4BD-331D-4448-9E19-B637EAE4F3AD}"/>
            </ac:spMkLst>
          </pc:spChg>
          <pc:spChg chg="add mod">
            <ac:chgData name="Mattias Israelsson" userId="18ace0918cf75d91" providerId="LiveId" clId="{49EA161F-5692-4037-99F2-70011C1DDE25}" dt="2020-04-03T12:31:20.335" v="602" actId="1076"/>
            <ac:spMkLst>
              <pc:docMk/>
              <pc:sldMasterMk cId="138586323" sldId="2147483660"/>
              <pc:sldLayoutMk cId="1150522478" sldId="2147483719"/>
              <ac:spMk id="10" creationId="{39CAC867-01FA-4CE5-933B-C4F8F7902DD6}"/>
            </ac:spMkLst>
          </pc:spChg>
          <pc:spChg chg="add del mod ord">
            <ac:chgData name="Mattias Israelsson" userId="18ace0918cf75d91" providerId="LiveId" clId="{49EA161F-5692-4037-99F2-70011C1DDE25}" dt="2020-04-01T21:49:29.535" v="419" actId="478"/>
            <ac:spMkLst>
              <pc:docMk/>
              <pc:sldMasterMk cId="138586323" sldId="2147483660"/>
              <pc:sldLayoutMk cId="1150522478" sldId="2147483719"/>
              <ac:spMk id="11" creationId="{37F205EB-B1AA-4220-88E2-462B4DC95B7A}"/>
            </ac:spMkLst>
          </pc:spChg>
          <pc:spChg chg="del">
            <ac:chgData name="Mattias Israelsson" userId="18ace0918cf75d91" providerId="LiveId" clId="{49EA161F-5692-4037-99F2-70011C1DDE25}" dt="2020-04-01T21:49:32.681" v="421" actId="478"/>
            <ac:spMkLst>
              <pc:docMk/>
              <pc:sldMasterMk cId="138586323" sldId="2147483660"/>
              <pc:sldLayoutMk cId="1150522478" sldId="2147483719"/>
              <ac:spMk id="12" creationId="{B9ACC67A-25D1-7F45-8DD3-DF22621373A1}"/>
            </ac:spMkLst>
          </pc:spChg>
          <pc:spChg chg="add del mod">
            <ac:chgData name="Mattias Israelsson" userId="18ace0918cf75d91" providerId="LiveId" clId="{49EA161F-5692-4037-99F2-70011C1DDE25}" dt="2020-04-01T21:49:30.991" v="420" actId="478"/>
            <ac:spMkLst>
              <pc:docMk/>
              <pc:sldMasterMk cId="138586323" sldId="2147483660"/>
              <pc:sldLayoutMk cId="1150522478" sldId="2147483719"/>
              <ac:spMk id="16" creationId="{772F9345-3EF5-408D-A4E6-82D9136ED379}"/>
            </ac:spMkLst>
          </pc:spChg>
          <pc:spChg chg="mod">
            <ac:chgData name="Mattias Israelsson" userId="18ace0918cf75d91" providerId="LiveId" clId="{49EA161F-5692-4037-99F2-70011C1DDE25}" dt="2020-04-01T21:52:28.789" v="552" actId="1038"/>
            <ac:spMkLst>
              <pc:docMk/>
              <pc:sldMasterMk cId="138586323" sldId="2147483660"/>
              <pc:sldLayoutMk cId="1150522478" sldId="2147483719"/>
              <ac:spMk id="17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11:04.940" v="141" actId="1076"/>
            <ac:spMkLst>
              <pc:docMk/>
              <pc:sldMasterMk cId="138586323" sldId="2147483660"/>
              <pc:sldLayoutMk cId="1150522478" sldId="2147483719"/>
              <ac:spMk id="18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52:28.789" v="552" actId="1038"/>
            <ac:spMkLst>
              <pc:docMk/>
              <pc:sldMasterMk cId="138586323" sldId="2147483660"/>
              <pc:sldLayoutMk cId="1150522478" sldId="2147483719"/>
              <ac:spMk id="19" creationId="{00000000-0000-0000-0000-000000000000}"/>
            </ac:spMkLst>
          </pc:spChg>
          <pc:picChg chg="add del mod">
            <ac:chgData name="Mattias Israelsson" userId="18ace0918cf75d91" providerId="LiveId" clId="{49EA161F-5692-4037-99F2-70011C1DDE25}" dt="2020-04-01T21:08:00.539" v="6" actId="478"/>
            <ac:picMkLst>
              <pc:docMk/>
              <pc:sldMasterMk cId="138586323" sldId="2147483660"/>
              <pc:sldLayoutMk cId="1150522478" sldId="2147483719"/>
              <ac:picMk id="5" creationId="{4DA08730-C6CA-4B5B-BAEF-4579C2813806}"/>
            </ac:picMkLst>
          </pc:picChg>
          <pc:picChg chg="del">
            <ac:chgData name="Mattias Israelsson" userId="18ace0918cf75d91" providerId="LiveId" clId="{49EA161F-5692-4037-99F2-70011C1DDE25}" dt="2020-04-01T21:07:15.788" v="0" actId="478"/>
            <ac:picMkLst>
              <pc:docMk/>
              <pc:sldMasterMk cId="138586323" sldId="2147483660"/>
              <pc:sldLayoutMk cId="1150522478" sldId="2147483719"/>
              <ac:picMk id="7" creationId="{00000000-0000-0000-0000-000000000000}"/>
            </ac:picMkLst>
          </pc:picChg>
          <pc:picChg chg="add del mod ord modCrop">
            <ac:chgData name="Mattias Israelsson" userId="18ace0918cf75d91" providerId="LiveId" clId="{49EA161F-5692-4037-99F2-70011C1DDE25}" dt="2020-04-01T21:53:25.102" v="555" actId="478"/>
            <ac:picMkLst>
              <pc:docMk/>
              <pc:sldMasterMk cId="138586323" sldId="2147483660"/>
              <pc:sldLayoutMk cId="1150522478" sldId="2147483719"/>
              <ac:picMk id="9" creationId="{04EF2BEE-A6EF-4F20-A680-6A244115C7BA}"/>
            </ac:picMkLst>
          </pc:picChg>
          <pc:picChg chg="del">
            <ac:chgData name="Mattias Israelsson" userId="18ace0918cf75d91" providerId="LiveId" clId="{49EA161F-5692-4037-99F2-70011C1DDE25}" dt="2020-04-01T21:08:22.939" v="11" actId="478"/>
            <ac:picMkLst>
              <pc:docMk/>
              <pc:sldMasterMk cId="138586323" sldId="2147483660"/>
              <pc:sldLayoutMk cId="1150522478" sldId="2147483719"/>
              <ac:picMk id="10" creationId="{F1F7FE4F-E211-4903-BE71-BC4F8CB12EDA}"/>
            </ac:picMkLst>
          </pc:picChg>
          <pc:picChg chg="add mod ord">
            <ac:chgData name="Mattias Israelsson" userId="18ace0918cf75d91" providerId="LiveId" clId="{49EA161F-5692-4037-99F2-70011C1DDE25}" dt="2020-04-01T21:54:37.932" v="565" actId="167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  <pc:picChg chg="add mod modCrop">
            <ac:chgData name="Mattias Israelsson" userId="18ace0918cf75d91" providerId="LiveId" clId="{49EA161F-5692-4037-99F2-70011C1DDE25}" dt="2020-04-01T21:50:53.998" v="456" actId="732"/>
            <ac:picMkLst>
              <pc:docMk/>
              <pc:sldMasterMk cId="138586323" sldId="2147483660"/>
              <pc:sldLayoutMk cId="1150522478" sldId="2147483719"/>
              <ac:picMk id="20" creationId="{3B5EA3D4-2025-4839-B8DD-7B8E139D9F0B}"/>
            </ac:picMkLst>
          </pc:picChg>
          <pc:picChg chg="add mod">
            <ac:chgData name="Mattias Israelsson" userId="18ace0918cf75d91" providerId="LiveId" clId="{49EA161F-5692-4037-99F2-70011C1DDE25}" dt="2020-04-01T21:55:23.469" v="582" actId="1038"/>
            <ac:picMkLst>
              <pc:docMk/>
              <pc:sldMasterMk cId="138586323" sldId="2147483660"/>
              <pc:sldLayoutMk cId="1150522478" sldId="2147483719"/>
              <ac:picMk id="21" creationId="{380A09D8-2CF7-468B-9DBA-949823B8655C}"/>
            </ac:picMkLst>
          </pc:picChg>
        </pc:sldLayoutChg>
        <pc:sldLayoutChg chg="addSp delSp modSp mod">
          <pc:chgData name="Mattias Israelsson" userId="18ace0918cf75d91" providerId="LiveId" clId="{49EA161F-5692-4037-99F2-70011C1DDE25}" dt="2020-04-03T12:31:30.879" v="604" actId="1076"/>
          <pc:sldLayoutMkLst>
            <pc:docMk/>
            <pc:sldMasterMk cId="138586323" sldId="2147483660"/>
            <pc:sldLayoutMk cId="4016389254" sldId="2147483720"/>
          </pc:sldLayoutMkLst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8" creationId="{FC77D4BD-331D-4448-9E19-B637EAE4F3AD}"/>
            </ac:spMkLst>
          </pc:spChg>
          <pc:spChg chg="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9" creationId="{00000000-0000-0000-0000-000000000000}"/>
            </ac:spMkLst>
          </pc:spChg>
          <pc:spChg chg="add mod">
            <ac:chgData name="Mattias Israelsson" userId="18ace0918cf75d91" providerId="LiveId" clId="{49EA161F-5692-4037-99F2-70011C1DDE25}" dt="2020-04-03T12:31:30.879" v="604" actId="1076"/>
            <ac:spMkLst>
              <pc:docMk/>
              <pc:sldMasterMk cId="138586323" sldId="2147483660"/>
              <pc:sldLayoutMk cId="4016389254" sldId="2147483720"/>
              <ac:spMk id="9" creationId="{E087287C-36B7-481C-9CE7-025C9FE442EE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11" creationId="{46D782EB-23D5-4F5E-9AC4-445947150C2D}"/>
            </ac:spMkLst>
          </pc:spChg>
          <pc:spChg chg="del">
            <ac:chgData name="Mattias Israelsson" userId="18ace0918cf75d91" providerId="LiveId" clId="{49EA161F-5692-4037-99F2-70011C1DDE25}" dt="2020-04-01T21:51:39.059" v="524" actId="478"/>
            <ac:spMkLst>
              <pc:docMk/>
              <pc:sldMasterMk cId="138586323" sldId="2147483660"/>
              <pc:sldLayoutMk cId="4016389254" sldId="2147483720"/>
              <ac:spMk id="12" creationId="{B9ACC67A-25D1-7F45-8DD3-DF22621373A1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14" creationId="{BE5B4BAA-686E-4685-8F05-248A0961BBFA}"/>
            </ac:spMkLst>
          </pc:spChg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15" creationId="{00000000-0000-0000-0000-000000000000}"/>
            </ac:spMkLst>
          </pc:spChg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16" creationId="{00000000-0000-0000-0000-000000000000}"/>
            </ac:spMkLst>
          </pc:spChg>
          <pc:spChg chg="add del">
            <ac:chgData name="Mattias Israelsson" userId="18ace0918cf75d91" providerId="LiveId" clId="{49EA161F-5692-4037-99F2-70011C1DDE25}" dt="2020-04-01T21:52:40.158" v="553" actId="478"/>
            <ac:spMkLst>
              <pc:docMk/>
              <pc:sldMasterMk cId="138586323" sldId="2147483660"/>
              <pc:sldLayoutMk cId="4016389254" sldId="2147483720"/>
              <ac:spMk id="17" creationId="{4F9DCB42-79DE-4E16-AC69-1C022099C6AE}"/>
            </ac:spMkLst>
          </pc:spChg>
          <pc:spChg chg="add del">
            <ac:chgData name="Mattias Israelsson" userId="18ace0918cf75d91" providerId="LiveId" clId="{49EA161F-5692-4037-99F2-70011C1DDE25}" dt="2020-04-01T21:51:57.696" v="528" actId="478"/>
            <ac:spMkLst>
              <pc:docMk/>
              <pc:sldMasterMk cId="138586323" sldId="2147483660"/>
              <pc:sldLayoutMk cId="4016389254" sldId="2147483720"/>
              <ac:spMk id="18" creationId="{9DE08277-8851-46B3-8A74-8290C35EDC93}"/>
            </ac:spMkLst>
          </pc:spChg>
          <pc:spChg chg="add del">
            <ac:chgData name="Mattias Israelsson" userId="18ace0918cf75d91" providerId="LiveId" clId="{49EA161F-5692-4037-99F2-70011C1DDE25}" dt="2020-04-01T21:52:40.158" v="553" actId="478"/>
            <ac:spMkLst>
              <pc:docMk/>
              <pc:sldMasterMk cId="138586323" sldId="2147483660"/>
              <pc:sldLayoutMk cId="4016389254" sldId="2147483720"/>
              <ac:spMk id="19" creationId="{E736F8C4-97D4-47AB-A070-37725F131370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21" creationId="{B4E5BCD8-2783-4116-8709-7C97F8555D81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22" creationId="{DF22DAA2-7812-4FBD-A826-755DCB4C8794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3" creationId="{0A8519F0-36C1-47BA-B052-EA0C8D4F446F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5" creationId="{EEBBE084-4804-4076-8BD4-37C6C595FE88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6" creationId="{FE5A32ED-2E13-4E5B-A341-08EB6FEED6CA}"/>
            </ac:spMkLst>
          </pc:spChg>
          <pc:spChg chg="add del">
            <ac:chgData name="Mattias Israelsson" userId="18ace0918cf75d91" providerId="LiveId" clId="{49EA161F-5692-4037-99F2-70011C1DDE25}" dt="2020-04-01T21:55:50.291" v="585" actId="478"/>
            <ac:spMkLst>
              <pc:docMk/>
              <pc:sldMasterMk cId="138586323" sldId="2147483660"/>
              <pc:sldLayoutMk cId="4016389254" sldId="2147483720"/>
              <ac:spMk id="27" creationId="{8AF91FD1-3EB2-4399-8E76-CD67D7566EDF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8" creationId="{699B9167-9A4A-4D1B-ACF6-B133E60F4FC2}"/>
            </ac:spMkLst>
          </pc:spChg>
          <pc:picChg chg="del">
            <ac:chgData name="Mattias Israelsson" userId="18ace0918cf75d91" providerId="LiveId" clId="{49EA161F-5692-4037-99F2-70011C1DDE25}" dt="2020-04-01T21:51:40.639" v="525" actId="478"/>
            <ac:picMkLst>
              <pc:docMk/>
              <pc:sldMasterMk cId="138586323" sldId="2147483660"/>
              <pc:sldLayoutMk cId="4016389254" sldId="2147483720"/>
              <ac:picMk id="7" creationId="{00000000-0000-0000-0000-000000000000}"/>
            </ac:picMkLst>
          </pc:picChg>
          <pc:picChg chg="del">
            <ac:chgData name="Mattias Israelsson" userId="18ace0918cf75d91" providerId="LiveId" clId="{49EA161F-5692-4037-99F2-70011C1DDE25}" dt="2020-04-01T21:51:45.333" v="526" actId="478"/>
            <ac:picMkLst>
              <pc:docMk/>
              <pc:sldMasterMk cId="138586323" sldId="2147483660"/>
              <pc:sldLayoutMk cId="4016389254" sldId="2147483720"/>
              <ac:picMk id="10" creationId="{69B7799C-7E3D-4509-AE05-32B363D30EC3}"/>
            </ac:picMkLst>
          </pc:picChg>
          <pc:picChg chg="add del">
            <ac:chgData name="Mattias Israelsson" userId="18ace0918cf75d91" providerId="LiveId" clId="{49EA161F-5692-4037-99F2-70011C1DDE25}" dt="2020-04-01T21:55:32.878" v="583" actId="478"/>
            <ac:picMkLst>
              <pc:docMk/>
              <pc:sldMasterMk cId="138586323" sldId="2147483660"/>
              <pc:sldLayoutMk cId="4016389254" sldId="2147483720"/>
              <ac:picMk id="13" creationId="{4E32CF41-CF8B-4977-94DD-6DFF92B105CA}"/>
            </ac:picMkLst>
          </pc:picChg>
          <pc:picChg chg="add del">
            <ac:chgData name="Mattias Israelsson" userId="18ace0918cf75d91" providerId="LiveId" clId="{49EA161F-5692-4037-99F2-70011C1DDE25}" dt="2020-04-01T21:55:32.878" v="583" actId="478"/>
            <ac:picMkLst>
              <pc:docMk/>
              <pc:sldMasterMk cId="138586323" sldId="2147483660"/>
              <pc:sldLayoutMk cId="4016389254" sldId="2147483720"/>
              <ac:picMk id="20" creationId="{9B9B6C5F-5F88-498B-BF0C-B63D3AC22726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29" creationId="{C82525BE-80E1-4B57-91E8-A14578413422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30" creationId="{1087CC25-75C0-42F1-A435-1413D9F64CD6}"/>
            </ac:picMkLst>
          </pc:picChg>
        </pc:sldLayoutChg>
        <pc:sldLayoutChg chg="del">
          <pc:chgData name="Mattias Israelsson" userId="18ace0918cf75d91" providerId="LiveId" clId="{49EA161F-5692-4037-99F2-70011C1DDE25}" dt="2020-04-01T21:21:22.479" v="406" actId="2696"/>
          <pc:sldLayoutMkLst>
            <pc:docMk/>
            <pc:sldMasterMk cId="138586323" sldId="2147483660"/>
            <pc:sldLayoutMk cId="209598059" sldId="2147483723"/>
          </pc:sldLayoutMkLst>
        </pc:sldLayoutChg>
      </pc:sldMasterChg>
      <pc:sldMasterChg chg="new del mod addSldLayout delSldLayout">
        <pc:chgData name="Mattias Israelsson" userId="18ace0918cf75d91" providerId="LiveId" clId="{49EA161F-5692-4037-99F2-70011C1DDE25}" dt="2020-04-01T21:21:11.914" v="405" actId="6938"/>
        <pc:sldMasterMkLst>
          <pc:docMk/>
          <pc:sldMasterMk cId="1382137303" sldId="2147483723"/>
        </pc:sldMasterMkLst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4250385626" sldId="2147483724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567008864" sldId="2147483725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636782159" sldId="2147483726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3004554907" sldId="2147483727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812042765" sldId="2147483728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649381144" sldId="2147483729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1650435517" sldId="2147483730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566514930" sldId="2147483731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442826340" sldId="2147483732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3219528053" sldId="2147483733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613139755" sldId="2147483734"/>
          </pc:sldLayoutMkLst>
        </pc:sldLayoutChg>
      </pc:sldMasterChg>
      <pc:sldMasterChg chg="addSp delSp modSp new del mod setBg addSldLayout delSldLayout">
        <pc:chgData name="Mattias Israelsson" userId="18ace0918cf75d91" providerId="LiveId" clId="{49EA161F-5692-4037-99F2-70011C1DDE25}" dt="2020-04-03T12:28:13.842" v="600" actId="2696"/>
        <pc:sldMasterMkLst>
          <pc:docMk/>
          <pc:sldMasterMk cId="3339198934" sldId="2147483723"/>
        </pc:sldMasterMkLst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2" creationId="{0116835C-3170-442B-A0C6-9D47B05E611F}"/>
          </ac:spMkLst>
        </pc:spChg>
        <pc:spChg chg="del">
          <ac:chgData name="Mattias Israelsson" userId="18ace0918cf75d91" providerId="LiveId" clId="{49EA161F-5692-4037-99F2-70011C1DDE25}" dt="2020-04-01T21:21:29.113" v="408" actId="478"/>
          <ac:spMkLst>
            <pc:docMk/>
            <pc:sldMasterMk cId="3339198934" sldId="2147483723"/>
            <ac:spMk id="3" creationId="{AAADCE35-45C0-41CA-9762-C8B979366ECF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4" creationId="{89F9A4A3-DDCA-4168-9C7B-AE06509F1209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5" creationId="{62D85E24-FCFE-4D40-94C3-4A09E790067A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6" creationId="{9918CA41-20BD-45BC-A1DE-CB0ECEF522B8}"/>
          </ac:spMkLst>
        </pc:spChg>
        <pc:spChg chg="add del">
          <ac:chgData name="Mattias Israelsson" userId="18ace0918cf75d91" providerId="LiveId" clId="{49EA161F-5692-4037-99F2-70011C1DDE25}" dt="2020-04-01T21:48:56.750" v="416" actId="478"/>
          <ac:spMkLst>
            <pc:docMk/>
            <pc:sldMasterMk cId="3339198934" sldId="2147483723"/>
            <ac:spMk id="7" creationId="{1A73AD7C-859A-4BEA-974A-BF574BCA6FE6}"/>
          </ac:spMkLst>
        </pc:spChg>
        <pc:spChg chg="add del mod">
          <ac:chgData name="Mattias Israelsson" userId="18ace0918cf75d91" providerId="LiveId" clId="{49EA161F-5692-4037-99F2-70011C1DDE25}" dt="2020-04-01T21:48:54.499" v="414" actId="478"/>
          <ac:spMkLst>
            <pc:docMk/>
            <pc:sldMasterMk cId="3339198934" sldId="2147483723"/>
            <ac:spMk id="8" creationId="{C63E263A-CBCF-426E-A44D-BE72C09FF9BC}"/>
          </ac:spMkLst>
        </pc:spChg>
        <pc:spChg chg="add del">
          <ac:chgData name="Mattias Israelsson" userId="18ace0918cf75d91" providerId="LiveId" clId="{49EA161F-5692-4037-99F2-70011C1DDE25}" dt="2020-04-01T21:48:55.280" v="415" actId="478"/>
          <ac:spMkLst>
            <pc:docMk/>
            <pc:sldMasterMk cId="3339198934" sldId="2147483723"/>
            <ac:spMk id="9" creationId="{36B82F9D-0D8D-4B65-B360-6FCC7866AFCA}"/>
          </ac:spMkLst>
        </pc:spChg>
        <pc:picChg chg="add mod">
          <ac:chgData name="Mattias Israelsson" userId="18ace0918cf75d91" providerId="LiveId" clId="{49EA161F-5692-4037-99F2-70011C1DDE25}" dt="2020-04-01T21:49:14.591" v="418" actId="931"/>
          <ac:picMkLst>
            <pc:docMk/>
            <pc:sldMasterMk cId="3339198934" sldId="2147483723"/>
            <ac:picMk id="11" creationId="{165CCE34-3F77-4207-988B-E5D31BCA3DEB}"/>
          </ac:picMkLst>
        </pc:picChg>
        <pc:sldLayoutChg chg="new del replId">
          <pc:chgData name="Mattias Israelsson" userId="18ace0918cf75d91" providerId="LiveId" clId="{49EA161F-5692-4037-99F2-70011C1DDE25}" dt="2020-04-03T12:28:13.832" v="589" actId="2696"/>
          <pc:sldLayoutMkLst>
            <pc:docMk/>
            <pc:sldMasterMk cId="3339198934" sldId="2147483723"/>
            <pc:sldLayoutMk cId="2545774500" sldId="2147483724"/>
          </pc:sldLayoutMkLst>
        </pc:sldLayoutChg>
        <pc:sldLayoutChg chg="new del replId">
          <pc:chgData name="Mattias Israelsson" userId="18ace0918cf75d91" providerId="LiveId" clId="{49EA161F-5692-4037-99F2-70011C1DDE25}" dt="2020-04-03T12:28:13.833" v="590" actId="2696"/>
          <pc:sldLayoutMkLst>
            <pc:docMk/>
            <pc:sldMasterMk cId="3339198934" sldId="2147483723"/>
            <pc:sldLayoutMk cId="66489484" sldId="2147483725"/>
          </pc:sldLayoutMkLst>
        </pc:sldLayoutChg>
        <pc:sldLayoutChg chg="new del replId">
          <pc:chgData name="Mattias Israelsson" userId="18ace0918cf75d91" providerId="LiveId" clId="{49EA161F-5692-4037-99F2-70011C1DDE25}" dt="2020-04-03T12:28:13.834" v="591" actId="2696"/>
          <pc:sldLayoutMkLst>
            <pc:docMk/>
            <pc:sldMasterMk cId="3339198934" sldId="2147483723"/>
            <pc:sldLayoutMk cId="627238377" sldId="2147483726"/>
          </pc:sldLayoutMkLst>
        </pc:sldLayoutChg>
        <pc:sldLayoutChg chg="new del replId">
          <pc:chgData name="Mattias Israelsson" userId="18ace0918cf75d91" providerId="LiveId" clId="{49EA161F-5692-4037-99F2-70011C1DDE25}" dt="2020-04-03T12:28:13.835" v="592" actId="2696"/>
          <pc:sldLayoutMkLst>
            <pc:docMk/>
            <pc:sldMasterMk cId="3339198934" sldId="2147483723"/>
            <pc:sldLayoutMk cId="1923147411" sldId="2147483727"/>
          </pc:sldLayoutMkLst>
        </pc:sldLayoutChg>
        <pc:sldLayoutChg chg="new del replId">
          <pc:chgData name="Mattias Israelsson" userId="18ace0918cf75d91" providerId="LiveId" clId="{49EA161F-5692-4037-99F2-70011C1DDE25}" dt="2020-04-03T12:28:13.836" v="593" actId="2696"/>
          <pc:sldLayoutMkLst>
            <pc:docMk/>
            <pc:sldMasterMk cId="3339198934" sldId="2147483723"/>
            <pc:sldLayoutMk cId="94033885" sldId="2147483728"/>
          </pc:sldLayoutMkLst>
        </pc:sldLayoutChg>
        <pc:sldLayoutChg chg="new del replId">
          <pc:chgData name="Mattias Israelsson" userId="18ace0918cf75d91" providerId="LiveId" clId="{49EA161F-5692-4037-99F2-70011C1DDE25}" dt="2020-04-03T12:28:13.837" v="594" actId="2696"/>
          <pc:sldLayoutMkLst>
            <pc:docMk/>
            <pc:sldMasterMk cId="3339198934" sldId="2147483723"/>
            <pc:sldLayoutMk cId="2390670854" sldId="2147483729"/>
          </pc:sldLayoutMkLst>
        </pc:sldLayoutChg>
        <pc:sldLayoutChg chg="new del replId">
          <pc:chgData name="Mattias Israelsson" userId="18ace0918cf75d91" providerId="LiveId" clId="{49EA161F-5692-4037-99F2-70011C1DDE25}" dt="2020-04-03T12:28:13.837" v="595" actId="2696"/>
          <pc:sldLayoutMkLst>
            <pc:docMk/>
            <pc:sldMasterMk cId="3339198934" sldId="2147483723"/>
            <pc:sldLayoutMk cId="4281211304" sldId="2147483730"/>
          </pc:sldLayoutMkLst>
        </pc:sldLayoutChg>
        <pc:sldLayoutChg chg="new del replId">
          <pc:chgData name="Mattias Israelsson" userId="18ace0918cf75d91" providerId="LiveId" clId="{49EA161F-5692-4037-99F2-70011C1DDE25}" dt="2020-04-03T12:28:13.838" v="596" actId="2696"/>
          <pc:sldLayoutMkLst>
            <pc:docMk/>
            <pc:sldMasterMk cId="3339198934" sldId="2147483723"/>
            <pc:sldLayoutMk cId="2944457247" sldId="2147483731"/>
          </pc:sldLayoutMkLst>
        </pc:sldLayoutChg>
        <pc:sldLayoutChg chg="new del replId">
          <pc:chgData name="Mattias Israelsson" userId="18ace0918cf75d91" providerId="LiveId" clId="{49EA161F-5692-4037-99F2-70011C1DDE25}" dt="2020-04-03T12:28:13.839" v="597" actId="2696"/>
          <pc:sldLayoutMkLst>
            <pc:docMk/>
            <pc:sldMasterMk cId="3339198934" sldId="2147483723"/>
            <pc:sldLayoutMk cId="2879657151" sldId="2147483732"/>
          </pc:sldLayoutMkLst>
        </pc:sldLayoutChg>
        <pc:sldLayoutChg chg="new del replId">
          <pc:chgData name="Mattias Israelsson" userId="18ace0918cf75d91" providerId="LiveId" clId="{49EA161F-5692-4037-99F2-70011C1DDE25}" dt="2020-04-03T12:28:13.840" v="598" actId="2696"/>
          <pc:sldLayoutMkLst>
            <pc:docMk/>
            <pc:sldMasterMk cId="3339198934" sldId="2147483723"/>
            <pc:sldLayoutMk cId="3711150729" sldId="2147483733"/>
          </pc:sldLayoutMkLst>
        </pc:sldLayoutChg>
        <pc:sldLayoutChg chg="new del replId">
          <pc:chgData name="Mattias Israelsson" userId="18ace0918cf75d91" providerId="LiveId" clId="{49EA161F-5692-4037-99F2-70011C1DDE25}" dt="2020-04-03T12:28:13.841" v="599" actId="2696"/>
          <pc:sldLayoutMkLst>
            <pc:docMk/>
            <pc:sldMasterMk cId="3339198934" sldId="2147483723"/>
            <pc:sldLayoutMk cId="3511539486" sldId="214748373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CBD-EE30-D347-98DD-3398E74C703D}" type="datetimeFigureOut">
              <a:rPr lang="es-ES_tradnl" smtClean="0"/>
              <a:t>31/10/2021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453F-2C1C-574A-ACFF-51127D15D092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3070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D9BF-57E2-7C48-9339-3BF463077239}" type="datetimeFigureOut">
              <a:rPr lang="es-ES_tradnl" smtClean="0"/>
              <a:t>31/10/2021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6DF-987C-FF4E-A663-02E99B3EBF03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17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lviksik.se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alviksik.se/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alviksik.se/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viksIK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results?search_query=alviks+ik" TargetMode="External"/><Relationship Id="rId5" Type="http://schemas.openxmlformats.org/officeDocument/2006/relationships/hyperlink" Target="http://www.alviksik.se/" TargetMode="Externa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4" name="textruta 3"/>
          <p:cNvSpPr txBox="1"/>
          <p:nvPr userDrawn="1"/>
        </p:nvSpPr>
        <p:spPr>
          <a:xfrm>
            <a:off x="312420" y="827314"/>
            <a:ext cx="11530938" cy="55299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FF0000"/>
                </a:solidFill>
              </a:rPr>
              <a:t>Ta bort denna instruktionssida när du är färdig med presentationen!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rgbClr val="53565A"/>
                </a:solidFill>
              </a:rPr>
              <a:t>Tänk på att innehållet du presenterar ska följa föreningens värderingar.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Färgkoderna i rutorna på vänster sida om bilden är de färger som skall användas för att representera föreningen.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</a:t>
            </a:r>
            <a:r>
              <a:rPr lang="sv-SE" noProof="0" dirty="0">
                <a:solidFill>
                  <a:srgbClr val="53565A"/>
                </a:solidFill>
              </a:rPr>
              <a:t>skapande</a:t>
            </a:r>
            <a:r>
              <a:rPr lang="sv-SE" dirty="0">
                <a:solidFill>
                  <a:srgbClr val="53565A"/>
                </a:solidFill>
              </a:rPr>
              <a:t> av nya sidor, vänsterklicka på sidan och klicka på ”Layout” för att välja en de förskapade layouterna.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frågor kontakta </a:t>
            </a:r>
            <a:r>
              <a:rPr lang="sv-SE" dirty="0">
                <a:solidFill>
                  <a:srgbClr val="53565A"/>
                </a:solidFill>
                <a:hlinkClick r:id="rId2"/>
              </a:rPr>
              <a:t>info@alviksik.se</a:t>
            </a:r>
            <a:r>
              <a:rPr lang="sv-SE" dirty="0">
                <a:solidFill>
                  <a:srgbClr val="53565A"/>
                </a:solidFill>
              </a:rPr>
              <a:t>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</p:txBody>
      </p:sp>
      <p:sp>
        <p:nvSpPr>
          <p:cNvPr id="7" name="textruta 6"/>
          <p:cNvSpPr txBox="1"/>
          <p:nvPr userDrawn="1"/>
        </p:nvSpPr>
        <p:spPr>
          <a:xfrm>
            <a:off x="312408" y="1"/>
            <a:ext cx="9745991" cy="60584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sv-SE" sz="2400" noProof="0" dirty="0">
                <a:solidFill>
                  <a:schemeClr val="bg1"/>
                </a:solidFill>
                <a:latin typeface="+mj-lt"/>
              </a:rPr>
              <a:t>Instruktioner</a:t>
            </a:r>
          </a:p>
        </p:txBody>
      </p:sp>
    </p:spTree>
    <p:extLst>
      <p:ext uri="{BB962C8B-B14F-4D97-AF65-F5344CB8AC3E}">
        <p14:creationId xmlns:p14="http://schemas.microsoft.com/office/powerpoint/2010/main" val="132023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4FA881D-88B6-4125-8E3A-B5CB5FEA0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C77D4BD-331D-4448-9E19-B637EAE4F3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266050" y="2221677"/>
            <a:ext cx="5294394" cy="4889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subtitle</a:t>
            </a:r>
            <a:endParaRPr lang="sv-SE" dirty="0"/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21" name="Bildobjekt 20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380A09D8-2CF7-468B-9DBA-949823B86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10" name="Ellips 9">
            <a:hlinkClick r:id="rId4"/>
            <a:extLst>
              <a:ext uri="{FF2B5EF4-FFF2-40B4-BE49-F238E27FC236}">
                <a16:creationId xmlns:a16="http://schemas.microsoft.com/office/drawing/2014/main" id="{39CAC867-01FA-4CE5-933B-C4F8F7902DD6}"/>
              </a:ext>
            </a:extLst>
          </p:cNvPr>
          <p:cNvSpPr/>
          <p:nvPr userDrawn="1"/>
        </p:nvSpPr>
        <p:spPr>
          <a:xfrm>
            <a:off x="1021329" y="5253571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052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ruta 22">
            <a:extLst>
              <a:ext uri="{FF2B5EF4-FFF2-40B4-BE49-F238E27FC236}">
                <a16:creationId xmlns:a16="http://schemas.microsoft.com/office/drawing/2014/main" id="{0A8519F0-36C1-47BA-B052-EA0C8D4F446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D4F73B7C-CF6D-460E-8A8B-519AC383B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75"/>
            <a:ext cx="12192000" cy="6851650"/>
          </a:xfrm>
          <a:prstGeom prst="rect">
            <a:avLst/>
          </a:prstGeom>
        </p:spPr>
      </p:pic>
      <p:sp>
        <p:nvSpPr>
          <p:cNvPr id="25" name="Rubrik 1">
            <a:extLst>
              <a:ext uri="{FF2B5EF4-FFF2-40B4-BE49-F238E27FC236}">
                <a16:creationId xmlns:a16="http://schemas.microsoft.com/office/drawing/2014/main" id="{EEBBE084-4804-4076-8BD4-37C6C595FE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FE5A32ED-2E13-4E5B-A341-08EB6FEED6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699B9167-9A4A-4D1B-ACF6-B133E60F4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30" name="Bildobjekt 29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1087CC25-75C0-42F1-A435-1413D9F64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9" name="Ellips 8">
            <a:hlinkClick r:id="rId4"/>
            <a:extLst>
              <a:ext uri="{FF2B5EF4-FFF2-40B4-BE49-F238E27FC236}">
                <a16:creationId xmlns:a16="http://schemas.microsoft.com/office/drawing/2014/main" id="{E087287C-36B7-481C-9CE7-025C9FE442EE}"/>
              </a:ext>
            </a:extLst>
          </p:cNvPr>
          <p:cNvSpPr/>
          <p:nvPr userDrawn="1"/>
        </p:nvSpPr>
        <p:spPr>
          <a:xfrm>
            <a:off x="1021329" y="5264642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38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0115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 userDrawn="1"/>
        </p:nvSpPr>
        <p:spPr>
          <a:xfrm>
            <a:off x="4631710" y="4161009"/>
            <a:ext cx="292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  <a:sym typeface="Gill Sans" charset="0"/>
              </a:rPr>
              <a:t>www.alviksik.se</a:t>
            </a:r>
          </a:p>
        </p:txBody>
      </p:sp>
      <p:cxnSp>
        <p:nvCxnSpPr>
          <p:cNvPr id="6" name="Conector recto 5"/>
          <p:cNvCxnSpPr/>
          <p:nvPr userDrawn="1"/>
        </p:nvCxnSpPr>
        <p:spPr bwMode="auto">
          <a:xfrm>
            <a:off x="3365957" y="4163015"/>
            <a:ext cx="576064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20416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uadroTexto 6"/>
          <p:cNvSpPr txBox="1"/>
          <p:nvPr userDrawn="1"/>
        </p:nvSpPr>
        <p:spPr>
          <a:xfrm>
            <a:off x="-116551" y="6396798"/>
            <a:ext cx="2928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© </a:t>
            </a:r>
            <a:r>
              <a:rPr lang="es-ES" sz="1400" b="0" i="0" dirty="0" err="1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Alviks</a:t>
            </a:r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 IK 2019</a:t>
            </a: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999" y="1260233"/>
            <a:ext cx="2520000" cy="25200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2812028" y="3784974"/>
            <a:ext cx="671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Så många som möjligt så länge som möjligt.</a:t>
            </a:r>
          </a:p>
        </p:txBody>
      </p:sp>
      <p:sp>
        <p:nvSpPr>
          <p:cNvPr id="12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06277" y="5952605"/>
            <a:ext cx="7973303" cy="3548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000">
                <a:solidFill>
                  <a:srgbClr val="53565A"/>
                </a:solidFill>
                <a:latin typeface="+mj-lt"/>
              </a:defRPr>
            </a:lvl1pPr>
          </a:lstStyle>
          <a:p>
            <a:r>
              <a:rPr lang="en-US" noProof="0" dirty="0"/>
              <a:t>Click to edit subtitle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906277" y="5500904"/>
            <a:ext cx="7973303" cy="397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en-US" sz="2400" b="0" i="0" u="none" baseline="0" noProof="0" dirty="0">
                <a:solidFill>
                  <a:srgbClr val="53565A"/>
                </a:solidFill>
                <a:ea typeface="+mj-ea"/>
                <a:cs typeface="+mj-cs"/>
              </a:defRPr>
            </a:lvl1pPr>
          </a:lstStyle>
          <a:p>
            <a:pPr marL="144000" lvl="0" indent="-144000" algn="r">
              <a:spcBef>
                <a:spcPct val="0"/>
              </a:spcBef>
            </a:pPr>
            <a:r>
              <a:rPr lang="en-US" noProof="0" dirty="0"/>
              <a:t>Click to edit title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4A5C85E-998E-4714-BF24-8E5D719C06BF}"/>
              </a:ext>
            </a:extLst>
          </p:cNvPr>
          <p:cNvGrpSpPr/>
          <p:nvPr userDrawn="1"/>
        </p:nvGrpSpPr>
        <p:grpSpPr>
          <a:xfrm>
            <a:off x="486435" y="5673395"/>
            <a:ext cx="1730375" cy="451631"/>
            <a:chOff x="891926" y="5527652"/>
            <a:chExt cx="1730375" cy="451631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D3B5F647-DA6C-4BD2-8344-08C51614DB7A}"/>
                </a:ext>
              </a:extLst>
            </p:cNvPr>
            <p:cNvGrpSpPr/>
            <p:nvPr userDrawn="1"/>
          </p:nvGrpSpPr>
          <p:grpSpPr>
            <a:xfrm>
              <a:off x="891926" y="5531729"/>
              <a:ext cx="725038" cy="440582"/>
              <a:chOff x="5543201" y="4425898"/>
              <a:chExt cx="725038" cy="440582"/>
            </a:xfrm>
          </p:grpSpPr>
          <p:sp>
            <p:nvSpPr>
              <p:cNvPr id="58" name="Oval 7">
                <a:extLst>
                  <a:ext uri="{FF2B5EF4-FFF2-40B4-BE49-F238E27FC236}">
                    <a16:creationId xmlns:a16="http://schemas.microsoft.com/office/drawing/2014/main" id="{96D7C768-C429-405E-B2A6-377092EA5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97471" y="4425898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Elipse 56">
                <a:hlinkClick r:id="rId5"/>
                <a:extLst>
                  <a:ext uri="{FF2B5EF4-FFF2-40B4-BE49-F238E27FC236}">
                    <a16:creationId xmlns:a16="http://schemas.microsoft.com/office/drawing/2014/main" id="{AD06C0E1-CE20-4A4E-AF9F-87B47ACBEFFB}"/>
                  </a:ext>
                </a:extLst>
              </p:cNvPr>
              <p:cNvSpPr/>
              <p:nvPr userDrawn="1"/>
            </p:nvSpPr>
            <p:spPr>
              <a:xfrm>
                <a:off x="5543201" y="4431695"/>
                <a:ext cx="725038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/>
                  <a:t>WWW</a:t>
                </a:r>
                <a:endParaRPr lang="en-US" sz="2000" b="1" dirty="0"/>
              </a:p>
            </p:txBody>
          </p:sp>
        </p:grp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9ADE148-4A4F-45FC-B201-5B4A1F5F7A43}"/>
                </a:ext>
              </a:extLst>
            </p:cNvPr>
            <p:cNvGrpSpPr/>
            <p:nvPr/>
          </p:nvGrpSpPr>
          <p:grpSpPr>
            <a:xfrm>
              <a:off x="2181648" y="5532904"/>
              <a:ext cx="440653" cy="446379"/>
              <a:chOff x="6833858" y="4425898"/>
              <a:chExt cx="440653" cy="446379"/>
            </a:xfrm>
          </p:grpSpPr>
          <p:sp>
            <p:nvSpPr>
              <p:cNvPr id="49" name="Elipse 48">
                <a:hlinkClick r:id="rId6"/>
                <a:extLst>
                  <a:ext uri="{FF2B5EF4-FFF2-40B4-BE49-F238E27FC236}">
                    <a16:creationId xmlns:a16="http://schemas.microsoft.com/office/drawing/2014/main" id="{1433406F-C367-4304-89B6-C1FD752E7E29}"/>
                  </a:ext>
                </a:extLst>
              </p:cNvPr>
              <p:cNvSpPr/>
              <p:nvPr/>
            </p:nvSpPr>
            <p:spPr>
              <a:xfrm>
                <a:off x="6842666" y="4440432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8" name="Grupo 47">
                <a:extLst>
                  <a:ext uri="{FF2B5EF4-FFF2-40B4-BE49-F238E27FC236}">
                    <a16:creationId xmlns:a16="http://schemas.microsoft.com/office/drawing/2014/main" id="{79CCCEEA-94FF-437A-89D3-8AA3EFB24C93}"/>
                  </a:ext>
                </a:extLst>
              </p:cNvPr>
              <p:cNvGrpSpPr/>
              <p:nvPr/>
            </p:nvGrpSpPr>
            <p:grpSpPr>
              <a:xfrm>
                <a:off x="6833858" y="4425898"/>
                <a:ext cx="433659" cy="440582"/>
                <a:chOff x="4027488" y="2995614"/>
                <a:chExt cx="1093788" cy="1111250"/>
              </a:xfrm>
            </p:grpSpPr>
            <p:sp>
              <p:nvSpPr>
                <p:cNvPr id="50" name="Oval 16">
                  <a:extLst>
                    <a:ext uri="{FF2B5EF4-FFF2-40B4-BE49-F238E27FC236}">
                      <a16:creationId xmlns:a16="http://schemas.microsoft.com/office/drawing/2014/main" id="{D9992045-0853-4C52-8093-0292F133C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7488" y="2995614"/>
                  <a:ext cx="1093788" cy="1111250"/>
                </a:xfrm>
                <a:prstGeom prst="ellipse">
                  <a:avLst/>
                </a:prstGeom>
                <a:solidFill>
                  <a:srgbClr val="1B5E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7">
                  <a:extLst>
                    <a:ext uri="{FF2B5EF4-FFF2-40B4-BE49-F238E27FC236}">
                      <a16:creationId xmlns:a16="http://schemas.microsoft.com/office/drawing/2014/main" id="{E3DBA617-E8DD-4280-BD1E-07B45911CD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91013" y="3217864"/>
                  <a:ext cx="566738" cy="661988"/>
                </a:xfrm>
                <a:custGeom>
                  <a:avLst/>
                  <a:gdLst>
                    <a:gd name="T0" fmla="*/ 42 w 134"/>
                    <a:gd name="T1" fmla="*/ 60 h 154"/>
                    <a:gd name="T2" fmla="*/ 54 w 134"/>
                    <a:gd name="T3" fmla="*/ 0 h 154"/>
                    <a:gd name="T4" fmla="*/ 37 w 134"/>
                    <a:gd name="T5" fmla="*/ 21 h 154"/>
                    <a:gd name="T6" fmla="*/ 20 w 134"/>
                    <a:gd name="T7" fmla="*/ 0 h 154"/>
                    <a:gd name="T8" fmla="*/ 33 w 134"/>
                    <a:gd name="T9" fmla="*/ 60 h 154"/>
                    <a:gd name="T10" fmla="*/ 65 w 134"/>
                    <a:gd name="T11" fmla="*/ 53 h 154"/>
                    <a:gd name="T12" fmla="*/ 69 w 134"/>
                    <a:gd name="T13" fmla="*/ 27 h 154"/>
                    <a:gd name="T14" fmla="*/ 61 w 134"/>
                    <a:gd name="T15" fmla="*/ 27 h 154"/>
                    <a:gd name="T16" fmla="*/ 53 w 134"/>
                    <a:gd name="T17" fmla="*/ 32 h 154"/>
                    <a:gd name="T18" fmla="*/ 58 w 134"/>
                    <a:gd name="T19" fmla="*/ 17 h 154"/>
                    <a:gd name="T20" fmla="*/ 71 w 134"/>
                    <a:gd name="T21" fmla="*/ 17 h 154"/>
                    <a:gd name="T22" fmla="*/ 77 w 134"/>
                    <a:gd name="T23" fmla="*/ 24 h 154"/>
                    <a:gd name="T24" fmla="*/ 78 w 134"/>
                    <a:gd name="T25" fmla="*/ 42 h 154"/>
                    <a:gd name="T26" fmla="*/ 75 w 134"/>
                    <a:gd name="T27" fmla="*/ 56 h 154"/>
                    <a:gd name="T28" fmla="*/ 65 w 134"/>
                    <a:gd name="T29" fmla="*/ 61 h 154"/>
                    <a:gd name="T30" fmla="*/ 56 w 134"/>
                    <a:gd name="T31" fmla="*/ 57 h 154"/>
                    <a:gd name="T32" fmla="*/ 53 w 134"/>
                    <a:gd name="T33" fmla="*/ 44 h 154"/>
                    <a:gd name="T34" fmla="*/ 84 w 134"/>
                    <a:gd name="T35" fmla="*/ 56 h 154"/>
                    <a:gd name="T36" fmla="*/ 90 w 134"/>
                    <a:gd name="T37" fmla="*/ 60 h 154"/>
                    <a:gd name="T38" fmla="*/ 97 w 134"/>
                    <a:gd name="T39" fmla="*/ 56 h 154"/>
                    <a:gd name="T40" fmla="*/ 107 w 134"/>
                    <a:gd name="T41" fmla="*/ 59 h 154"/>
                    <a:gd name="T42" fmla="*/ 99 w 134"/>
                    <a:gd name="T43" fmla="*/ 17 h 154"/>
                    <a:gd name="T44" fmla="*/ 95 w 134"/>
                    <a:gd name="T45" fmla="*/ 53 h 154"/>
                    <a:gd name="T46" fmla="*/ 92 w 134"/>
                    <a:gd name="T47" fmla="*/ 17 h 154"/>
                    <a:gd name="T48" fmla="*/ 83 w 134"/>
                    <a:gd name="T49" fmla="*/ 45 h 154"/>
                    <a:gd name="T50" fmla="*/ 84 w 134"/>
                    <a:gd name="T51" fmla="*/ 56 h 154"/>
                    <a:gd name="T52" fmla="*/ 113 w 134"/>
                    <a:gd name="T53" fmla="*/ 125 h 154"/>
                    <a:gd name="T54" fmla="*/ 113 w 134"/>
                    <a:gd name="T55" fmla="*/ 130 h 154"/>
                    <a:gd name="T56" fmla="*/ 108 w 134"/>
                    <a:gd name="T57" fmla="*/ 133 h 154"/>
                    <a:gd name="T58" fmla="*/ 104 w 134"/>
                    <a:gd name="T59" fmla="*/ 120 h 154"/>
                    <a:gd name="T60" fmla="*/ 120 w 134"/>
                    <a:gd name="T61" fmla="*/ 114 h 154"/>
                    <a:gd name="T62" fmla="*/ 102 w 134"/>
                    <a:gd name="T63" fmla="*/ 98 h 154"/>
                    <a:gd name="T64" fmla="*/ 97 w 134"/>
                    <a:gd name="T65" fmla="*/ 112 h 154"/>
                    <a:gd name="T66" fmla="*/ 120 w 134"/>
                    <a:gd name="T67" fmla="*/ 125 h 154"/>
                    <a:gd name="T68" fmla="*/ 91 w 134"/>
                    <a:gd name="T69" fmla="*/ 107 h 154"/>
                    <a:gd name="T70" fmla="*/ 76 w 134"/>
                    <a:gd name="T71" fmla="*/ 84 h 154"/>
                    <a:gd name="T72" fmla="*/ 67 w 134"/>
                    <a:gd name="T73" fmla="*/ 139 h 154"/>
                    <a:gd name="T74" fmla="*/ 75 w 134"/>
                    <a:gd name="T75" fmla="*/ 135 h 154"/>
                    <a:gd name="T76" fmla="*/ 61 w 134"/>
                    <a:gd name="T77" fmla="*/ 99 h 154"/>
                    <a:gd name="T78" fmla="*/ 52 w 134"/>
                    <a:gd name="T79" fmla="*/ 124 h 154"/>
                    <a:gd name="T80" fmla="*/ 47 w 134"/>
                    <a:gd name="T81" fmla="*/ 131 h 154"/>
                    <a:gd name="T82" fmla="*/ 47 w 134"/>
                    <a:gd name="T83" fmla="*/ 99 h 154"/>
                    <a:gd name="T84" fmla="*/ 38 w 134"/>
                    <a:gd name="T85" fmla="*/ 124 h 154"/>
                    <a:gd name="T86" fmla="*/ 40 w 134"/>
                    <a:gd name="T87" fmla="*/ 139 h 154"/>
                    <a:gd name="T88" fmla="*/ 54 w 134"/>
                    <a:gd name="T89" fmla="*/ 139 h 154"/>
                    <a:gd name="T90" fmla="*/ 61 w 134"/>
                    <a:gd name="T91" fmla="*/ 99 h 154"/>
                    <a:gd name="T92" fmla="*/ 28 w 134"/>
                    <a:gd name="T93" fmla="*/ 91 h 154"/>
                    <a:gd name="T94" fmla="*/ 39 w 134"/>
                    <a:gd name="T95" fmla="*/ 84 h 154"/>
                    <a:gd name="T96" fmla="*/ 10 w 134"/>
                    <a:gd name="T97" fmla="*/ 91 h 154"/>
                    <a:gd name="T98" fmla="*/ 19 w 134"/>
                    <a:gd name="T99" fmla="*/ 139 h 154"/>
                    <a:gd name="T100" fmla="*/ 134 w 134"/>
                    <a:gd name="T101" fmla="*/ 89 h 154"/>
                    <a:gd name="T102" fmla="*/ 112 w 134"/>
                    <a:gd name="T103" fmla="*/ 154 h 154"/>
                    <a:gd name="T104" fmla="*/ 0 w 134"/>
                    <a:gd name="T105" fmla="*/ 134 h 154"/>
                    <a:gd name="T106" fmla="*/ 22 w 134"/>
                    <a:gd name="T107" fmla="*/ 69 h 154"/>
                    <a:gd name="T108" fmla="*/ 134 w 134"/>
                    <a:gd name="T109" fmla="*/ 89 h 154"/>
                    <a:gd name="T110" fmla="*/ 76 w 134"/>
                    <a:gd name="T111" fmla="*/ 106 h 154"/>
                    <a:gd name="T112" fmla="*/ 80 w 134"/>
                    <a:gd name="T113" fmla="*/ 133 h 154"/>
                    <a:gd name="T114" fmla="*/ 84 w 134"/>
                    <a:gd name="T115" fmla="*/ 106 h 154"/>
                    <a:gd name="T116" fmla="*/ 113 w 134"/>
                    <a:gd name="T117" fmla="*/ 113 h 154"/>
                    <a:gd name="T118" fmla="*/ 104 w 134"/>
                    <a:gd name="T119" fmla="*/ 108 h 154"/>
                    <a:gd name="T120" fmla="*/ 109 w 134"/>
                    <a:gd name="T121" fmla="*/ 104 h 154"/>
                    <a:gd name="T122" fmla="*/ 113 w 134"/>
                    <a:gd name="T123" fmla="*/ 11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4" h="154">
                      <a:moveTo>
                        <a:pt x="33" y="60"/>
                      </a:move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lnTo>
                        <a:pt x="33" y="60"/>
                      </a:lnTo>
                      <a:close/>
                      <a:moveTo>
                        <a:pt x="61" y="49"/>
                      </a:moveTo>
                      <a:cubicBezTo>
                        <a:pt x="61" y="52"/>
                        <a:pt x="63" y="53"/>
                        <a:pt x="65" y="53"/>
                      </a:cubicBezTo>
                      <a:cubicBezTo>
                        <a:pt x="68" y="53"/>
                        <a:pt x="69" y="52"/>
                        <a:pt x="69" y="49"/>
                      </a:cubicBezTo>
                      <a:cubicBezTo>
                        <a:pt x="69" y="27"/>
                        <a:pt x="69" y="27"/>
                        <a:pt x="69" y="27"/>
                      </a:cubicBezTo>
                      <a:cubicBezTo>
                        <a:pt x="69" y="24"/>
                        <a:pt x="68" y="22"/>
                        <a:pt x="65" y="22"/>
                      </a:cubicBezTo>
                      <a:cubicBezTo>
                        <a:pt x="63" y="22"/>
                        <a:pt x="61" y="24"/>
                        <a:pt x="61" y="27"/>
                      </a:cubicBezTo>
                      <a:lnTo>
                        <a:pt x="61" y="49"/>
                      </a:lnTo>
                      <a:close/>
                      <a:moveTo>
                        <a:pt x="53" y="32"/>
                      </a:moveTo>
                      <a:cubicBezTo>
                        <a:pt x="53" y="28"/>
                        <a:pt x="54" y="25"/>
                        <a:pt x="54" y="23"/>
                      </a:cubicBezTo>
                      <a:cubicBezTo>
                        <a:pt x="55" y="21"/>
                        <a:pt x="56" y="19"/>
                        <a:pt x="58" y="17"/>
                      </a:cubicBezTo>
                      <a:cubicBezTo>
                        <a:pt x="60" y="16"/>
                        <a:pt x="62" y="15"/>
                        <a:pt x="65" y="15"/>
                      </a:cubicBezTo>
                      <a:cubicBezTo>
                        <a:pt x="67" y="15"/>
                        <a:pt x="69" y="16"/>
                        <a:pt x="71" y="17"/>
                      </a:cubicBezTo>
                      <a:cubicBezTo>
                        <a:pt x="73" y="17"/>
                        <a:pt x="74" y="19"/>
                        <a:pt x="75" y="20"/>
                      </a:cubicBezTo>
                      <a:cubicBezTo>
                        <a:pt x="76" y="21"/>
                        <a:pt x="77" y="23"/>
                        <a:pt x="77" y="24"/>
                      </a:cubicBezTo>
                      <a:cubicBezTo>
                        <a:pt x="77" y="26"/>
                        <a:pt x="78" y="28"/>
                        <a:pt x="78" y="31"/>
                      </a:cubicBezTo>
                      <a:cubicBezTo>
                        <a:pt x="78" y="42"/>
                        <a:pt x="78" y="42"/>
                        <a:pt x="78" y="42"/>
                      </a:cubicBezTo>
                      <a:cubicBezTo>
                        <a:pt x="78" y="46"/>
                        <a:pt x="77" y="49"/>
                        <a:pt x="77" y="51"/>
                      </a:cubicBezTo>
                      <a:cubicBezTo>
                        <a:pt x="77" y="53"/>
                        <a:pt x="76" y="54"/>
                        <a:pt x="75" y="56"/>
                      </a:cubicBezTo>
                      <a:cubicBezTo>
                        <a:pt x="74" y="57"/>
                        <a:pt x="73" y="59"/>
                        <a:pt x="71" y="59"/>
                      </a:cubicBezTo>
                      <a:cubicBezTo>
                        <a:pt x="69" y="60"/>
                        <a:pt x="68" y="61"/>
                        <a:pt x="65" y="61"/>
                      </a:cubicBezTo>
                      <a:cubicBezTo>
                        <a:pt x="63" y="61"/>
                        <a:pt x="61" y="60"/>
                        <a:pt x="60" y="60"/>
                      </a:cubicBezTo>
                      <a:cubicBezTo>
                        <a:pt x="58" y="59"/>
                        <a:pt x="57" y="58"/>
                        <a:pt x="56" y="57"/>
                      </a:cubicBezTo>
                      <a:cubicBezTo>
                        <a:pt x="55" y="55"/>
                        <a:pt x="54" y="54"/>
                        <a:pt x="54" y="52"/>
                      </a:cubicBezTo>
                      <a:cubicBezTo>
                        <a:pt x="53" y="50"/>
                        <a:pt x="53" y="47"/>
                        <a:pt x="53" y="44"/>
                      </a:cubicBezTo>
                      <a:lnTo>
                        <a:pt x="53" y="32"/>
                      </a:lnTo>
                      <a:close/>
                      <a:moveTo>
                        <a:pt x="84" y="56"/>
                      </a:moveTo>
                      <a:cubicBezTo>
                        <a:pt x="85" y="57"/>
                        <a:pt x="86" y="58"/>
                        <a:pt x="87" y="59"/>
                      </a:cubicBezTo>
                      <a:cubicBezTo>
                        <a:pt x="88" y="60"/>
                        <a:pt x="89" y="60"/>
                        <a:pt x="90" y="60"/>
                      </a:cubicBezTo>
                      <a:cubicBezTo>
                        <a:pt x="92" y="60"/>
                        <a:pt x="93" y="60"/>
                        <a:pt x="94" y="59"/>
                      </a:cubicBezTo>
                      <a:cubicBezTo>
                        <a:pt x="95" y="58"/>
                        <a:pt x="96" y="57"/>
                        <a:pt x="97" y="56"/>
                      </a:cubicBezTo>
                      <a:cubicBezTo>
                        <a:pt x="96" y="59"/>
                        <a:pt x="96" y="59"/>
                        <a:pt x="96" y="59"/>
                      </a:cubicBezTo>
                      <a:cubicBezTo>
                        <a:pt x="107" y="59"/>
                        <a:pt x="107" y="59"/>
                        <a:pt x="107" y="59"/>
                      </a:cubicBezTo>
                      <a:cubicBezTo>
                        <a:pt x="107" y="17"/>
                        <a:pt x="107" y="17"/>
                        <a:pt x="107" y="17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99" y="50"/>
                        <a:pt x="99" y="50"/>
                        <a:pt x="99" y="50"/>
                      </a:cubicBezTo>
                      <a:cubicBezTo>
                        <a:pt x="99" y="52"/>
                        <a:pt x="97" y="53"/>
                        <a:pt x="95" y="53"/>
                      </a:cubicBezTo>
                      <a:cubicBezTo>
                        <a:pt x="93" y="53"/>
                        <a:pt x="92" y="52"/>
                        <a:pt x="92" y="50"/>
                      </a:cubicBezTo>
                      <a:cubicBezTo>
                        <a:pt x="92" y="17"/>
                        <a:pt x="92" y="17"/>
                        <a:pt x="92" y="17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45"/>
                        <a:pt x="83" y="45"/>
                        <a:pt x="83" y="45"/>
                      </a:cubicBezTo>
                      <a:cubicBezTo>
                        <a:pt x="83" y="49"/>
                        <a:pt x="83" y="51"/>
                        <a:pt x="84" y="53"/>
                      </a:cubicBezTo>
                      <a:cubicBezTo>
                        <a:pt x="84" y="54"/>
                        <a:pt x="84" y="55"/>
                        <a:pt x="84" y="56"/>
                      </a:cubicBezTo>
                      <a:moveTo>
                        <a:pt x="120" y="125"/>
                      </a:moveTo>
                      <a:cubicBezTo>
                        <a:pt x="113" y="125"/>
                        <a:pt x="113" y="125"/>
                        <a:pt x="113" y="125"/>
                      </a:cubicBezTo>
                      <a:cubicBezTo>
                        <a:pt x="113" y="125"/>
                        <a:pt x="113" y="126"/>
                        <a:pt x="113" y="126"/>
                      </a:cubicBezTo>
                      <a:cubicBezTo>
                        <a:pt x="113" y="130"/>
                        <a:pt x="113" y="130"/>
                        <a:pt x="113" y="130"/>
                      </a:cubicBezTo>
                      <a:cubicBezTo>
                        <a:pt x="113" y="132"/>
                        <a:pt x="111" y="133"/>
                        <a:pt x="109" y="133"/>
                      </a:cubicBezTo>
                      <a:cubicBezTo>
                        <a:pt x="108" y="133"/>
                        <a:pt x="108" y="133"/>
                        <a:pt x="108" y="133"/>
                      </a:cubicBezTo>
                      <a:cubicBezTo>
                        <a:pt x="106" y="133"/>
                        <a:pt x="104" y="132"/>
                        <a:pt x="104" y="130"/>
                      </a:cubicBezTo>
                      <a:cubicBezTo>
                        <a:pt x="104" y="120"/>
                        <a:pt x="104" y="120"/>
                        <a:pt x="104" y="120"/>
                      </a:cubicBezTo>
                      <a:cubicBezTo>
                        <a:pt x="120" y="120"/>
                        <a:pt x="120" y="120"/>
                        <a:pt x="120" y="120"/>
                      </a:cubicBezTo>
                      <a:cubicBezTo>
                        <a:pt x="120" y="114"/>
                        <a:pt x="120" y="114"/>
                        <a:pt x="120" y="114"/>
                      </a:cubicBezTo>
                      <a:cubicBezTo>
                        <a:pt x="120" y="110"/>
                        <a:pt x="120" y="106"/>
                        <a:pt x="120" y="103"/>
                      </a:cubicBezTo>
                      <a:cubicBezTo>
                        <a:pt x="118" y="96"/>
                        <a:pt x="107" y="94"/>
                        <a:pt x="102" y="98"/>
                      </a:cubicBezTo>
                      <a:cubicBezTo>
                        <a:pt x="100" y="100"/>
                        <a:pt x="99" y="101"/>
                        <a:pt x="98" y="103"/>
                      </a:cubicBezTo>
                      <a:cubicBezTo>
                        <a:pt x="97" y="106"/>
                        <a:pt x="97" y="109"/>
                        <a:pt x="97" y="112"/>
                      </a:cubicBezTo>
                      <a:cubicBezTo>
                        <a:pt x="97" y="125"/>
                        <a:pt x="97" y="125"/>
                        <a:pt x="97" y="125"/>
                      </a:cubicBezTo>
                      <a:cubicBezTo>
                        <a:pt x="97" y="146"/>
                        <a:pt x="123" y="143"/>
                        <a:pt x="120" y="125"/>
                      </a:cubicBezTo>
                      <a:moveTo>
                        <a:pt x="91" y="128"/>
                      </a:move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91" y="98"/>
                        <a:pt x="85" y="94"/>
                        <a:pt x="76" y="100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67" y="84"/>
                        <a:pt x="67" y="84"/>
                        <a:pt x="67" y="84"/>
                      </a:cubicBezTo>
                      <a:cubicBezTo>
                        <a:pt x="67" y="139"/>
                        <a:pt x="67" y="139"/>
                        <a:pt x="67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75" y="135"/>
                        <a:pt x="75" y="135"/>
                        <a:pt x="75" y="135"/>
                      </a:cubicBezTo>
                      <a:cubicBezTo>
                        <a:pt x="85" y="144"/>
                        <a:pt x="91" y="138"/>
                        <a:pt x="91" y="128"/>
                      </a:cubicBezTo>
                      <a:moveTo>
                        <a:pt x="61" y="99"/>
                      </a:moveTo>
                      <a:cubicBezTo>
                        <a:pt x="52" y="99"/>
                        <a:pt x="52" y="99"/>
                        <a:pt x="52" y="99"/>
                      </a:cubicBezTo>
                      <a:cubicBezTo>
                        <a:pt x="52" y="124"/>
                        <a:pt x="52" y="124"/>
                        <a:pt x="52" y="124"/>
                      </a:cubicBezTo>
                      <a:cubicBezTo>
                        <a:pt x="52" y="128"/>
                        <a:pt x="52" y="130"/>
                        <a:pt x="52" y="130"/>
                      </a:cubicBezTo>
                      <a:cubicBezTo>
                        <a:pt x="51" y="132"/>
                        <a:pt x="48" y="134"/>
                        <a:pt x="47" y="131"/>
                      </a:cubicBezTo>
                      <a:cubicBezTo>
                        <a:pt x="47" y="130"/>
                        <a:pt x="47" y="128"/>
                        <a:pt x="47" y="124"/>
                      </a:cubicBez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8" y="124"/>
                        <a:pt x="38" y="124"/>
                        <a:pt x="38" y="124"/>
                      </a:cubicBezTo>
                      <a:cubicBezTo>
                        <a:pt x="38" y="128"/>
                        <a:pt x="37" y="131"/>
                        <a:pt x="38" y="132"/>
                      </a:cubicBezTo>
                      <a:cubicBezTo>
                        <a:pt x="38" y="134"/>
                        <a:pt x="38" y="137"/>
                        <a:pt x="40" y="139"/>
                      </a:cubicBezTo>
                      <a:cubicBezTo>
                        <a:pt x="44" y="141"/>
                        <a:pt x="52" y="138"/>
                        <a:pt x="54" y="134"/>
                      </a:cubicBezTo>
                      <a:cubicBezTo>
                        <a:pt x="54" y="139"/>
                        <a:pt x="54" y="139"/>
                        <a:pt x="54" y="139"/>
                      </a:cubicBezTo>
                      <a:cubicBezTo>
                        <a:pt x="61" y="139"/>
                        <a:pt x="61" y="139"/>
                        <a:pt x="61" y="139"/>
                      </a:cubicBezTo>
                      <a:cubicBezTo>
                        <a:pt x="61" y="99"/>
                        <a:pt x="61" y="99"/>
                        <a:pt x="61" y="99"/>
                      </a:cubicBezTo>
                      <a:close/>
                      <a:moveTo>
                        <a:pt x="28" y="139"/>
                      </a:move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39" y="91"/>
                        <a:pt x="39" y="91"/>
                        <a:pt x="39" y="91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19" y="91"/>
                        <a:pt x="19" y="91"/>
                        <a:pt x="19" y="91"/>
                      </a:cubicBezTo>
                      <a:cubicBezTo>
                        <a:pt x="19" y="139"/>
                        <a:pt x="19" y="139"/>
                        <a:pt x="19" y="139"/>
                      </a:cubicBezTo>
                      <a:lnTo>
                        <a:pt x="28" y="139"/>
                      </a:lnTo>
                      <a:close/>
                      <a:moveTo>
                        <a:pt x="134" y="89"/>
                      </a:moveTo>
                      <a:cubicBezTo>
                        <a:pt x="134" y="134"/>
                        <a:pt x="134" y="134"/>
                        <a:pt x="134" y="134"/>
                      </a:cubicBezTo>
                      <a:cubicBezTo>
                        <a:pt x="134" y="145"/>
                        <a:pt x="124" y="154"/>
                        <a:pt x="112" y="154"/>
                      </a:cubicBezTo>
                      <a:cubicBezTo>
                        <a:pt x="22" y="154"/>
                        <a:pt x="22" y="154"/>
                        <a:pt x="22" y="154"/>
                      </a:cubicBezTo>
                      <a:cubicBezTo>
                        <a:pt x="10" y="154"/>
                        <a:pt x="0" y="145"/>
                        <a:pt x="0" y="134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78"/>
                        <a:pt x="10" y="69"/>
                        <a:pt x="22" y="69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24" y="69"/>
                        <a:pt x="134" y="78"/>
                        <a:pt x="134" y="89"/>
                      </a:cubicBezTo>
                      <a:moveTo>
                        <a:pt x="80" y="102"/>
                      </a:moveTo>
                      <a:cubicBezTo>
                        <a:pt x="78" y="102"/>
                        <a:pt x="76" y="104"/>
                        <a:pt x="76" y="106"/>
                      </a:cubicBezTo>
                      <a:cubicBezTo>
                        <a:pt x="76" y="129"/>
                        <a:pt x="76" y="129"/>
                        <a:pt x="76" y="129"/>
                      </a:cubicBezTo>
                      <a:cubicBezTo>
                        <a:pt x="76" y="131"/>
                        <a:pt x="78" y="133"/>
                        <a:pt x="80" y="133"/>
                      </a:cubicBezTo>
                      <a:cubicBezTo>
                        <a:pt x="82" y="133"/>
                        <a:pt x="84" y="131"/>
                        <a:pt x="84" y="129"/>
                      </a:cubicBezTo>
                      <a:cubicBezTo>
                        <a:pt x="84" y="106"/>
                        <a:pt x="84" y="106"/>
                        <a:pt x="84" y="106"/>
                      </a:cubicBezTo>
                      <a:cubicBezTo>
                        <a:pt x="84" y="104"/>
                        <a:pt x="82" y="102"/>
                        <a:pt x="80" y="102"/>
                      </a:cubicBezTo>
                      <a:moveTo>
                        <a:pt x="113" y="113"/>
                      </a:moveTo>
                      <a:cubicBezTo>
                        <a:pt x="104" y="113"/>
                        <a:pt x="104" y="113"/>
                        <a:pt x="104" y="113"/>
                      </a:cubicBezTo>
                      <a:cubicBezTo>
                        <a:pt x="104" y="108"/>
                        <a:pt x="104" y="108"/>
                        <a:pt x="104" y="108"/>
                      </a:cubicBezTo>
                      <a:cubicBezTo>
                        <a:pt x="104" y="106"/>
                        <a:pt x="106" y="104"/>
                        <a:pt x="108" y="104"/>
                      </a:cubicBezTo>
                      <a:cubicBezTo>
                        <a:pt x="109" y="104"/>
                        <a:pt x="109" y="104"/>
                        <a:pt x="109" y="104"/>
                      </a:cubicBezTo>
                      <a:cubicBezTo>
                        <a:pt x="111" y="104"/>
                        <a:pt x="113" y="106"/>
                        <a:pt x="113" y="108"/>
                      </a:cubicBezTo>
                      <a:lnTo>
                        <a:pt x="113" y="1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AF414D85-4934-4429-8CE0-D53316411175}"/>
                </a:ext>
              </a:extLst>
            </p:cNvPr>
            <p:cNvGrpSpPr/>
            <p:nvPr/>
          </p:nvGrpSpPr>
          <p:grpSpPr>
            <a:xfrm>
              <a:off x="1613922" y="5527652"/>
              <a:ext cx="999540" cy="446386"/>
              <a:chOff x="6266549" y="4440629"/>
              <a:chExt cx="999540" cy="446386"/>
            </a:xfrm>
          </p:grpSpPr>
          <p:sp>
            <p:nvSpPr>
              <p:cNvPr id="42" name="Oval 5">
                <a:extLst>
                  <a:ext uri="{FF2B5EF4-FFF2-40B4-BE49-F238E27FC236}">
                    <a16:creationId xmlns:a16="http://schemas.microsoft.com/office/drawing/2014/main" id="{846A73C7-FBDD-4906-8609-1CE34FC6C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6549" y="4446433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425EE24C-E0B0-46F9-8C2E-750EE5176C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829" t="19831" r="26807" b="16295"/>
              <a:stretch/>
            </p:blipFill>
            <p:spPr>
              <a:xfrm>
                <a:off x="6333047" y="4496465"/>
                <a:ext cx="281856" cy="364701"/>
              </a:xfrm>
              <a:prstGeom prst="rect">
                <a:avLst/>
              </a:prstGeom>
            </p:spPr>
          </p:pic>
          <p:sp>
            <p:nvSpPr>
              <p:cNvPr id="44" name="Elipse 43">
                <a:hlinkClick r:id="rId8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/>
            </p:nvSpPr>
            <p:spPr>
              <a:xfrm>
                <a:off x="6269591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Elipse 43">
                <a:hlinkClick r:id="rId6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 userDrawn="1"/>
            </p:nvSpPr>
            <p:spPr>
              <a:xfrm>
                <a:off x="6834244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6" name="Elipse 56">
            <a:hlinkClick r:id="rId5"/>
            <a:extLst>
              <a:ext uri="{FF2B5EF4-FFF2-40B4-BE49-F238E27FC236}">
                <a16:creationId xmlns:a16="http://schemas.microsoft.com/office/drawing/2014/main" id="{AD06C0E1-CE20-4A4E-AF9F-87B47ACBEFFB}"/>
              </a:ext>
            </a:extLst>
          </p:cNvPr>
          <p:cNvSpPr/>
          <p:nvPr userDrawn="1"/>
        </p:nvSpPr>
        <p:spPr>
          <a:xfrm>
            <a:off x="5153025" y="4211422"/>
            <a:ext cx="1857375" cy="318919"/>
          </a:xfrm>
          <a:prstGeom prst="ellipse">
            <a:avLst/>
          </a:prstGeom>
          <a:solidFill>
            <a:srgbClr val="597B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49598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/>
          </p:cNvSpPr>
          <p:nvPr userDrawn="1"/>
        </p:nvSpPr>
        <p:spPr bwMode="auto">
          <a:xfrm>
            <a:off x="1369219" y="388442"/>
            <a:ext cx="3595687" cy="22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150000"/>
              </a:lnSpc>
            </a:pPr>
            <a:endParaRPr lang="es-ES" sz="1100" dirty="0">
              <a:solidFill>
                <a:srgbClr val="2E2E2E"/>
              </a:solidFill>
              <a:latin typeface="Arial Bold" charset="0"/>
              <a:ea typeface="ＭＳ Ｐゴシック" charset="0"/>
              <a:cs typeface="ＭＳ Ｐゴシック" charset="0"/>
              <a:sym typeface="Arial Bold" charset="0"/>
            </a:endParaRPr>
          </a:p>
        </p:txBody>
      </p:sp>
      <p:cxnSp>
        <p:nvCxnSpPr>
          <p:cNvPr id="5" name="6 Conector recto"/>
          <p:cNvCxnSpPr/>
          <p:nvPr userDrawn="1"/>
        </p:nvCxnSpPr>
        <p:spPr bwMode="auto">
          <a:xfrm>
            <a:off x="1235275" y="644054"/>
            <a:ext cx="9856887" cy="0"/>
          </a:xfrm>
          <a:prstGeom prst="line">
            <a:avLst/>
          </a:prstGeom>
          <a:ln w="6350" cmpd="sng">
            <a:solidFill>
              <a:srgbClr val="0083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Line 8"/>
          <p:cNvSpPr>
            <a:spLocks noChangeShapeType="1"/>
          </p:cNvSpPr>
          <p:nvPr userDrawn="1"/>
        </p:nvSpPr>
        <p:spPr bwMode="auto">
          <a:xfrm>
            <a:off x="1977926" y="6467327"/>
            <a:ext cx="0" cy="258961"/>
          </a:xfrm>
          <a:prstGeom prst="line">
            <a:avLst/>
          </a:prstGeom>
          <a:noFill/>
          <a:ln w="12700">
            <a:solidFill>
              <a:srgbClr val="0083C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1800" dirty="0"/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2180333" y="6496981"/>
            <a:ext cx="15709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rgbClr val="0083CB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rgbClr val="0083CB"/>
              </a:solidFill>
              <a:latin typeface="Arial" charset="0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9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190625" y="1251883"/>
            <a:ext cx="9810750" cy="471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rgbClr val="0083CB"/>
                </a:solidFill>
              </a:defRPr>
            </a:lvl1pPr>
            <a:lvl2pPr>
              <a:defRPr>
                <a:solidFill>
                  <a:srgbClr val="0083CB"/>
                </a:solidFill>
              </a:defRPr>
            </a:lvl2pPr>
            <a:lvl3pPr>
              <a:defRPr>
                <a:solidFill>
                  <a:srgbClr val="0083CB"/>
                </a:solidFill>
              </a:defRPr>
            </a:lvl3pPr>
            <a:lvl4pPr>
              <a:defRPr>
                <a:solidFill>
                  <a:srgbClr val="0083CB"/>
                </a:solidFill>
              </a:defRPr>
            </a:lvl4pPr>
            <a:lvl5pPr>
              <a:defRPr>
                <a:solidFill>
                  <a:srgbClr val="0083CB"/>
                </a:solidFill>
              </a:defRPr>
            </a:lvl5pPr>
          </a:lstStyle>
          <a:p>
            <a:pPr lvl="0"/>
            <a:r>
              <a:rPr lang="sv-SE" noProof="0" dirty="0">
                <a:sym typeface="Gill Sans" charset="0"/>
              </a:rPr>
              <a:t>Klicka här för att ändra format på bakgrundstexten</a:t>
            </a:r>
          </a:p>
          <a:p>
            <a:pPr lvl="1"/>
            <a:r>
              <a:rPr lang="sv-SE" noProof="0" dirty="0">
                <a:sym typeface="Gill Sans" charset="0"/>
              </a:rPr>
              <a:t>Nivå två</a:t>
            </a:r>
          </a:p>
          <a:p>
            <a:pPr lvl="2"/>
            <a:r>
              <a:rPr lang="sv-SE" noProof="0" dirty="0">
                <a:sym typeface="Gill Sans" charset="0"/>
              </a:rPr>
              <a:t>Nivå tre</a:t>
            </a:r>
          </a:p>
          <a:p>
            <a:pPr lvl="3"/>
            <a:r>
              <a:rPr lang="sv-SE" noProof="0" dirty="0">
                <a:sym typeface="Gill Sans" charset="0"/>
              </a:rPr>
              <a:t>Nivå fyra</a:t>
            </a:r>
          </a:p>
          <a:p>
            <a:pPr lvl="4"/>
            <a:r>
              <a:rPr lang="sv-SE" noProof="0" dirty="0">
                <a:sym typeface="Gill Sans" charset="0"/>
              </a:rPr>
              <a:t>Nivå fem</a:t>
            </a:r>
            <a:endParaRPr lang="en-US" noProof="0" dirty="0">
              <a:sym typeface="Gill Sans" charset="0"/>
            </a:endParaRPr>
          </a:p>
        </p:txBody>
      </p:sp>
      <p:sp>
        <p:nvSpPr>
          <p:cNvPr id="9" name="Marcador de texto 10"/>
          <p:cNvSpPr>
            <a:spLocks noGrp="1"/>
          </p:cNvSpPr>
          <p:nvPr>
            <p:ph type="body" sz="quarter" idx="12"/>
          </p:nvPr>
        </p:nvSpPr>
        <p:spPr>
          <a:xfrm>
            <a:off x="1235460" y="239271"/>
            <a:ext cx="9856095" cy="354240"/>
          </a:xfrm>
        </p:spPr>
        <p:txBody>
          <a:bodyPr/>
          <a:lstStyle>
            <a:lvl1pPr marL="196451" indent="0" algn="l">
              <a:lnSpc>
                <a:spcPct val="150000"/>
              </a:lnSpc>
              <a:buNone/>
              <a:defRPr sz="1800" baseline="0">
                <a:solidFill>
                  <a:srgbClr val="0083CB"/>
                </a:solidFill>
                <a:latin typeface="Arial Bold"/>
                <a:cs typeface="Arial Bold"/>
              </a:defRPr>
            </a:lvl1pPr>
          </a:lstStyle>
          <a:p>
            <a:pPr lvl="0"/>
            <a:r>
              <a:rPr lang="sv-SE" dirty="0">
                <a:sym typeface="Arial Bold" charset="0"/>
              </a:rPr>
              <a:t>Klicka här för att ändra format på bakgrundstexten</a:t>
            </a:r>
          </a:p>
        </p:txBody>
      </p:sp>
      <p:sp>
        <p:nvSpPr>
          <p:cNvPr id="10" name="Rectangle 2"/>
          <p:cNvSpPr>
            <a:spLocks/>
          </p:cNvSpPr>
          <p:nvPr userDrawn="1"/>
        </p:nvSpPr>
        <p:spPr bwMode="auto">
          <a:xfrm>
            <a:off x="375048" y="6499771"/>
            <a:ext cx="9217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000" dirty="0">
                <a:solidFill>
                  <a:srgbClr val="0083CB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©2016 IK </a:t>
            </a:r>
            <a:r>
              <a:rPr lang="en-US" sz="1000" dirty="0" err="1">
                <a:solidFill>
                  <a:srgbClr val="0083CB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Örnen</a:t>
            </a:r>
            <a:endParaRPr lang="en-US" sz="1000" dirty="0">
              <a:solidFill>
                <a:srgbClr val="0083CB"/>
              </a:solidFill>
              <a:latin typeface="Arial" charset="0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809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/>
          </p:cNvSpPr>
          <p:nvPr userDrawn="1"/>
        </p:nvSpPr>
        <p:spPr bwMode="auto">
          <a:xfrm>
            <a:off x="0" y="-2448"/>
            <a:ext cx="12192000" cy="618068"/>
          </a:xfrm>
          <a:prstGeom prst="rect">
            <a:avLst/>
          </a:prstGeom>
          <a:solidFill>
            <a:srgbClr val="1B5EAA"/>
          </a:solidFill>
          <a:ln w="25400">
            <a:solidFill>
              <a:srgbClr val="3B5982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3100" b="0" i="0" u="none" strike="noStrike" kern="0" cap="none" spc="0" normalizeH="0" baseline="0" noProof="0" dirty="0">
              <a:ln>
                <a:noFill/>
              </a:ln>
              <a:solidFill>
                <a:srgbClr val="3B598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80" y="36586"/>
            <a:ext cx="540000" cy="5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Line 8"/>
          <p:cNvSpPr>
            <a:spLocks noChangeShapeType="1"/>
          </p:cNvSpPr>
          <p:nvPr userDrawn="1"/>
        </p:nvSpPr>
        <p:spPr bwMode="auto">
          <a:xfrm>
            <a:off x="312420" y="6562230"/>
            <a:ext cx="11567160" cy="9354"/>
          </a:xfrm>
          <a:prstGeom prst="line">
            <a:avLst/>
          </a:prstGeom>
          <a:noFill/>
          <a:ln w="19050">
            <a:solidFill>
              <a:srgbClr val="1B5EA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100" dirty="0"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175659" y="6587842"/>
            <a:ext cx="24384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0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" charset="0"/>
                <a:cs typeface="Calibri" charset="0"/>
              </a:rPr>
              <a:t>© </a:t>
            </a:r>
            <a:r>
              <a:rPr lang="es-ES_tradnl" sz="1000" b="0" dirty="0" err="1">
                <a:solidFill>
                  <a:srgbClr val="1B5EAA"/>
                </a:solidFill>
                <a:latin typeface="Rockwell" panose="02060603020205020403" pitchFamily="18" charset="0"/>
              </a:rPr>
              <a:t>Alviks</a:t>
            </a:r>
            <a:r>
              <a:rPr lang="es-ES_tradnl" sz="1000" b="0" dirty="0">
                <a:solidFill>
                  <a:srgbClr val="1B5EAA"/>
                </a:solidFill>
                <a:latin typeface="Rockwell" panose="02060603020205020403" pitchFamily="18" charset="0"/>
              </a:rPr>
              <a:t> IK 2019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1385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9" r:id="rId2"/>
    <p:sldLayoutId id="2147483720" r:id="rId3"/>
    <p:sldLayoutId id="2147483674" r:id="rId4"/>
    <p:sldLayoutId id="2147483723" r:id="rId5"/>
    <p:sldLayoutId id="2147483664" r:id="rId6"/>
    <p:sldLayoutId id="2147483665" r:id="rId7"/>
    <p:sldLayoutId id="2147483668" r:id="rId8"/>
    <p:sldLayoutId id="2147483666" r:id="rId9"/>
    <p:sldLayoutId id="2147483717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Platshållare för innehåll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215136"/>
              </p:ext>
            </p:extLst>
          </p:nvPr>
        </p:nvGraphicFramePr>
        <p:xfrm>
          <a:off x="1938291" y="877888"/>
          <a:ext cx="8315418" cy="4342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320">
                  <a:extLst>
                    <a:ext uri="{9D8B030D-6E8A-4147-A177-3AD203B41FA5}">
                      <a16:colId xmlns:a16="http://schemas.microsoft.com/office/drawing/2014/main" val="1533533460"/>
                    </a:ext>
                  </a:extLst>
                </a:gridCol>
                <a:gridCol w="3862098">
                  <a:extLst>
                    <a:ext uri="{9D8B030D-6E8A-4147-A177-3AD203B41FA5}">
                      <a16:colId xmlns:a16="http://schemas.microsoft.com/office/drawing/2014/main" val="2369332315"/>
                    </a:ext>
                  </a:extLst>
                </a:gridCol>
              </a:tblGrid>
              <a:tr h="289507">
                <a:tc>
                  <a:txBody>
                    <a:bodyPr/>
                    <a:lstStyle/>
                    <a:p>
                      <a:r>
                        <a:rPr lang="sv-SE" sz="1100" dirty="0"/>
                        <a:t>Uppgifter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/>
                        <a:t>Funktionär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112462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Bakning 1 (vid 1-2 matcher)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846685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Bakning 2 (vid 3-4 matcher)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05101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Bakning 3 (vid 5-6 matcher)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367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568053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748227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Sekretariat + sarg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22327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Sekretariat + sarg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03363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82348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Matchvärd 1 (nyckel &amp; lås</a:t>
                      </a:r>
                      <a:r>
                        <a:rPr lang="sv-SE" sz="1100" baseline="0" dirty="0">
                          <a:solidFill>
                            <a:srgbClr val="3A3A3A"/>
                          </a:solidFill>
                        </a:rPr>
                        <a:t> ansvarig)</a:t>
                      </a:r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33248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686930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Kiosk 1 (kassa ansvarig)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367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758736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Kiosk 2 (mat</a:t>
                      </a:r>
                      <a:r>
                        <a:rPr lang="sv-SE" sz="1100" baseline="0" dirty="0">
                          <a:solidFill>
                            <a:srgbClr val="3A3A3A"/>
                          </a:solidFill>
                        </a:rPr>
                        <a:t> &amp; dryck ansvarig)</a:t>
                      </a:r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01973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100" dirty="0">
                        <a:solidFill>
                          <a:srgbClr val="3A3A3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49697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Reserv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367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636287"/>
                  </a:ext>
                </a:extLst>
              </a:tr>
              <a:tr h="289507">
                <a:tc>
                  <a:txBody>
                    <a:bodyPr/>
                    <a:lstStyle/>
                    <a:p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Reserv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367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rgbClr val="3A3A3A"/>
                          </a:solidFill>
                        </a:rPr>
                        <a:t>ANGE 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10818"/>
                  </a:ext>
                </a:extLst>
              </a:tr>
            </a:tbl>
          </a:graphicData>
        </a:graphic>
      </p:graphicFrame>
      <p:sp>
        <p:nvSpPr>
          <p:cNvPr id="5" name="Platshållare för text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sv-SE" dirty="0"/>
              <a:t>Funktionärer sammandrag [FYLL I DATUM]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1938291" y="5354633"/>
            <a:ext cx="83154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>
                <a:solidFill>
                  <a:srgbClr val="3A3A3A"/>
                </a:solidFill>
              </a:rPr>
              <a:t>Varje funktionär ansvarar själv för att kommunicera med reserverna vid förhinder.</a:t>
            </a:r>
          </a:p>
          <a:p>
            <a:pPr algn="ctr"/>
            <a:r>
              <a:rPr lang="sv-SE" sz="1400" dirty="0">
                <a:solidFill>
                  <a:srgbClr val="3A3A3A"/>
                </a:solidFill>
              </a:rPr>
              <a:t>Reserverna kontaktas i ordningen 1,2, osv. (kontaktuppgifter finns i </a:t>
            </a:r>
            <a:r>
              <a:rPr lang="sv-SE" sz="1400" dirty="0" err="1">
                <a:solidFill>
                  <a:srgbClr val="3A3A3A"/>
                </a:solidFill>
              </a:rPr>
              <a:t>appen</a:t>
            </a:r>
            <a:r>
              <a:rPr lang="sv-SE" sz="1400" dirty="0">
                <a:solidFill>
                  <a:srgbClr val="3A3A3A"/>
                </a:solidFill>
              </a:rPr>
              <a:t> </a:t>
            </a:r>
            <a:r>
              <a:rPr lang="sv-SE" sz="1400" dirty="0" err="1">
                <a:solidFill>
                  <a:srgbClr val="3A3A3A"/>
                </a:solidFill>
              </a:rPr>
              <a:t>Sportadmin</a:t>
            </a:r>
            <a:r>
              <a:rPr lang="sv-SE" sz="1400" dirty="0">
                <a:solidFill>
                  <a:srgbClr val="3A3A3A"/>
                </a:solidFill>
              </a:rPr>
              <a:t>)</a:t>
            </a:r>
          </a:p>
          <a:p>
            <a:pPr algn="ctr"/>
            <a:r>
              <a:rPr lang="sv-SE" sz="1400" dirty="0">
                <a:solidFill>
                  <a:srgbClr val="3A3A3A"/>
                </a:solidFill>
              </a:rPr>
              <a:t>Samling för alla funktionärer klockan [ANGE KLOCKSLAG] (90 minuter innan matchstart.)</a:t>
            </a:r>
          </a:p>
          <a:p>
            <a:pPr algn="ctr"/>
            <a:r>
              <a:rPr lang="sv-SE" sz="1400" dirty="0">
                <a:solidFill>
                  <a:srgbClr val="3A3A3A"/>
                </a:solidFill>
              </a:rPr>
              <a:t>Läs igenom instruktionerna på alviksik.se, under knappen Dokument/Innebandy</a:t>
            </a:r>
          </a:p>
        </p:txBody>
      </p:sp>
    </p:spTree>
    <p:extLst>
      <p:ext uri="{BB962C8B-B14F-4D97-AF65-F5344CB8AC3E}">
        <p14:creationId xmlns:p14="http://schemas.microsoft.com/office/powerpoint/2010/main" val="11664493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a 1&quot;/&gt;&lt;property id=&quot;20307&quot; value=&quot;256&quot;/&gt;&lt;/object&gt;&lt;object type=&quot;3&quot; unique_id=&quot;12571&quot;&gt;&lt;property id=&quot;20148&quot; value=&quot;5&quot;/&gt;&lt;property id=&quot;20300&quot; value=&quot;Diapositiva 2&quot;/&gt;&lt;property id=&quot;20307&quot; value=&quot;260&quot;/&gt;&lt;/object&gt;&lt;object type=&quot;3&quot; unique_id=&quot;12572&quot;&gt;&lt;property id=&quot;20148&quot; value=&quot;5&quot;/&gt;&lt;property id=&quot;20300&quot; value=&quot;Diapositiva 3&quot;/&gt;&lt;property id=&quot;20307&quot; value=&quot;262&quot;/&gt;&lt;/object&gt;&lt;object type=&quot;3&quot; unique_id=&quot;12573&quot;&gt;&lt;property id=&quot;20148&quot; value=&quot;5&quot;/&gt;&lt;property id=&quot;20300&quot; value=&quot;Diapositiva 4&quot;/&gt;&lt;property id=&quot;20307&quot; value=&quot;258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D613424AD73148A608FA4A84E2DFE9" ma:contentTypeVersion="15" ma:contentTypeDescription="Create a new document." ma:contentTypeScope="" ma:versionID="ad4421574a586c8ef4712f1596f4030c">
  <xsd:schema xmlns:xsd="http://www.w3.org/2001/XMLSchema" xmlns:xs="http://www.w3.org/2001/XMLSchema" xmlns:p="http://schemas.microsoft.com/office/2006/metadata/properties" xmlns:ns2="c0a79cf1-c7e8-4706-be11-a4f2014773d1" xmlns:ns3="ddad6dd6-999c-45a7-8723-a4d0add0a9dc" targetNamespace="http://schemas.microsoft.com/office/2006/metadata/properties" ma:root="true" ma:fieldsID="d55d0c2ea184fe2b4ae3b31584b15932" ns2:_="" ns3:_="">
    <xsd:import namespace="c0a79cf1-c7e8-4706-be11-a4f2014773d1"/>
    <xsd:import namespace="ddad6dd6-999c-45a7-8723-a4d0add0a9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a79cf1-c7e8-4706-be11-a4f201477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0f9c396-4bf0-4a36-86a4-12d549deb1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d6dd6-999c-45a7-8723-a4d0add0a9d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c42732b-1e4e-43ff-a970-55b90c78ce8b}" ma:internalName="TaxCatchAll" ma:showField="CatchAllData" ma:web="ddad6dd6-999c-45a7-8723-a4d0add0a9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ad6dd6-999c-45a7-8723-a4d0add0a9dc" xsi:nil="true"/>
    <lcf76f155ced4ddcb4097134ff3c332f xmlns="c0a79cf1-c7e8-4706-be11-a4f2014773d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68776A-6374-4C98-A2B9-16E8BD7F8F8C}"/>
</file>

<file path=customXml/itemProps2.xml><?xml version="1.0" encoding="utf-8"?>
<ds:datastoreItem xmlns:ds="http://schemas.openxmlformats.org/officeDocument/2006/customXml" ds:itemID="{12808B9B-95C8-4143-B0A4-193747AB6F3A}"/>
</file>

<file path=customXml/itemProps3.xml><?xml version="1.0" encoding="utf-8"?>
<ds:datastoreItem xmlns:ds="http://schemas.openxmlformats.org/officeDocument/2006/customXml" ds:itemID="{263DA987-AA10-4CC1-86C7-5CCD94A686A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139</Words>
  <Application>Microsoft Office PowerPoint</Application>
  <PresentationFormat>Bredbild</PresentationFormat>
  <Paragraphs>27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8" baseType="lpstr">
      <vt:lpstr>Arial</vt:lpstr>
      <vt:lpstr>Arial Bold</vt:lpstr>
      <vt:lpstr>Calibri</vt:lpstr>
      <vt:lpstr>Calibri Light</vt:lpstr>
      <vt:lpstr>Rockwell</vt:lpstr>
      <vt:lpstr>Times New Roman</vt:lpstr>
      <vt:lpstr>Master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mattias.israelsson@freno.se</dc:creator>
  <cp:lastModifiedBy>Mattias Israelsson - Freno Air</cp:lastModifiedBy>
  <cp:revision>90</cp:revision>
  <dcterms:created xsi:type="dcterms:W3CDTF">2017-03-14T08:05:00Z</dcterms:created>
  <dcterms:modified xsi:type="dcterms:W3CDTF">2021-10-31T17:47:31Z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0x010100A9D613424AD73148A608FA4A84E2DFE9</vt:lpwstr>
  </property>
  <property fmtid="{D5CDD505-2E9C-101B-9397-08002B2CF9AE}" pid="3" name="MediaServiceImageTags">
    <vt:lpwstr/>
  </property>
</Properties>
</file>