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67" r:id="rId2"/>
    <p:sldId id="268" r:id="rId3"/>
    <p:sldId id="269" r:id="rId4"/>
    <p:sldId id="270" r:id="rId5"/>
    <p:sldId id="271" r:id="rId6"/>
    <p:sldId id="272" r:id="rId7"/>
  </p:sldIdLst>
  <p:sldSz cx="9906000" cy="6858000" type="A4"/>
  <p:notesSz cx="6858000" cy="9144000"/>
  <p:custDataLst>
    <p:tags r:id="rId10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4F8"/>
    <a:srgbClr val="A5C8F1"/>
    <a:srgbClr val="78ADEA"/>
    <a:srgbClr val="4B92E2"/>
    <a:srgbClr val="2277D7"/>
    <a:srgbClr val="1B5EAA"/>
    <a:srgbClr val="277CDD"/>
    <a:srgbClr val="5D9DE5"/>
    <a:srgbClr val="93BEEE"/>
    <a:srgbClr val="C9DE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1" autoAdjust="0"/>
  </p:normalViewPr>
  <p:slideViewPr>
    <p:cSldViewPr snapToGrid="0" snapToObjects="1">
      <p:cViewPr>
        <p:scale>
          <a:sx n="100" d="100"/>
          <a:sy n="100" d="100"/>
        </p:scale>
        <p:origin x="122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as Israelsson" userId="18ace0918cf75d91" providerId="LiveId" clId="{49EA161F-5692-4037-99F2-70011C1DDE25}"/>
    <pc:docChg chg="undo custSel modSld addMainMaster delMainMaster modMainMaster">
      <pc:chgData name="Mattias Israelsson" userId="18ace0918cf75d91" providerId="LiveId" clId="{49EA161F-5692-4037-99F2-70011C1DDE25}" dt="2020-04-03T12:31:30.879" v="604" actId="1076"/>
      <pc:docMkLst>
        <pc:docMk/>
      </pc:docMkLst>
      <pc:sldChg chg="modSp mod">
        <pc:chgData name="Mattias Israelsson" userId="18ace0918cf75d91" providerId="LiveId" clId="{49EA161F-5692-4037-99F2-70011C1DDE25}" dt="2020-04-03T12:13:50.918" v="588" actId="121"/>
        <pc:sldMkLst>
          <pc:docMk/>
          <pc:sldMk cId="3790025175" sldId="264"/>
        </pc:sldMkLst>
        <pc:spChg chg="mod">
          <ac:chgData name="Mattias Israelsson" userId="18ace0918cf75d91" providerId="LiveId" clId="{49EA161F-5692-4037-99F2-70011C1DDE25}" dt="2020-04-03T12:13:49.270" v="587" actId="121"/>
          <ac:spMkLst>
            <pc:docMk/>
            <pc:sldMk cId="3790025175" sldId="264"/>
            <ac:spMk id="2" creationId="{00000000-0000-0000-0000-000000000000}"/>
          </ac:spMkLst>
        </pc:spChg>
        <pc:spChg chg="mod">
          <ac:chgData name="Mattias Israelsson" userId="18ace0918cf75d91" providerId="LiveId" clId="{49EA161F-5692-4037-99F2-70011C1DDE25}" dt="2020-04-03T12:13:50.918" v="588" actId="121"/>
          <ac:spMkLst>
            <pc:docMk/>
            <pc:sldMk cId="3790025175" sldId="264"/>
            <ac:spMk id="4" creationId="{00000000-0000-0000-0000-000000000000}"/>
          </ac:spMkLst>
        </pc:spChg>
      </pc:sldChg>
      <pc:sldMasterChg chg="delSldLayout modSldLayout">
        <pc:chgData name="Mattias Israelsson" userId="18ace0918cf75d91" providerId="LiveId" clId="{49EA161F-5692-4037-99F2-70011C1DDE25}" dt="2020-04-03T12:31:30.879" v="604" actId="1076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49EA161F-5692-4037-99F2-70011C1DDE25}" dt="2020-04-03T12:31:20.335" v="602" actId="1076"/>
          <pc:sldLayoutMkLst>
            <pc:docMk/>
            <pc:sldMasterMk cId="138586323" sldId="2147483660"/>
            <pc:sldLayoutMk cId="1150522478" sldId="2147483719"/>
          </pc:sldLayoutMkLst>
          <pc:spChg chg="ord">
            <ac:chgData name="Mattias Israelsson" userId="18ace0918cf75d91" providerId="LiveId" clId="{49EA161F-5692-4037-99F2-70011C1DDE25}" dt="2020-04-01T21:54:41.734" v="566" actId="167"/>
            <ac:spMkLst>
              <pc:docMk/>
              <pc:sldMasterMk cId="138586323" sldId="2147483660"/>
              <pc:sldLayoutMk cId="1150522478" sldId="2147483719"/>
              <ac:spMk id="2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8" creationId="{FC77D4BD-331D-4448-9E19-B637EAE4F3AD}"/>
            </ac:spMkLst>
          </pc:spChg>
          <pc:spChg chg="add mod">
            <ac:chgData name="Mattias Israelsson" userId="18ace0918cf75d91" providerId="LiveId" clId="{49EA161F-5692-4037-99F2-70011C1DDE25}" dt="2020-04-03T12:31:20.335" v="602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spChg chg="add del mod ord">
            <ac:chgData name="Mattias Israelsson" userId="18ace0918cf75d91" providerId="LiveId" clId="{49EA161F-5692-4037-99F2-70011C1DDE25}" dt="2020-04-01T21:49:29.535" v="419" actId="478"/>
            <ac:spMkLst>
              <pc:docMk/>
              <pc:sldMasterMk cId="138586323" sldId="2147483660"/>
              <pc:sldLayoutMk cId="1150522478" sldId="2147483719"/>
              <ac:spMk id="11" creationId="{37F205EB-B1AA-4220-88E2-462B4DC95B7A}"/>
            </ac:spMkLst>
          </pc:spChg>
          <pc:spChg chg="del">
            <ac:chgData name="Mattias Israelsson" userId="18ace0918cf75d91" providerId="LiveId" clId="{49EA161F-5692-4037-99F2-70011C1DDE25}" dt="2020-04-01T21:49:32.681" v="421" actId="478"/>
            <ac:spMkLst>
              <pc:docMk/>
              <pc:sldMasterMk cId="138586323" sldId="2147483660"/>
              <pc:sldLayoutMk cId="1150522478" sldId="2147483719"/>
              <ac:spMk id="12" creationId="{B9ACC67A-25D1-7F45-8DD3-DF22621373A1}"/>
            </ac:spMkLst>
          </pc:spChg>
          <pc:spChg chg="add del mod">
            <ac:chgData name="Mattias Israelsson" userId="18ace0918cf75d91" providerId="LiveId" clId="{49EA161F-5692-4037-99F2-70011C1DDE25}" dt="2020-04-01T21:49:30.991" v="420" actId="478"/>
            <ac:spMkLst>
              <pc:docMk/>
              <pc:sldMasterMk cId="138586323" sldId="2147483660"/>
              <pc:sldLayoutMk cId="1150522478" sldId="2147483719"/>
              <ac:spMk id="16" creationId="{772F9345-3EF5-408D-A4E6-82D9136ED379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11:04.940" v="141" actId="1076"/>
            <ac:spMkLst>
              <pc:docMk/>
              <pc:sldMasterMk cId="138586323" sldId="2147483660"/>
              <pc:sldLayoutMk cId="1150522478" sldId="2147483719"/>
              <ac:spMk id="18" creationId="{00000000-0000-0000-0000-000000000000}"/>
            </ac:spMkLst>
          </pc:spChg>
          <pc:spChg chg="mod">
            <ac:chgData name="Mattias Israelsson" userId="18ace0918cf75d91" providerId="LiveId" clId="{49EA161F-5692-4037-99F2-70011C1DDE25}" dt="2020-04-01T21:52:28.789" v="552" actId="1038"/>
            <ac:spMkLst>
              <pc:docMk/>
              <pc:sldMasterMk cId="138586323" sldId="2147483660"/>
              <pc:sldLayoutMk cId="1150522478" sldId="2147483719"/>
              <ac:spMk id="19" creationId="{00000000-0000-0000-0000-000000000000}"/>
            </ac:spMkLst>
          </pc:spChg>
          <pc:picChg chg="add del mod">
            <ac:chgData name="Mattias Israelsson" userId="18ace0918cf75d91" providerId="LiveId" clId="{49EA161F-5692-4037-99F2-70011C1DDE25}" dt="2020-04-01T21:08:00.539" v="6" actId="478"/>
            <ac:picMkLst>
              <pc:docMk/>
              <pc:sldMasterMk cId="138586323" sldId="2147483660"/>
              <pc:sldLayoutMk cId="1150522478" sldId="2147483719"/>
              <ac:picMk id="5" creationId="{4DA08730-C6CA-4B5B-BAEF-4579C2813806}"/>
            </ac:picMkLst>
          </pc:picChg>
          <pc:picChg chg="del">
            <ac:chgData name="Mattias Israelsson" userId="18ace0918cf75d91" providerId="LiveId" clId="{49EA161F-5692-4037-99F2-70011C1DDE25}" dt="2020-04-01T21:07:15.788" v="0" actId="478"/>
            <ac:picMkLst>
              <pc:docMk/>
              <pc:sldMasterMk cId="138586323" sldId="2147483660"/>
              <pc:sldLayoutMk cId="1150522478" sldId="2147483719"/>
              <ac:picMk id="7" creationId="{00000000-0000-0000-0000-000000000000}"/>
            </ac:picMkLst>
          </pc:picChg>
          <pc:picChg chg="add del mod ord modCrop">
            <ac:chgData name="Mattias Israelsson" userId="18ace0918cf75d91" providerId="LiveId" clId="{49EA161F-5692-4037-99F2-70011C1DDE25}" dt="2020-04-01T21:53:25.102" v="555" actId="478"/>
            <ac:picMkLst>
              <pc:docMk/>
              <pc:sldMasterMk cId="138586323" sldId="2147483660"/>
              <pc:sldLayoutMk cId="1150522478" sldId="2147483719"/>
              <ac:picMk id="9" creationId="{04EF2BEE-A6EF-4F20-A680-6A244115C7BA}"/>
            </ac:picMkLst>
          </pc:picChg>
          <pc:picChg chg="del">
            <ac:chgData name="Mattias Israelsson" userId="18ace0918cf75d91" providerId="LiveId" clId="{49EA161F-5692-4037-99F2-70011C1DDE25}" dt="2020-04-01T21:08:22.939" v="11" actId="478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add mod ord">
            <ac:chgData name="Mattias Israelsson" userId="18ace0918cf75d91" providerId="LiveId" clId="{49EA161F-5692-4037-99F2-70011C1DDE25}" dt="2020-04-01T21:54:37.932" v="565" actId="167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add mod modCrop">
            <ac:chgData name="Mattias Israelsson" userId="18ace0918cf75d91" providerId="LiveId" clId="{49EA161F-5692-4037-99F2-70011C1DDE25}" dt="2020-04-01T21:50:53.998" v="456" actId="732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  <pc:picChg chg="add mod">
            <ac:chgData name="Mattias Israelsson" userId="18ace0918cf75d91" providerId="LiveId" clId="{49EA161F-5692-4037-99F2-70011C1DDE25}" dt="2020-04-01T21:55:23.469" v="582" actId="1038"/>
            <ac:picMkLst>
              <pc:docMk/>
              <pc:sldMasterMk cId="138586323" sldId="2147483660"/>
              <pc:sldLayoutMk cId="1150522478" sldId="2147483719"/>
              <ac:picMk id="21" creationId="{380A09D8-2CF7-468B-9DBA-949823B8655C}"/>
            </ac:picMkLst>
          </pc:picChg>
        </pc:sldLayoutChg>
        <pc:sldLayoutChg chg="addSp delSp modSp mod">
          <pc:chgData name="Mattias Israelsson" userId="18ace0918cf75d91" providerId="LiveId" clId="{49EA161F-5692-4037-99F2-70011C1DDE25}" dt="2020-04-03T12:31:30.879" v="604" actId="1076"/>
          <pc:sldLayoutMkLst>
            <pc:docMk/>
            <pc:sldMasterMk cId="138586323" sldId="2147483660"/>
            <pc:sldLayoutMk cId="4016389254" sldId="2147483720"/>
          </pc:sldLayoutMkLst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8" creationId="{FC77D4BD-331D-4448-9E19-B637EAE4F3AD}"/>
            </ac:spMkLst>
          </pc:spChg>
          <pc:spChg chg="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9" creationId="{00000000-0000-0000-0000-000000000000}"/>
            </ac:spMkLst>
          </pc:spChg>
          <pc:spChg chg="add mod">
            <ac:chgData name="Mattias Israelsson" userId="18ace0918cf75d91" providerId="LiveId" clId="{49EA161F-5692-4037-99F2-70011C1DDE25}" dt="2020-04-03T12:31:30.879" v="604" actId="1076"/>
            <ac:spMkLst>
              <pc:docMk/>
              <pc:sldMasterMk cId="138586323" sldId="2147483660"/>
              <pc:sldLayoutMk cId="4016389254" sldId="2147483720"/>
              <ac:spMk id="9" creationId="{E087287C-36B7-481C-9CE7-025C9FE442EE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1" creationId="{46D782EB-23D5-4F5E-9AC4-445947150C2D}"/>
            </ac:spMkLst>
          </pc:spChg>
          <pc:spChg chg="del">
            <ac:chgData name="Mattias Israelsson" userId="18ace0918cf75d91" providerId="LiveId" clId="{49EA161F-5692-4037-99F2-70011C1DDE25}" dt="2020-04-01T21:51:39.059" v="524" actId="478"/>
            <ac:spMkLst>
              <pc:docMk/>
              <pc:sldMasterMk cId="138586323" sldId="2147483660"/>
              <pc:sldLayoutMk cId="4016389254" sldId="2147483720"/>
              <ac:spMk id="12" creationId="{B9ACC67A-25D1-7F45-8DD3-DF22621373A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14" creationId="{BE5B4BAA-686E-4685-8F05-248A0961BBFA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  <pc:spChg chg="del">
            <ac:chgData name="Mattias Israelsson" userId="18ace0918cf75d91" providerId="LiveId" clId="{49EA161F-5692-4037-99F2-70011C1DDE25}" dt="2020-04-01T21:51:45.333" v="526" actId="478"/>
            <ac:spMkLst>
              <pc:docMk/>
              <pc:sldMasterMk cId="138586323" sldId="2147483660"/>
              <pc:sldLayoutMk cId="4016389254" sldId="2147483720"/>
              <ac:spMk id="16" creationId="{00000000-0000-0000-0000-000000000000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7" creationId="{4F9DCB42-79DE-4E16-AC69-1C022099C6AE}"/>
            </ac:spMkLst>
          </pc:spChg>
          <pc:spChg chg="add del">
            <ac:chgData name="Mattias Israelsson" userId="18ace0918cf75d91" providerId="LiveId" clId="{49EA161F-5692-4037-99F2-70011C1DDE25}" dt="2020-04-01T21:51:57.696" v="528" actId="478"/>
            <ac:spMkLst>
              <pc:docMk/>
              <pc:sldMasterMk cId="138586323" sldId="2147483660"/>
              <pc:sldLayoutMk cId="4016389254" sldId="2147483720"/>
              <ac:spMk id="18" creationId="{9DE08277-8851-46B3-8A74-8290C35EDC93}"/>
            </ac:spMkLst>
          </pc:spChg>
          <pc:spChg chg="add del">
            <ac:chgData name="Mattias Israelsson" userId="18ace0918cf75d91" providerId="LiveId" clId="{49EA161F-5692-4037-99F2-70011C1DDE25}" dt="2020-04-01T21:52:40.158" v="553" actId="478"/>
            <ac:spMkLst>
              <pc:docMk/>
              <pc:sldMasterMk cId="138586323" sldId="2147483660"/>
              <pc:sldLayoutMk cId="4016389254" sldId="2147483720"/>
              <ac:spMk id="19" creationId="{E736F8C4-97D4-47AB-A070-37725F131370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1" creationId="{B4E5BCD8-2783-4116-8709-7C97F8555D81}"/>
            </ac:spMkLst>
          </pc:spChg>
          <pc:spChg chg="add del">
            <ac:chgData name="Mattias Israelsson" userId="18ace0918cf75d91" providerId="LiveId" clId="{49EA161F-5692-4037-99F2-70011C1DDE25}" dt="2020-04-01T21:55:32.878" v="583" actId="478"/>
            <ac:spMkLst>
              <pc:docMk/>
              <pc:sldMasterMk cId="138586323" sldId="2147483660"/>
              <pc:sldLayoutMk cId="4016389254" sldId="2147483720"/>
              <ac:spMk id="22" creationId="{DF22DAA2-7812-4FBD-A826-755DCB4C8794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3" creationId="{0A8519F0-36C1-47BA-B052-EA0C8D4F446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5" creationId="{EEBBE084-4804-4076-8BD4-37C6C595FE88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6" creationId="{FE5A32ED-2E13-4E5B-A341-08EB6FEED6CA}"/>
            </ac:spMkLst>
          </pc:spChg>
          <pc:spChg chg="add del">
            <ac:chgData name="Mattias Israelsson" userId="18ace0918cf75d91" providerId="LiveId" clId="{49EA161F-5692-4037-99F2-70011C1DDE25}" dt="2020-04-01T21:55:50.291" v="585" actId="478"/>
            <ac:spMkLst>
              <pc:docMk/>
              <pc:sldMasterMk cId="138586323" sldId="2147483660"/>
              <pc:sldLayoutMk cId="4016389254" sldId="2147483720"/>
              <ac:spMk id="27" creationId="{8AF91FD1-3EB2-4399-8E76-CD67D7566EDF}"/>
            </ac:spMkLst>
          </pc:spChg>
          <pc:spChg chg="add">
            <ac:chgData name="Mattias Israelsson" userId="18ace0918cf75d91" providerId="LiveId" clId="{49EA161F-5692-4037-99F2-70011C1DDE25}" dt="2020-04-01T21:55:35.411" v="584"/>
            <ac:spMkLst>
              <pc:docMk/>
              <pc:sldMasterMk cId="138586323" sldId="2147483660"/>
              <pc:sldLayoutMk cId="4016389254" sldId="2147483720"/>
              <ac:spMk id="28" creationId="{699B9167-9A4A-4D1B-ACF6-B133E60F4FC2}"/>
            </ac:spMkLst>
          </pc:spChg>
          <pc:picChg chg="del">
            <ac:chgData name="Mattias Israelsson" userId="18ace0918cf75d91" providerId="LiveId" clId="{49EA161F-5692-4037-99F2-70011C1DDE25}" dt="2020-04-01T21:51:40.639" v="525" actId="478"/>
            <ac:picMkLst>
              <pc:docMk/>
              <pc:sldMasterMk cId="138586323" sldId="2147483660"/>
              <pc:sldLayoutMk cId="4016389254" sldId="2147483720"/>
              <ac:picMk id="7" creationId="{00000000-0000-0000-0000-000000000000}"/>
            </ac:picMkLst>
          </pc:picChg>
          <pc:picChg chg="del">
            <ac:chgData name="Mattias Israelsson" userId="18ace0918cf75d91" providerId="LiveId" clId="{49EA161F-5692-4037-99F2-70011C1DDE25}" dt="2020-04-01T21:51:45.333" v="526" actId="478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13" creationId="{4E32CF41-CF8B-4977-94DD-6DFF92B105CA}"/>
            </ac:picMkLst>
          </pc:picChg>
          <pc:picChg chg="add del">
            <ac:chgData name="Mattias Israelsson" userId="18ace0918cf75d91" providerId="LiveId" clId="{49EA161F-5692-4037-99F2-70011C1DDE25}" dt="2020-04-01T21:55:32.878" v="583" actId="478"/>
            <ac:picMkLst>
              <pc:docMk/>
              <pc:sldMasterMk cId="138586323" sldId="2147483660"/>
              <pc:sldLayoutMk cId="4016389254" sldId="2147483720"/>
              <ac:picMk id="20" creationId="{9B9B6C5F-5F88-498B-BF0C-B63D3AC22726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  <pc:picChg chg="add">
            <ac:chgData name="Mattias Israelsson" userId="18ace0918cf75d91" providerId="LiveId" clId="{49EA161F-5692-4037-99F2-70011C1DDE25}" dt="2020-04-01T21:55:35.411" v="584"/>
            <ac:picMkLst>
              <pc:docMk/>
              <pc:sldMasterMk cId="138586323" sldId="2147483660"/>
              <pc:sldLayoutMk cId="4016389254" sldId="2147483720"/>
              <ac:picMk id="30" creationId="{1087CC25-75C0-42F1-A435-1413D9F64CD6}"/>
            </ac:picMkLst>
          </pc:picChg>
        </pc:sldLayoutChg>
        <pc:sldLayoutChg chg="del">
          <pc:chgData name="Mattias Israelsson" userId="18ace0918cf75d91" providerId="LiveId" clId="{49EA161F-5692-4037-99F2-70011C1DDE25}" dt="2020-04-01T21:21:22.479" v="406" actId="2696"/>
          <pc:sldLayoutMkLst>
            <pc:docMk/>
            <pc:sldMasterMk cId="138586323" sldId="2147483660"/>
            <pc:sldLayoutMk cId="209598059" sldId="2147483723"/>
          </pc:sldLayoutMkLst>
        </pc:sldLayoutChg>
      </pc:sldMasterChg>
      <pc:sldMasterChg chg="new del mod addSldLayout delSldLayout">
        <pc:chgData name="Mattias Israelsson" userId="18ace0918cf75d91" providerId="LiveId" clId="{49EA161F-5692-4037-99F2-70011C1DDE25}" dt="2020-04-01T21:21:11.914" v="405" actId="6938"/>
        <pc:sldMasterMkLst>
          <pc:docMk/>
          <pc:sldMasterMk cId="1382137303" sldId="2147483723"/>
        </pc:sldMasterMkLst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250385626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700886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36782159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004554907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81204276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64938114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1650435517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2566514930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442826340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3219528053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1T21:21:11.914" v="405" actId="6938"/>
          <pc:sldLayoutMkLst>
            <pc:docMk/>
            <pc:sldMasterMk cId="1382137303" sldId="2147483723"/>
            <pc:sldLayoutMk cId="613139755" sldId="2147483734"/>
          </pc:sldLayoutMkLst>
        </pc:sldLayoutChg>
      </pc:sldMasterChg>
      <pc:sldMasterChg chg="addSp delSp modSp new del mod setBg addSldLayout delSldLayout">
        <pc:chgData name="Mattias Israelsson" userId="18ace0918cf75d91" providerId="LiveId" clId="{49EA161F-5692-4037-99F2-70011C1DDE25}" dt="2020-04-03T12:28:13.842" v="600" actId="2696"/>
        <pc:sldMasterMkLst>
          <pc:docMk/>
          <pc:sldMasterMk cId="3339198934" sldId="2147483723"/>
        </pc:sldMasterMkLst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2" creationId="{0116835C-3170-442B-A0C6-9D47B05E611F}"/>
          </ac:spMkLst>
        </pc:spChg>
        <pc:spChg chg="del">
          <ac:chgData name="Mattias Israelsson" userId="18ace0918cf75d91" providerId="LiveId" clId="{49EA161F-5692-4037-99F2-70011C1DDE25}" dt="2020-04-01T21:21:29.113" v="408" actId="478"/>
          <ac:spMkLst>
            <pc:docMk/>
            <pc:sldMasterMk cId="3339198934" sldId="2147483723"/>
            <ac:spMk id="3" creationId="{AAADCE35-45C0-41CA-9762-C8B979366ECF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4" creationId="{89F9A4A3-DDCA-4168-9C7B-AE06509F1209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5" creationId="{62D85E24-FCFE-4D40-94C3-4A09E790067A}"/>
          </ac:spMkLst>
        </pc:spChg>
        <pc:spChg chg="del">
          <ac:chgData name="Mattias Israelsson" userId="18ace0918cf75d91" providerId="LiveId" clId="{49EA161F-5692-4037-99F2-70011C1DDE25}" dt="2020-04-01T21:21:31.392" v="409" actId="478"/>
          <ac:spMkLst>
            <pc:docMk/>
            <pc:sldMasterMk cId="3339198934" sldId="2147483723"/>
            <ac:spMk id="6" creationId="{9918CA41-20BD-45BC-A1DE-CB0ECEF522B8}"/>
          </ac:spMkLst>
        </pc:spChg>
        <pc:spChg chg="add del">
          <ac:chgData name="Mattias Israelsson" userId="18ace0918cf75d91" providerId="LiveId" clId="{49EA161F-5692-4037-99F2-70011C1DDE25}" dt="2020-04-01T21:48:56.750" v="416" actId="478"/>
          <ac:spMkLst>
            <pc:docMk/>
            <pc:sldMasterMk cId="3339198934" sldId="2147483723"/>
            <ac:spMk id="7" creationId="{1A73AD7C-859A-4BEA-974A-BF574BCA6FE6}"/>
          </ac:spMkLst>
        </pc:spChg>
        <pc:spChg chg="add del mod">
          <ac:chgData name="Mattias Israelsson" userId="18ace0918cf75d91" providerId="LiveId" clId="{49EA161F-5692-4037-99F2-70011C1DDE25}" dt="2020-04-01T21:48:54.499" v="414" actId="478"/>
          <ac:spMkLst>
            <pc:docMk/>
            <pc:sldMasterMk cId="3339198934" sldId="2147483723"/>
            <ac:spMk id="8" creationId="{C63E263A-CBCF-426E-A44D-BE72C09FF9BC}"/>
          </ac:spMkLst>
        </pc:spChg>
        <pc:spChg chg="add del">
          <ac:chgData name="Mattias Israelsson" userId="18ace0918cf75d91" providerId="LiveId" clId="{49EA161F-5692-4037-99F2-70011C1DDE25}" dt="2020-04-01T21:48:55.280" v="415" actId="478"/>
          <ac:spMkLst>
            <pc:docMk/>
            <pc:sldMasterMk cId="3339198934" sldId="2147483723"/>
            <ac:spMk id="9" creationId="{36B82F9D-0D8D-4B65-B360-6FCC7866AFCA}"/>
          </ac:spMkLst>
        </pc:spChg>
        <pc:picChg chg="add mod">
          <ac:chgData name="Mattias Israelsson" userId="18ace0918cf75d91" providerId="LiveId" clId="{49EA161F-5692-4037-99F2-70011C1DDE25}" dt="2020-04-01T21:49:14.591" v="418" actId="931"/>
          <ac:picMkLst>
            <pc:docMk/>
            <pc:sldMasterMk cId="3339198934" sldId="2147483723"/>
            <ac:picMk id="11" creationId="{165CCE34-3F77-4207-988B-E5D31BCA3DEB}"/>
          </ac:picMkLst>
        </pc:picChg>
        <pc:sldLayoutChg chg="new del replId">
          <pc:chgData name="Mattias Israelsson" userId="18ace0918cf75d91" providerId="LiveId" clId="{49EA161F-5692-4037-99F2-70011C1DDE25}" dt="2020-04-03T12:28:13.832" v="589" actId="2696"/>
          <pc:sldLayoutMkLst>
            <pc:docMk/>
            <pc:sldMasterMk cId="3339198934" sldId="2147483723"/>
            <pc:sldLayoutMk cId="2545774500" sldId="2147483724"/>
          </pc:sldLayoutMkLst>
        </pc:sldLayoutChg>
        <pc:sldLayoutChg chg="new del replId">
          <pc:chgData name="Mattias Israelsson" userId="18ace0918cf75d91" providerId="LiveId" clId="{49EA161F-5692-4037-99F2-70011C1DDE25}" dt="2020-04-03T12:28:13.833" v="590" actId="2696"/>
          <pc:sldLayoutMkLst>
            <pc:docMk/>
            <pc:sldMasterMk cId="3339198934" sldId="2147483723"/>
            <pc:sldLayoutMk cId="66489484" sldId="2147483725"/>
          </pc:sldLayoutMkLst>
        </pc:sldLayoutChg>
        <pc:sldLayoutChg chg="new del replId">
          <pc:chgData name="Mattias Israelsson" userId="18ace0918cf75d91" providerId="LiveId" clId="{49EA161F-5692-4037-99F2-70011C1DDE25}" dt="2020-04-03T12:28:13.834" v="591" actId="2696"/>
          <pc:sldLayoutMkLst>
            <pc:docMk/>
            <pc:sldMasterMk cId="3339198934" sldId="2147483723"/>
            <pc:sldLayoutMk cId="627238377" sldId="2147483726"/>
          </pc:sldLayoutMkLst>
        </pc:sldLayoutChg>
        <pc:sldLayoutChg chg="new del replId">
          <pc:chgData name="Mattias Israelsson" userId="18ace0918cf75d91" providerId="LiveId" clId="{49EA161F-5692-4037-99F2-70011C1DDE25}" dt="2020-04-03T12:28:13.835" v="592" actId="2696"/>
          <pc:sldLayoutMkLst>
            <pc:docMk/>
            <pc:sldMasterMk cId="3339198934" sldId="2147483723"/>
            <pc:sldLayoutMk cId="1923147411" sldId="2147483727"/>
          </pc:sldLayoutMkLst>
        </pc:sldLayoutChg>
        <pc:sldLayoutChg chg="new del replId">
          <pc:chgData name="Mattias Israelsson" userId="18ace0918cf75d91" providerId="LiveId" clId="{49EA161F-5692-4037-99F2-70011C1DDE25}" dt="2020-04-03T12:28:13.836" v="593" actId="2696"/>
          <pc:sldLayoutMkLst>
            <pc:docMk/>
            <pc:sldMasterMk cId="3339198934" sldId="2147483723"/>
            <pc:sldLayoutMk cId="94033885" sldId="2147483728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4" actId="2696"/>
          <pc:sldLayoutMkLst>
            <pc:docMk/>
            <pc:sldMasterMk cId="3339198934" sldId="2147483723"/>
            <pc:sldLayoutMk cId="2390670854" sldId="2147483729"/>
          </pc:sldLayoutMkLst>
        </pc:sldLayoutChg>
        <pc:sldLayoutChg chg="new del replId">
          <pc:chgData name="Mattias Israelsson" userId="18ace0918cf75d91" providerId="LiveId" clId="{49EA161F-5692-4037-99F2-70011C1DDE25}" dt="2020-04-03T12:28:13.837" v="595" actId="2696"/>
          <pc:sldLayoutMkLst>
            <pc:docMk/>
            <pc:sldMasterMk cId="3339198934" sldId="2147483723"/>
            <pc:sldLayoutMk cId="4281211304" sldId="2147483730"/>
          </pc:sldLayoutMkLst>
        </pc:sldLayoutChg>
        <pc:sldLayoutChg chg="new del replId">
          <pc:chgData name="Mattias Israelsson" userId="18ace0918cf75d91" providerId="LiveId" clId="{49EA161F-5692-4037-99F2-70011C1DDE25}" dt="2020-04-03T12:28:13.838" v="596" actId="2696"/>
          <pc:sldLayoutMkLst>
            <pc:docMk/>
            <pc:sldMasterMk cId="3339198934" sldId="2147483723"/>
            <pc:sldLayoutMk cId="2944457247" sldId="2147483731"/>
          </pc:sldLayoutMkLst>
        </pc:sldLayoutChg>
        <pc:sldLayoutChg chg="new del replId">
          <pc:chgData name="Mattias Israelsson" userId="18ace0918cf75d91" providerId="LiveId" clId="{49EA161F-5692-4037-99F2-70011C1DDE25}" dt="2020-04-03T12:28:13.839" v="597" actId="2696"/>
          <pc:sldLayoutMkLst>
            <pc:docMk/>
            <pc:sldMasterMk cId="3339198934" sldId="2147483723"/>
            <pc:sldLayoutMk cId="2879657151" sldId="2147483732"/>
          </pc:sldLayoutMkLst>
        </pc:sldLayoutChg>
        <pc:sldLayoutChg chg="new del replId">
          <pc:chgData name="Mattias Israelsson" userId="18ace0918cf75d91" providerId="LiveId" clId="{49EA161F-5692-4037-99F2-70011C1DDE25}" dt="2020-04-03T12:28:13.840" v="598" actId="2696"/>
          <pc:sldLayoutMkLst>
            <pc:docMk/>
            <pc:sldMasterMk cId="3339198934" sldId="2147483723"/>
            <pc:sldLayoutMk cId="3711150729" sldId="2147483733"/>
          </pc:sldLayoutMkLst>
        </pc:sldLayoutChg>
        <pc:sldLayoutChg chg="new del replId">
          <pc:chgData name="Mattias Israelsson" userId="18ace0918cf75d91" providerId="LiveId" clId="{49EA161F-5692-4037-99F2-70011C1DDE25}" dt="2020-04-03T12:28:13.841" v="599" actId="2696"/>
          <pc:sldLayoutMkLst>
            <pc:docMk/>
            <pc:sldMasterMk cId="3339198934" sldId="2147483723"/>
            <pc:sldLayoutMk cId="3511539486" sldId="2147483734"/>
          </pc:sldLayoutMkLst>
        </pc:sldLayoutChg>
      </pc:sldMasterChg>
    </pc:docChg>
  </pc:docChgLst>
  <pc:docChgLst>
    <pc:chgData name="Mattias Israelsson" userId="18ace0918cf75d91" providerId="LiveId" clId="{B88CE973-8284-48DB-872A-6FF9B31EA0F5}"/>
    <pc:docChg chg="undo custSel modMainMaster">
      <pc:chgData name="Mattias Israelsson" userId="18ace0918cf75d91" providerId="LiveId" clId="{B88CE973-8284-48DB-872A-6FF9B31EA0F5}" dt="2020-04-07T20:54:29.785" v="193" actId="1035"/>
      <pc:docMkLst>
        <pc:docMk/>
      </pc:docMkLst>
      <pc:sldMasterChg chg="addSp delSp modSp mod modSldLayout">
        <pc:chgData name="Mattias Israelsson" userId="18ace0918cf75d91" providerId="LiveId" clId="{B88CE973-8284-48DB-872A-6FF9B31EA0F5}" dt="2020-04-07T20:54:29.785" v="193" actId="1035"/>
        <pc:sldMasterMkLst>
          <pc:docMk/>
          <pc:sldMasterMk cId="138586323" sldId="2147483660"/>
        </pc:sldMasterMkLst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19" creationId="{8EE5A64B-3320-4E12-AAA9-32E5231D01EC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1" creationId="{875E7949-6428-4545-BFC4-C2C7D56AB727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2" creationId="{9810A646-5F86-4F73-9BE2-A7286CD64FA4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3" creationId="{7E9130E9-7660-4970-97A8-7238AB5F0ECD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B88CE973-8284-48DB-872A-6FF9B31EA0F5}" dt="2020-04-07T20:44:12.311" v="16" actId="478"/>
          <ac:spMkLst>
            <pc:docMk/>
            <pc:sldMasterMk cId="138586323" sldId="2147483660"/>
            <ac:spMk id="25" creationId="{008FAE8D-D48E-456F-BC59-338AA07E79E5}"/>
          </ac:spMkLst>
        </pc:spChg>
        <pc:spChg chg="add del mod">
          <ac:chgData name="Mattias Israelsson" userId="18ace0918cf75d91" providerId="LiveId" clId="{B88CE973-8284-48DB-872A-6FF9B31EA0F5}" dt="2020-04-07T20:44:22.771" v="17" actId="478"/>
          <ac:spMkLst>
            <pc:docMk/>
            <pc:sldMasterMk cId="138586323" sldId="2147483660"/>
            <ac:spMk id="26" creationId="{BD3EB65A-6ABE-4DE4-B6BB-5F44271B6B56}"/>
          </ac:spMkLst>
        </pc:spChg>
        <pc:spChg chg="del mod">
          <ac:chgData name="Mattias Israelsson" userId="18ace0918cf75d91" providerId="LiveId" clId="{B88CE973-8284-48DB-872A-6FF9B31EA0F5}" dt="2020-04-07T20:53:15.148" v="179" actId="478"/>
          <ac:spMkLst>
            <pc:docMk/>
            <pc:sldMasterMk cId="138586323" sldId="2147483660"/>
            <ac:spMk id="27" creationId="{64A6BE6F-14A8-40BA-981F-F90A33858DA5}"/>
          </ac:spMkLst>
        </pc:spChg>
        <pc:spChg chg="del">
          <ac:chgData name="Mattias Israelsson" userId="18ace0918cf75d91" providerId="LiveId" clId="{B88CE973-8284-48DB-872A-6FF9B31EA0F5}" dt="2020-04-07T20:44:02.705" v="13" actId="478"/>
          <ac:spMkLst>
            <pc:docMk/>
            <pc:sldMasterMk cId="138586323" sldId="2147483660"/>
            <ac:spMk id="28" creationId="{92E0B665-6A7B-44ED-B135-B6E2CACB057F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0" creationId="{A662C154-EC85-4E4E-AA1D-9EC55F6B8AFB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1" creationId="{FDD50E1C-DFEC-400C-9A29-D3AF2E8788BB}"/>
          </ac:spMkLst>
        </pc:spChg>
        <pc:spChg chg="del">
          <ac:chgData name="Mattias Israelsson" userId="18ace0918cf75d91" providerId="LiveId" clId="{B88CE973-8284-48DB-872A-6FF9B31EA0F5}" dt="2020-04-07T20:43:56.103" v="12" actId="478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3" creationId="{F4E4E159-30FC-4C9A-9F39-A3AE09A33099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4" creationId="{C0C35260-8E3C-42AD-A0B6-DCBF9E3002C0}"/>
          </ac:spMkLst>
        </pc:spChg>
        <pc:spChg chg="add del mod">
          <ac:chgData name="Mattias Israelsson" userId="18ace0918cf75d91" providerId="LiveId" clId="{B88CE973-8284-48DB-872A-6FF9B31EA0F5}" dt="2020-04-07T20:50:07.143" v="112" actId="478"/>
          <ac:spMkLst>
            <pc:docMk/>
            <pc:sldMasterMk cId="138586323" sldId="2147483660"/>
            <ac:spMk id="35" creationId="{FEC65DED-7D3A-4FA2-8C9E-1DEB546CF4B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6" creationId="{5587AA6E-C1D2-4AB6-A5F5-3198C9BCA89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7" creationId="{589144EA-5330-4899-B552-EA40F80B3EB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8" creationId="{E39C73D2-B00D-4BC2-9165-07C7FC4A5ECA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39" creationId="{3300BD02-60C0-48B3-AF3F-930447348C66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0" creationId="{29A23102-84E9-443C-941C-17C9103FD563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1" creationId="{FE76B1BF-AD2E-41FA-A0F5-5BB5CBA86F7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2" creationId="{8883947B-EDD8-4D15-A85B-57FBA0598DA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3" creationId="{442EC2DE-8DE1-4772-AF38-9E673700FB9F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4" creationId="{BB71F7E6-95EE-4939-A40A-84F2CFBBC257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5" creationId="{7670D358-D8AA-4B02-8B69-75E2C1475992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6" creationId="{25350F15-2198-43B8-84CC-E86C69852D2D}"/>
          </ac:spMkLst>
        </pc:spChg>
        <pc:spChg chg="add mod">
          <ac:chgData name="Mattias Israelsson" userId="18ace0918cf75d91" providerId="LiveId" clId="{B88CE973-8284-48DB-872A-6FF9B31EA0F5}" dt="2020-04-07T20:54:29.785" v="193" actId="1035"/>
          <ac:spMkLst>
            <pc:docMk/>
            <pc:sldMasterMk cId="138586323" sldId="2147483660"/>
            <ac:spMk id="47" creationId="{A21C10D8-64F6-429D-B672-3B7AABC160E6}"/>
          </ac:spMkLst>
        </pc:spChg>
        <pc:picChg chg="add del mod">
          <ac:chgData name="Mattias Israelsson" userId="18ace0918cf75d91" providerId="LiveId" clId="{B88CE973-8284-48DB-872A-6FF9B31EA0F5}" dt="2020-04-07T20:42:23.927" v="11" actId="478"/>
          <ac:picMkLst>
            <pc:docMk/>
            <pc:sldMasterMk cId="138586323" sldId="2147483660"/>
            <ac:picMk id="4" creationId="{F54D0530-A791-4608-ADB9-C0903A99A44D}"/>
          </ac:picMkLst>
        </pc:picChg>
        <pc:sldLayoutChg chg="delSp modSp mod">
          <pc:chgData name="Mattias Israelsson" userId="18ace0918cf75d91" providerId="LiveId" clId="{B88CE973-8284-48DB-872A-6FF9B31EA0F5}" dt="2020-04-04T06:50:00.849" v="3" actId="14100"/>
          <pc:sldLayoutMkLst>
            <pc:docMk/>
            <pc:sldMasterMk cId="138586323" sldId="2147483660"/>
            <pc:sldLayoutMk cId="1150522478" sldId="2147483719"/>
          </pc:sldLayoutMkLst>
          <pc:picChg chg="mod">
            <ac:chgData name="Mattias Israelsson" userId="18ace0918cf75d91" providerId="LiveId" clId="{B88CE973-8284-48DB-872A-6FF9B31EA0F5}" dt="2020-04-04T06:50:00.849" v="3" actId="14100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  <pc:picChg chg="del">
            <ac:chgData name="Mattias Israelsson" userId="18ace0918cf75d91" providerId="LiveId" clId="{B88CE973-8284-48DB-872A-6FF9B31EA0F5}" dt="2020-04-04T06:49:50.133" v="0" actId="478"/>
            <ac:picMkLst>
              <pc:docMk/>
              <pc:sldMasterMk cId="138586323" sldId="2147483660"/>
              <pc:sldLayoutMk cId="1150522478" sldId="2147483719"/>
              <ac:picMk id="20" creationId="{3B5EA3D4-2025-4839-B8DD-7B8E139D9F0B}"/>
            </ac:picMkLst>
          </pc:picChg>
        </pc:sldLayoutChg>
        <pc:sldLayoutChg chg="delSp modSp mod">
          <pc:chgData name="Mattias Israelsson" userId="18ace0918cf75d91" providerId="LiveId" clId="{B88CE973-8284-48DB-872A-6FF9B31EA0F5}" dt="2020-04-04T06:49:56.813" v="2" actId="14100"/>
          <pc:sldLayoutMkLst>
            <pc:docMk/>
            <pc:sldMasterMk cId="138586323" sldId="2147483660"/>
            <pc:sldLayoutMk cId="4016389254" sldId="2147483720"/>
          </pc:sldLayoutMkLst>
          <pc:picChg chg="mod">
            <ac:chgData name="Mattias Israelsson" userId="18ace0918cf75d91" providerId="LiveId" clId="{B88CE973-8284-48DB-872A-6FF9B31EA0F5}" dt="2020-04-04T06:49:56.813" v="2" actId="14100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  <pc:picChg chg="del">
            <ac:chgData name="Mattias Israelsson" userId="18ace0918cf75d91" providerId="LiveId" clId="{B88CE973-8284-48DB-872A-6FF9B31EA0F5}" dt="2020-04-04T06:49:53.667" v="1" actId="478"/>
            <ac:picMkLst>
              <pc:docMk/>
              <pc:sldMasterMk cId="138586323" sldId="2147483660"/>
              <pc:sldLayoutMk cId="4016389254" sldId="2147483720"/>
              <ac:picMk id="29" creationId="{C82525BE-80E1-4B57-91E8-A14578413422}"/>
            </ac:picMkLst>
          </pc:picChg>
        </pc:sldLayoutChg>
      </pc:sldMasterChg>
    </pc:docChg>
  </pc:docChgLst>
  <pc:docChgLst>
    <pc:chgData name="Mattias Israelsson" userId="18ace0918cf75d91" providerId="LiveId" clId="{27575B85-DDA9-486B-8A49-BE025E2C90BB}"/>
    <pc:docChg chg="custSel addSld delSld modSld modMainMaster">
      <pc:chgData name="Mattias Israelsson" userId="18ace0918cf75d91" providerId="LiveId" clId="{27575B85-DDA9-486B-8A49-BE025E2C90BB}" dt="2019-08-03T10:46:10.751" v="26" actId="478"/>
      <pc:docMkLst>
        <pc:docMk/>
      </pc:docMkLst>
      <pc:sldChg chg="addSp delSp modSp">
        <pc:chgData name="Mattias Israelsson" userId="18ace0918cf75d91" providerId="LiveId" clId="{27575B85-DDA9-486B-8A49-BE025E2C90BB}" dt="2019-08-03T10:46:10.751" v="26" actId="478"/>
        <pc:sldMkLst>
          <pc:docMk/>
          <pc:sldMk cId="3790025175" sldId="264"/>
        </pc:sldMkLst>
        <pc:spChg chg="add del mod">
          <ac:chgData name="Mattias Israelsson" userId="18ace0918cf75d91" providerId="LiveId" clId="{27575B85-DDA9-486B-8A49-BE025E2C90BB}" dt="2019-08-03T10:46:10.751" v="26" actId="478"/>
          <ac:spMkLst>
            <pc:docMk/>
            <pc:sldMk cId="3790025175" sldId="264"/>
            <ac:spMk id="6" creationId="{52C4BA91-173D-4B30-B03B-656E317BF50F}"/>
          </ac:spMkLst>
        </pc:spChg>
      </pc:sldChg>
      <pc:sldMasterChg chg="modSldLayout">
        <pc:chgData name="Mattias Israelsson" userId="18ace0918cf75d91" providerId="LiveId" clId="{27575B85-DDA9-486B-8A49-BE025E2C90BB}" dt="2019-08-03T10:44:31.477" v="1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27575B85-DDA9-486B-8A49-BE025E2C90BB}" dt="2019-08-03T10:44:31.477" v="19" actId="20577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27575B85-DDA9-486B-8A49-BE025E2C90BB}" dt="2019-08-03T10:44:31.477" v="19" actId="20577"/>
            <ac:spMkLst>
              <pc:docMk/>
              <pc:sldMasterMk cId="138586323" sldId="2147483660"/>
              <pc:sldLayoutMk cId="1150522478" sldId="2147483719"/>
              <ac:spMk id="17" creationId="{00000000-0000-0000-0000-000000000000}"/>
            </ac:spMkLst>
          </pc:spChg>
        </pc:sldLayoutChg>
        <pc:sldLayoutChg chg="modSp">
          <pc:chgData name="Mattias Israelsson" userId="18ace0918cf75d91" providerId="LiveId" clId="{27575B85-DDA9-486B-8A49-BE025E2C90BB}" dt="2019-08-03T10:44:19.506" v="9" actId="20577"/>
          <pc:sldLayoutMkLst>
            <pc:docMk/>
            <pc:sldMasterMk cId="138586323" sldId="2147483660"/>
            <pc:sldLayoutMk cId="4016389254" sldId="2147483720"/>
          </pc:sldLayoutMkLst>
          <pc:spChg chg="mod">
            <ac:chgData name="Mattias Israelsson" userId="18ace0918cf75d91" providerId="LiveId" clId="{27575B85-DDA9-486B-8A49-BE025E2C90BB}" dt="2019-08-03T10:44:19.506" v="9" actId="20577"/>
            <ac:spMkLst>
              <pc:docMk/>
              <pc:sldMasterMk cId="138586323" sldId="2147483660"/>
              <pc:sldLayoutMk cId="4016389254" sldId="2147483720"/>
              <ac:spMk id="15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11721740-F034-465B-9346-6A2212D0F21A}"/>
    <pc:docChg chg="custSel modSld modMainMaster">
      <pc:chgData name="Mattias Israelsson" userId="18ace0918cf75d91" providerId="LiveId" clId="{11721740-F034-465B-9346-6A2212D0F21A}" dt="2019-08-25T17:30:32.679" v="57" actId="5793"/>
      <pc:docMkLst>
        <pc:docMk/>
      </pc:docMkLst>
      <pc:sldChg chg="addSp delSp modSp">
        <pc:chgData name="Mattias Israelsson" userId="18ace0918cf75d91" providerId="LiveId" clId="{11721740-F034-465B-9346-6A2212D0F21A}" dt="2019-08-25T17:28:57.545" v="13" actId="478"/>
        <pc:sldMkLst>
          <pc:docMk/>
          <pc:sldMk cId="3162270528" sldId="263"/>
        </pc:sldMkLst>
        <pc:graphicFrameChg chg="add del mod modGraphic">
          <ac:chgData name="Mattias Israelsson" userId="18ace0918cf75d91" providerId="LiveId" clId="{11721740-F034-465B-9346-6A2212D0F21A}" dt="2019-08-25T17:28:57.545" v="13" actId="478"/>
          <ac:graphicFrameMkLst>
            <pc:docMk/>
            <pc:sldMk cId="3162270528" sldId="263"/>
            <ac:graphicFrameMk id="2" creationId="{BD647AD9-6F8D-42D6-9A55-46F302E4E41F}"/>
          </ac:graphicFrameMkLst>
        </pc:graphicFrameChg>
      </pc:sldChg>
      <pc:sldMasterChg chg="addSp delSp modSp modSldLayout">
        <pc:chgData name="Mattias Israelsson" userId="18ace0918cf75d91" providerId="LiveId" clId="{11721740-F034-465B-9346-6A2212D0F21A}" dt="2019-08-25T17:30:32.679" v="57" actId="5793"/>
        <pc:sldMasterMkLst>
          <pc:docMk/>
          <pc:sldMasterMk cId="138586323" sldId="2147483660"/>
        </pc:sldMasterMkLst>
        <pc:spChg chg="mod">
          <ac:chgData name="Mattias Israelsson" userId="18ace0918cf75d91" providerId="LiveId" clId="{11721740-F034-465B-9346-6A2212D0F21A}" dt="2019-08-25T17:28:34.500" v="10"/>
          <ac:spMkLst>
            <pc:docMk/>
            <pc:sldMasterMk cId="138586323" sldId="2147483660"/>
            <ac:spMk id="13" creationId="{00000000-0000-0000-0000-000000000000}"/>
          </ac:spMkLst>
        </pc:spChg>
        <pc:spChg chg="mod">
          <ac:chgData name="Mattias Israelsson" userId="18ace0918cf75d91" providerId="LiveId" clId="{11721740-F034-465B-9346-6A2212D0F21A}" dt="2019-08-25T17:28:42.497" v="11"/>
          <ac:spMkLst>
            <pc:docMk/>
            <pc:sldMasterMk cId="138586323" sldId="2147483660"/>
            <ac:spMk id="14" creationId="{00000000-0000-0000-0000-000000000000}"/>
          </ac:spMkLst>
        </pc:spChg>
        <pc:graphicFrameChg chg="add del mod">
          <ac:chgData name="Mattias Israelsson" userId="18ace0918cf75d91" providerId="LiveId" clId="{11721740-F034-465B-9346-6A2212D0F21A}" dt="2019-08-25T17:28:50.545" v="12" actId="478"/>
          <ac:graphicFrameMkLst>
            <pc:docMk/>
            <pc:sldMasterMk cId="138586323" sldId="2147483660"/>
            <ac:graphicFrameMk id="21" creationId="{C2A36C99-0071-43A2-AF4B-FAC992A54373}"/>
          </ac:graphicFrameMkLst>
        </pc:graphicFrameChg>
        <pc:sldLayoutChg chg="modSp">
          <pc:chgData name="Mattias Israelsson" userId="18ace0918cf75d91" providerId="LiveId" clId="{11721740-F034-465B-9346-6A2212D0F21A}" dt="2019-08-25T17:30:32.679" v="57" actId="579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11721740-F034-465B-9346-6A2212D0F21A}" dt="2019-08-25T17:30:32.679" v="57" actId="579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6A38CB92-4BFA-461E-AF57-D1659B13C5F2}"/>
    <pc:docChg chg="undo custSel modSld modMainMaster">
      <pc:chgData name="Mattias Israelsson" userId="18ace0918cf75d91" providerId="LiveId" clId="{6A38CB92-4BFA-461E-AF57-D1659B13C5F2}" dt="2020-04-10T22:02:52.330" v="9" actId="478"/>
      <pc:docMkLst>
        <pc:docMk/>
      </pc:docMkLst>
      <pc:sldChg chg="addSp delSp modSp mod">
        <pc:chgData name="Mattias Israelsson" userId="18ace0918cf75d91" providerId="LiveId" clId="{6A38CB92-4BFA-461E-AF57-D1659B13C5F2}" dt="2020-04-10T22:02:52.330" v="9" actId="478"/>
        <pc:sldMkLst>
          <pc:docMk/>
          <pc:sldMk cId="2098142702" sldId="266"/>
        </pc:sldMkLst>
        <pc:spChg chg="add mod">
          <ac:chgData name="Mattias Israelsson" userId="18ace0918cf75d91" providerId="LiveId" clId="{6A38CB92-4BFA-461E-AF57-D1659B13C5F2}" dt="2020-04-10T22:02:52.330" v="9" actId="478"/>
          <ac:spMkLst>
            <pc:docMk/>
            <pc:sldMk cId="2098142702" sldId="266"/>
            <ac:spMk id="5" creationId="{40387949-40F7-4F31-81F4-881C4C50A6EC}"/>
          </ac:spMkLst>
        </pc:spChg>
        <pc:spChg chg="del">
          <ac:chgData name="Mattias Israelsson" userId="18ace0918cf75d91" providerId="LiveId" clId="{6A38CB92-4BFA-461E-AF57-D1659B13C5F2}" dt="2020-04-10T21:50:02.991" v="0" actId="3680"/>
          <ac:spMkLst>
            <pc:docMk/>
            <pc:sldMk cId="2098142702" sldId="266"/>
            <ac:spMk id="6" creationId="{00000000-0000-0000-0000-000000000000}"/>
          </ac:spMkLst>
        </pc:spChg>
        <pc:graphicFrameChg chg="add del mod ord modGraphic">
          <ac:chgData name="Mattias Israelsson" userId="18ace0918cf75d91" providerId="LiveId" clId="{6A38CB92-4BFA-461E-AF57-D1659B13C5F2}" dt="2020-04-10T22:02:52.330" v="9" actId="478"/>
          <ac:graphicFrameMkLst>
            <pc:docMk/>
            <pc:sldMk cId="2098142702" sldId="266"/>
            <ac:graphicFrameMk id="2" creationId="{14DE7F99-4545-47CE-8597-9D274F39C015}"/>
          </ac:graphicFrameMkLst>
        </pc:graphicFrameChg>
      </pc:sldChg>
      <pc:sldMasterChg chg="modSldLayout">
        <pc:chgData name="Mattias Israelsson" userId="18ace0918cf75d91" providerId="LiveId" clId="{6A38CB92-4BFA-461E-AF57-D1659B13C5F2}" dt="2020-04-10T21:56:02.278" v="4"/>
        <pc:sldMasterMkLst>
          <pc:docMk/>
          <pc:sldMasterMk cId="138586323" sldId="2147483660"/>
        </pc:sldMasterMkLst>
        <pc:sldLayoutChg chg="addSp delSp modSp">
          <pc:chgData name="Mattias Israelsson" userId="18ace0918cf75d91" providerId="LiveId" clId="{6A38CB92-4BFA-461E-AF57-D1659B13C5F2}" dt="2020-04-10T21:56:02.278" v="4"/>
          <pc:sldLayoutMkLst>
            <pc:docMk/>
            <pc:sldMasterMk cId="138586323" sldId="2147483660"/>
            <pc:sldLayoutMk cId="1150522478" sldId="2147483719"/>
          </pc:sldLayoutMkLst>
          <pc:spChg chg="add del mod">
            <ac:chgData name="Mattias Israelsson" userId="18ace0918cf75d91" providerId="LiveId" clId="{6A38CB92-4BFA-461E-AF57-D1659B13C5F2}" dt="2020-04-10T21:56:02.278" v="4"/>
            <ac:spMkLst>
              <pc:docMk/>
              <pc:sldMasterMk cId="138586323" sldId="2147483660"/>
              <pc:sldLayoutMk cId="1150522478" sldId="2147483719"/>
              <ac:spMk id="3" creationId="{716E9166-3FF8-4592-8CD3-601253C1E9EA}"/>
            </ac:spMkLst>
          </pc:spChg>
        </pc:sldLayoutChg>
      </pc:sldMasterChg>
    </pc:docChg>
  </pc:docChgLst>
  <pc:docChgLst>
    <pc:chgData name="Mattias Israelsson" userId="18ace0918cf75d91" providerId="LiveId" clId="{79CFD52D-773B-4E60-BCC3-A7707F97067F}"/>
    <pc:docChg chg="undo custSel addSld delSld modSld modMainMaster">
      <pc:chgData name="Mattias Israelsson" userId="18ace0918cf75d91" providerId="LiveId" clId="{79CFD52D-773B-4E60-BCC3-A7707F97067F}" dt="2021-11-22T23:01:54.850" v="50" actId="478"/>
      <pc:docMkLst>
        <pc:docMk/>
      </pc:docMkLst>
      <pc:sldChg chg="add del">
        <pc:chgData name="Mattias Israelsson" userId="18ace0918cf75d91" providerId="LiveId" clId="{79CFD52D-773B-4E60-BCC3-A7707F97067F}" dt="2021-10-31T17:36:12.962" v="7" actId="47"/>
        <pc:sldMkLst>
          <pc:docMk/>
          <pc:sldMk cId="847590580" sldId="261"/>
        </pc:sldMkLst>
      </pc:sldChg>
      <pc:sldChg chg="add del">
        <pc:chgData name="Mattias Israelsson" userId="18ace0918cf75d91" providerId="LiveId" clId="{79CFD52D-773B-4E60-BCC3-A7707F97067F}" dt="2021-10-31T17:36:12.413" v="6" actId="47"/>
        <pc:sldMkLst>
          <pc:docMk/>
          <pc:sldMk cId="675691140" sldId="262"/>
        </pc:sldMkLst>
      </pc:sldChg>
      <pc:sldChg chg="del">
        <pc:chgData name="Mattias Israelsson" userId="18ace0918cf75d91" providerId="LiveId" clId="{79CFD52D-773B-4E60-BCC3-A7707F97067F}" dt="2021-10-31T17:34:51.331" v="2" actId="47"/>
        <pc:sldMkLst>
          <pc:docMk/>
          <pc:sldMk cId="3162270528" sldId="263"/>
        </pc:sldMkLst>
      </pc:sldChg>
      <pc:sldChg chg="del">
        <pc:chgData name="Mattias Israelsson" userId="18ace0918cf75d91" providerId="LiveId" clId="{79CFD52D-773B-4E60-BCC3-A7707F97067F}" dt="2021-10-31T17:37:48.937" v="12" actId="47"/>
        <pc:sldMkLst>
          <pc:docMk/>
          <pc:sldMk cId="3790025175" sldId="264"/>
        </pc:sldMkLst>
      </pc:sldChg>
      <pc:sldChg chg="del">
        <pc:chgData name="Mattias Israelsson" userId="18ace0918cf75d91" providerId="LiveId" clId="{79CFD52D-773B-4E60-BCC3-A7707F97067F}" dt="2021-10-31T17:37:50.064" v="13" actId="47"/>
        <pc:sldMkLst>
          <pc:docMk/>
          <pc:sldMk cId="2895731686" sldId="265"/>
        </pc:sldMkLst>
      </pc:sldChg>
      <pc:sldChg chg="addSp delSp modSp del mod">
        <pc:chgData name="Mattias Israelsson" userId="18ace0918cf75d91" providerId="LiveId" clId="{79CFD52D-773B-4E60-BCC3-A7707F97067F}" dt="2021-11-22T23:01:00.192" v="35" actId="47"/>
        <pc:sldMkLst>
          <pc:docMk/>
          <pc:sldMk cId="2098142702" sldId="266"/>
        </pc:sldMkLst>
        <pc:spChg chg="mod">
          <ac:chgData name="Mattias Israelsson" userId="18ace0918cf75d91" providerId="LiveId" clId="{79CFD52D-773B-4E60-BCC3-A7707F97067F}" dt="2021-10-31T17:37:20.934" v="10" actId="3064"/>
          <ac:spMkLst>
            <pc:docMk/>
            <pc:sldMk cId="2098142702" sldId="266"/>
            <ac:spMk id="5" creationId="{40387949-40F7-4F31-81F4-881C4C50A6EC}"/>
          </ac:spMkLst>
        </pc:spChg>
        <pc:spChg chg="add del">
          <ac:chgData name="Mattias Israelsson" userId="18ace0918cf75d91" providerId="LiveId" clId="{79CFD52D-773B-4E60-BCC3-A7707F97067F}" dt="2021-10-31T17:37:56.733" v="15" actId="22"/>
          <ac:spMkLst>
            <pc:docMk/>
            <pc:sldMk cId="2098142702" sldId="266"/>
            <ac:spMk id="6" creationId="{7E91EA16-3092-48DC-A16A-04C8B85D227A}"/>
          </ac:spMkLst>
        </pc:spChg>
        <pc:spChg chg="del">
          <ac:chgData name="Mattias Israelsson" userId="18ace0918cf75d91" providerId="LiveId" clId="{79CFD52D-773B-4E60-BCC3-A7707F97067F}" dt="2021-10-31T17:37:32.723" v="11" actId="478"/>
          <ac:spMkLst>
            <pc:docMk/>
            <pc:sldMk cId="2098142702" sldId="266"/>
            <ac:spMk id="7" creationId="{00000000-0000-0000-0000-000000000000}"/>
          </ac:spMkLst>
        </pc:spChg>
      </pc:sldChg>
      <pc:sldChg chg="modSp add mod">
        <pc:chgData name="Mattias Israelsson" userId="18ace0918cf75d91" providerId="LiveId" clId="{79CFD52D-773B-4E60-BCC3-A7707F97067F}" dt="2021-11-22T23:00:47.946" v="34" actId="20577"/>
        <pc:sldMkLst>
          <pc:docMk/>
          <pc:sldMk cId="3315417662" sldId="267"/>
        </pc:sldMkLst>
        <pc:spChg chg="mod">
          <ac:chgData name="Mattias Israelsson" userId="18ace0918cf75d91" providerId="LiveId" clId="{79CFD52D-773B-4E60-BCC3-A7707F97067F}" dt="2021-11-22T23:00:47.946" v="34" actId="20577"/>
          <ac:spMkLst>
            <pc:docMk/>
            <pc:sldMk cId="3315417662" sldId="267"/>
            <ac:spMk id="5" creationId="{40387949-40F7-4F31-81F4-881C4C50A6EC}"/>
          </ac:spMkLst>
        </pc:spChg>
      </pc:sldChg>
      <pc:sldChg chg="add del">
        <pc:chgData name="Mattias Israelsson" userId="18ace0918cf75d91" providerId="LiveId" clId="{79CFD52D-773B-4E60-BCC3-A7707F97067F}" dt="2021-11-22T23:01:02.336" v="36" actId="47"/>
        <pc:sldMkLst>
          <pc:docMk/>
          <pc:sldMk cId="1456519990" sldId="268"/>
        </pc:sldMkLst>
      </pc:sldChg>
      <pc:sldChg chg="add">
        <pc:chgData name="Mattias Israelsson" userId="18ace0918cf75d91" providerId="LiveId" clId="{79CFD52D-773B-4E60-BCC3-A7707F97067F}" dt="2021-11-22T23:01:05.693" v="39"/>
        <pc:sldMkLst>
          <pc:docMk/>
          <pc:sldMk cId="3731266642" sldId="268"/>
        </pc:sldMkLst>
      </pc:sldChg>
      <pc:sldChg chg="add">
        <pc:chgData name="Mattias Israelsson" userId="18ace0918cf75d91" providerId="LiveId" clId="{79CFD52D-773B-4E60-BCC3-A7707F97067F}" dt="2021-11-22T23:01:06.008" v="40"/>
        <pc:sldMkLst>
          <pc:docMk/>
          <pc:sldMk cId="945716753" sldId="269"/>
        </pc:sldMkLst>
      </pc:sldChg>
      <pc:sldChg chg="add del">
        <pc:chgData name="Mattias Israelsson" userId="18ace0918cf75d91" providerId="LiveId" clId="{79CFD52D-773B-4E60-BCC3-A7707F97067F}" dt="2021-11-22T23:01:02.894" v="37" actId="47"/>
        <pc:sldMkLst>
          <pc:docMk/>
          <pc:sldMk cId="3239671496" sldId="269"/>
        </pc:sldMkLst>
      </pc:sldChg>
      <pc:sldChg chg="add del">
        <pc:chgData name="Mattias Israelsson" userId="18ace0918cf75d91" providerId="LiveId" clId="{79CFD52D-773B-4E60-BCC3-A7707F97067F}" dt="2021-11-22T23:01:03.290" v="38" actId="47"/>
        <pc:sldMkLst>
          <pc:docMk/>
          <pc:sldMk cId="993960800" sldId="270"/>
        </pc:sldMkLst>
      </pc:sldChg>
      <pc:sldChg chg="add">
        <pc:chgData name="Mattias Israelsson" userId="18ace0918cf75d91" providerId="LiveId" clId="{79CFD52D-773B-4E60-BCC3-A7707F97067F}" dt="2021-11-22T23:01:06.290" v="41"/>
        <pc:sldMkLst>
          <pc:docMk/>
          <pc:sldMk cId="3302084509" sldId="270"/>
        </pc:sldMkLst>
      </pc:sldChg>
      <pc:sldChg chg="add">
        <pc:chgData name="Mattias Israelsson" userId="18ace0918cf75d91" providerId="LiveId" clId="{79CFD52D-773B-4E60-BCC3-A7707F97067F}" dt="2021-11-22T23:01:06.821" v="42"/>
        <pc:sldMkLst>
          <pc:docMk/>
          <pc:sldMk cId="1285444273" sldId="271"/>
        </pc:sldMkLst>
      </pc:sldChg>
      <pc:sldChg chg="add">
        <pc:chgData name="Mattias Israelsson" userId="18ace0918cf75d91" providerId="LiveId" clId="{79CFD52D-773B-4E60-BCC3-A7707F97067F}" dt="2021-11-22T23:01:09.370" v="43"/>
        <pc:sldMkLst>
          <pc:docMk/>
          <pc:sldMk cId="1525611830" sldId="272"/>
        </pc:sldMkLst>
      </pc:sldChg>
      <pc:sldMasterChg chg="addSp delSp modSp mod delSldLayout modSldLayout">
        <pc:chgData name="Mattias Israelsson" userId="18ace0918cf75d91" providerId="LiveId" clId="{79CFD52D-773B-4E60-BCC3-A7707F97067F}" dt="2021-11-22T23:01:54.850" v="50" actId="478"/>
        <pc:sldMasterMkLst>
          <pc:docMk/>
          <pc:sldMasterMk cId="138586323" sldId="2147483660"/>
        </pc:sldMasterMkLst>
        <pc:spChg chg="ord">
          <ac:chgData name="Mattias Israelsson" userId="18ace0918cf75d91" providerId="LiveId" clId="{79CFD52D-773B-4E60-BCC3-A7707F97067F}" dt="2021-11-22T22:57:02.687" v="25" actId="167"/>
          <ac:spMkLst>
            <pc:docMk/>
            <pc:sldMasterMk cId="138586323" sldId="2147483660"/>
            <ac:spMk id="15" creationId="{00000000-0000-0000-0000-000000000000}"/>
          </ac:spMkLst>
        </pc:spChg>
        <pc:spChg chg="del mod">
          <ac:chgData name="Mattias Israelsson" userId="18ace0918cf75d91" providerId="LiveId" clId="{79CFD52D-773B-4E60-BCC3-A7707F97067F}" dt="2021-11-22T23:01:50.605" v="49" actId="478"/>
          <ac:spMkLst>
            <pc:docMk/>
            <pc:sldMasterMk cId="138586323" sldId="2147483660"/>
            <ac:spMk id="18" creationId="{00000000-0000-0000-0000-000000000000}"/>
          </ac:spMkLst>
        </pc:spChg>
        <pc:spChg chg="del">
          <ac:chgData name="Mattias Israelsson" userId="18ace0918cf75d91" providerId="LiveId" clId="{79CFD52D-773B-4E60-BCC3-A7707F97067F}" dt="2021-11-22T23:01:54.850" v="50" actId="478"/>
          <ac:spMkLst>
            <pc:docMk/>
            <pc:sldMasterMk cId="138586323" sldId="2147483660"/>
            <ac:spMk id="20" creationId="{00000000-0000-0000-0000-000000000000}"/>
          </ac:spMkLst>
        </pc:spChg>
        <pc:picChg chg="del">
          <ac:chgData name="Mattias Israelsson" userId="18ace0918cf75d91" providerId="LiveId" clId="{79CFD52D-773B-4E60-BCC3-A7707F97067F}" dt="2021-11-22T22:57:00.118" v="24" actId="478"/>
          <ac:picMkLst>
            <pc:docMk/>
            <pc:sldMasterMk cId="138586323" sldId="2147483660"/>
            <ac:picMk id="16" creationId="{00000000-0000-0000-0000-000000000000}"/>
          </ac:picMkLst>
        </pc:picChg>
        <pc:picChg chg="add mod ord">
          <ac:chgData name="Mattias Israelsson" userId="18ace0918cf75d91" providerId="LiveId" clId="{79CFD52D-773B-4E60-BCC3-A7707F97067F}" dt="2021-11-22T22:56:57.382" v="23" actId="167"/>
          <ac:picMkLst>
            <pc:docMk/>
            <pc:sldMasterMk cId="138586323" sldId="2147483660"/>
            <ac:picMk id="21" creationId="{2E2B571F-5B7D-445B-8D63-15F3343D4BF7}"/>
          </ac:picMkLst>
        </pc:picChg>
        <pc:sldLayoutChg chg="del">
          <pc:chgData name="Mattias Israelsson" userId="18ace0918cf75d91" providerId="LiveId" clId="{79CFD52D-773B-4E60-BCC3-A7707F97067F}" dt="2021-11-22T22:58:49.709" v="32" actId="2696"/>
          <pc:sldLayoutMkLst>
            <pc:docMk/>
            <pc:sldMasterMk cId="138586323" sldId="2147483660"/>
            <pc:sldLayoutMk cId="0" sldId="2147483664"/>
          </pc:sldLayoutMkLst>
        </pc:sldLayoutChg>
        <pc:sldLayoutChg chg="del">
          <pc:chgData name="Mattias Israelsson" userId="18ace0918cf75d91" providerId="LiveId" clId="{79CFD52D-773B-4E60-BCC3-A7707F97067F}" dt="2021-11-22T22:58:48.613" v="31" actId="2696"/>
          <pc:sldLayoutMkLst>
            <pc:docMk/>
            <pc:sldMasterMk cId="138586323" sldId="2147483660"/>
            <pc:sldLayoutMk cId="0" sldId="2147483665"/>
          </pc:sldLayoutMkLst>
        </pc:sldLayoutChg>
        <pc:sldLayoutChg chg="del">
          <pc:chgData name="Mattias Israelsson" userId="18ace0918cf75d91" providerId="LiveId" clId="{79CFD52D-773B-4E60-BCC3-A7707F97067F}" dt="2021-11-22T23:01:21.234" v="44" actId="2696"/>
          <pc:sldLayoutMkLst>
            <pc:docMk/>
            <pc:sldMasterMk cId="138586323" sldId="2147483660"/>
            <pc:sldLayoutMk cId="0" sldId="2147483666"/>
          </pc:sldLayoutMkLst>
        </pc:sldLayoutChg>
        <pc:sldLayoutChg chg="del">
          <pc:chgData name="Mattias Israelsson" userId="18ace0918cf75d91" providerId="LiveId" clId="{79CFD52D-773B-4E60-BCC3-A7707F97067F}" dt="2021-11-22T22:58:47.559" v="30" actId="2696"/>
          <pc:sldLayoutMkLst>
            <pc:docMk/>
            <pc:sldMasterMk cId="138586323" sldId="2147483660"/>
            <pc:sldLayoutMk cId="0" sldId="2147483668"/>
          </pc:sldLayoutMkLst>
        </pc:sldLayoutChg>
        <pc:sldLayoutChg chg="delSp modSp mod">
          <pc:chgData name="Mattias Israelsson" userId="18ace0918cf75d91" providerId="LiveId" clId="{79CFD52D-773B-4E60-BCC3-A7707F97067F}" dt="2021-11-22T23:01:43.292" v="47"/>
          <pc:sldLayoutMkLst>
            <pc:docMk/>
            <pc:sldMasterMk cId="138586323" sldId="2147483660"/>
            <pc:sldLayoutMk cId="0" sldId="2147483674"/>
          </pc:sldLayoutMkLst>
          <pc:spChg chg="del mod">
            <ac:chgData name="Mattias Israelsson" userId="18ace0918cf75d91" providerId="LiveId" clId="{79CFD52D-773B-4E60-BCC3-A7707F97067F}" dt="2021-11-22T23:01:43.292" v="47"/>
            <ac:spMkLst>
              <pc:docMk/>
              <pc:sldMasterMk cId="138586323" sldId="2147483660"/>
              <pc:sldLayoutMk cId="0" sldId="2147483674"/>
              <ac:spMk id="9" creationId="{00000000-0000-0000-0000-000000000000}"/>
            </ac:spMkLst>
          </pc:spChg>
        </pc:sldLayoutChg>
        <pc:sldLayoutChg chg="del">
          <pc:chgData name="Mattias Israelsson" userId="18ace0918cf75d91" providerId="LiveId" clId="{79CFD52D-773B-4E60-BCC3-A7707F97067F}" dt="2021-11-22T22:58:27.720" v="26" actId="2696"/>
          <pc:sldLayoutMkLst>
            <pc:docMk/>
            <pc:sldMasterMk cId="138586323" sldId="2147483660"/>
            <pc:sldLayoutMk cId="2849598850" sldId="2147483717"/>
          </pc:sldLayoutMkLst>
        </pc:sldLayoutChg>
        <pc:sldLayoutChg chg="del">
          <pc:chgData name="Mattias Israelsson" userId="18ace0918cf75d91" providerId="LiveId" clId="{79CFD52D-773B-4E60-BCC3-A7707F97067F}" dt="2021-11-22T22:58:33.861" v="28" actId="2696"/>
          <pc:sldLayoutMkLst>
            <pc:docMk/>
            <pc:sldMasterMk cId="138586323" sldId="2147483660"/>
            <pc:sldLayoutMk cId="1150522478" sldId="2147483719"/>
          </pc:sldLayoutMkLst>
        </pc:sldLayoutChg>
        <pc:sldLayoutChg chg="del">
          <pc:chgData name="Mattias Israelsson" userId="18ace0918cf75d91" providerId="LiveId" clId="{79CFD52D-773B-4E60-BCC3-A7707F97067F}" dt="2021-11-22T22:58:34.399" v="29" actId="2696"/>
          <pc:sldLayoutMkLst>
            <pc:docMk/>
            <pc:sldMasterMk cId="138586323" sldId="2147483660"/>
            <pc:sldLayoutMk cId="4016389254" sldId="2147483720"/>
          </pc:sldLayoutMkLst>
        </pc:sldLayoutChg>
        <pc:sldLayoutChg chg="del">
          <pc:chgData name="Mattias Israelsson" userId="18ace0918cf75d91" providerId="LiveId" clId="{79CFD52D-773B-4E60-BCC3-A7707F97067F}" dt="2021-11-22T22:58:32.432" v="27" actId="2696"/>
          <pc:sldLayoutMkLst>
            <pc:docMk/>
            <pc:sldMasterMk cId="138586323" sldId="2147483660"/>
            <pc:sldLayoutMk cId="1320236857" sldId="2147483722"/>
          </pc:sldLayoutMkLst>
        </pc:sldLayoutChg>
        <pc:sldLayoutChg chg="del">
          <pc:chgData name="Mattias Israelsson" userId="18ace0918cf75d91" providerId="LiveId" clId="{79CFD52D-773B-4E60-BCC3-A7707F97067F}" dt="2021-11-22T22:58:50.410" v="33" actId="2696"/>
          <pc:sldLayoutMkLst>
            <pc:docMk/>
            <pc:sldMasterMk cId="138586323" sldId="2147483660"/>
            <pc:sldLayoutMk cId="1901152496" sldId="2147483723"/>
          </pc:sldLayoutMkLst>
        </pc:sldLayoutChg>
        <pc:sldLayoutChg chg="del">
          <pc:chgData name="Mattias Israelsson" userId="18ace0918cf75d91" providerId="LiveId" clId="{79CFD52D-773B-4E60-BCC3-A7707F97067F}" dt="2021-10-31T17:36:12.962" v="7" actId="47"/>
          <pc:sldLayoutMkLst>
            <pc:docMk/>
            <pc:sldMasterMk cId="138586323" sldId="2147483660"/>
            <pc:sldLayoutMk cId="268291339" sldId="2147483724"/>
          </pc:sldLayoutMkLst>
        </pc:sldLayoutChg>
      </pc:sldMasterChg>
    </pc:docChg>
  </pc:docChgLst>
  <pc:docChgLst>
    <pc:chgData name="Mattias Israelsson" userId="18ace0918cf75d91" providerId="LiveId" clId="{0DD1F8E4-D9D2-4AE0-A8CE-39C0DE01ED06}"/>
    <pc:docChg chg="undo custSel modSld modMainMaster">
      <pc:chgData name="Mattias Israelsson" userId="18ace0918cf75d91" providerId="LiveId" clId="{0DD1F8E4-D9D2-4AE0-A8CE-39C0DE01ED06}" dt="2019-06-11T22:18:10.178" v="9" actId="20577"/>
      <pc:docMkLst>
        <pc:docMk/>
      </pc:docMkLst>
      <pc:sldChg chg="addSp delSp modSp">
        <pc:chgData name="Mattias Israelsson" userId="18ace0918cf75d91" providerId="LiveId" clId="{0DD1F8E4-D9D2-4AE0-A8CE-39C0DE01ED06}" dt="2019-06-11T22:17:22.587" v="5"/>
        <pc:sldMkLst>
          <pc:docMk/>
          <pc:sldMk cId="2098142702" sldId="266"/>
        </pc:sldMkLst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2" creationId="{893707C7-EA6D-43D4-92B5-804380DEF80D}"/>
          </ac:spMkLst>
        </pc:spChg>
        <pc:spChg chg="add del mod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3" creationId="{B427F761-F93B-4050-8FDB-97BB6A4103FF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6" creationId="{00000000-0000-0000-0000-000000000000}"/>
          </ac:spMkLst>
        </pc:spChg>
        <pc:spChg chg="add del">
          <ac:chgData name="Mattias Israelsson" userId="18ace0918cf75d91" providerId="LiveId" clId="{0DD1F8E4-D9D2-4AE0-A8CE-39C0DE01ED06}" dt="2019-06-11T22:17:22.587" v="5"/>
          <ac:spMkLst>
            <pc:docMk/>
            <pc:sldMk cId="2098142702" sldId="266"/>
            <ac:spMk id="7" creationId="{00000000-0000-0000-0000-000000000000}"/>
          </ac:spMkLst>
        </pc:spChg>
      </pc:sldChg>
      <pc:sldMasterChg chg="modSldLayout">
        <pc:chgData name="Mattias Israelsson" userId="18ace0918cf75d91" providerId="LiveId" clId="{0DD1F8E4-D9D2-4AE0-A8CE-39C0DE01ED06}" dt="2019-06-11T22:18:10.178" v="9" actId="20577"/>
        <pc:sldMasterMkLst>
          <pc:docMk/>
          <pc:sldMasterMk cId="138586323" sldId="2147483660"/>
        </pc:sldMasterMkLst>
        <pc:sldLayoutChg chg="modSp">
          <pc:chgData name="Mattias Israelsson" userId="18ace0918cf75d91" providerId="LiveId" clId="{0DD1F8E4-D9D2-4AE0-A8CE-39C0DE01ED06}" dt="2019-06-11T22:18:10.178" v="9" actId="20577"/>
          <pc:sldLayoutMkLst>
            <pc:docMk/>
            <pc:sldMasterMk cId="138586323" sldId="2147483660"/>
            <pc:sldLayoutMk cId="2849598850" sldId="2147483717"/>
          </pc:sldLayoutMkLst>
          <pc:spChg chg="mod">
            <ac:chgData name="Mattias Israelsson" userId="18ace0918cf75d91" providerId="LiveId" clId="{0DD1F8E4-D9D2-4AE0-A8CE-39C0DE01ED06}" dt="2019-06-11T22:18:10.178" v="9" actId="20577"/>
            <ac:spMkLst>
              <pc:docMk/>
              <pc:sldMasterMk cId="138586323" sldId="2147483660"/>
              <pc:sldLayoutMk cId="2849598850" sldId="2147483717"/>
              <ac:spMk id="2" creationId="{00000000-0000-0000-0000-000000000000}"/>
            </ac:spMkLst>
          </pc:spChg>
        </pc:sldLayoutChg>
        <pc:sldLayoutChg chg="modSp">
          <pc:chgData name="Mattias Israelsson" userId="18ace0918cf75d91" providerId="LiveId" clId="{0DD1F8E4-D9D2-4AE0-A8CE-39C0DE01ED06}" dt="2019-06-11T22:16:40.758" v="1" actId="113"/>
          <pc:sldLayoutMkLst>
            <pc:docMk/>
            <pc:sldMasterMk cId="138586323" sldId="2147483660"/>
            <pc:sldLayoutMk cId="1320236857" sldId="2147483722"/>
          </pc:sldLayoutMkLst>
          <pc:spChg chg="mod">
            <ac:chgData name="Mattias Israelsson" userId="18ace0918cf75d91" providerId="LiveId" clId="{0DD1F8E4-D9D2-4AE0-A8CE-39C0DE01ED06}" dt="2019-06-11T22:16:40.758" v="1" actId="113"/>
            <ac:spMkLst>
              <pc:docMk/>
              <pc:sldMasterMk cId="138586323" sldId="2147483660"/>
              <pc:sldLayoutMk cId="1320236857" sldId="2147483722"/>
              <ac:spMk id="4" creationId="{00000000-0000-0000-0000-000000000000}"/>
            </ac:spMkLst>
          </pc:spChg>
        </pc:sldLayoutChg>
      </pc:sldMasterChg>
    </pc:docChg>
  </pc:docChgLst>
  <pc:docChgLst>
    <pc:chgData name="Mattias Israelsson" userId="18ace0918cf75d91" providerId="LiveId" clId="{2BBCEE47-ADE6-4AC6-93C9-38FC329B39F5}"/>
    <pc:docChg chg="undo custSel modMainMaster">
      <pc:chgData name="Mattias Israelsson" userId="18ace0918cf75d91" providerId="LiveId" clId="{2BBCEE47-ADE6-4AC6-93C9-38FC329B39F5}" dt="2021-09-22T21:17:07.072" v="41" actId="478"/>
      <pc:docMkLst>
        <pc:docMk/>
      </pc:docMkLst>
      <pc:sldMasterChg chg="delSldLayout modSldLayout">
        <pc:chgData name="Mattias Israelsson" userId="18ace0918cf75d91" providerId="LiveId" clId="{2BBCEE47-ADE6-4AC6-93C9-38FC329B39F5}" dt="2021-09-22T21:17:07.072" v="41" actId="478"/>
        <pc:sldMasterMkLst>
          <pc:docMk/>
          <pc:sldMasterMk cId="138586323" sldId="2147483660"/>
        </pc:sldMasterMkLst>
        <pc:sldLayoutChg chg="addSp delSp modSp mod">
          <pc:chgData name="Mattias Israelsson" userId="18ace0918cf75d91" providerId="LiveId" clId="{2BBCEE47-ADE6-4AC6-93C9-38FC329B39F5}" dt="2021-09-22T21:17:07.072" v="41" actId="478"/>
          <pc:sldLayoutMkLst>
            <pc:docMk/>
            <pc:sldMasterMk cId="138586323" sldId="2147483660"/>
            <pc:sldLayoutMk cId="0" sldId="2147483664"/>
          </pc:sldLayoutMkLst>
          <pc:cxnChg chg="add del mod">
            <ac:chgData name="Mattias Israelsson" userId="18ace0918cf75d91" providerId="LiveId" clId="{2BBCEE47-ADE6-4AC6-93C9-38FC329B39F5}" dt="2021-09-22T21:17:07.072" v="41" actId="478"/>
            <ac:cxnSpMkLst>
              <pc:docMk/>
              <pc:sldMasterMk cId="138586323" sldId="2147483660"/>
              <pc:sldLayoutMk cId="0" sldId="2147483664"/>
              <ac:cxnSpMk id="5" creationId="{7E861EBF-70B7-4DBD-A161-90D3292D4608}"/>
            </ac:cxnSpMkLst>
          </pc:cxnChg>
          <pc:cxnChg chg="add del mod">
            <ac:chgData name="Mattias Israelsson" userId="18ace0918cf75d91" providerId="LiveId" clId="{2BBCEE47-ADE6-4AC6-93C9-38FC329B39F5}" dt="2021-09-22T21:17:06.310" v="40" actId="478"/>
            <ac:cxnSpMkLst>
              <pc:docMk/>
              <pc:sldMasterMk cId="138586323" sldId="2147483660"/>
              <pc:sldLayoutMk cId="0" sldId="2147483664"/>
              <ac:cxnSpMk id="10" creationId="{BD507048-1A58-4D9D-B9A3-0B562E8AF616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1" creationId="{756C132B-9F96-470F-8EC8-80B3E2DE89DE}"/>
            </ac:cxnSpMkLst>
          </pc:cxnChg>
          <pc:cxnChg chg="add del mod">
            <ac:chgData name="Mattias Israelsson" userId="18ace0918cf75d91" providerId="LiveId" clId="{2BBCEE47-ADE6-4AC6-93C9-38FC329B39F5}" dt="2021-09-22T21:15:35.263" v="32"/>
            <ac:cxnSpMkLst>
              <pc:docMk/>
              <pc:sldMasterMk cId="138586323" sldId="2147483660"/>
              <pc:sldLayoutMk cId="0" sldId="2147483664"/>
              <ac:cxnSpMk id="12" creationId="{F7204460-D239-4E29-B8B7-07ECFBB2FB8B}"/>
            </ac:cxnSpMkLst>
          </pc:cxnChg>
        </pc:sldLayoutChg>
        <pc:sldLayoutChg chg="addSp delSp modSp mod">
          <pc:chgData name="Mattias Israelsson" userId="18ace0918cf75d91" providerId="LiveId" clId="{2BBCEE47-ADE6-4AC6-93C9-38FC329B39F5}" dt="2021-09-22T21:17:03.294" v="39" actId="478"/>
          <pc:sldLayoutMkLst>
            <pc:docMk/>
            <pc:sldMasterMk cId="138586323" sldId="2147483660"/>
            <pc:sldLayoutMk cId="1901152496" sldId="2147483723"/>
          </pc:sldLayoutMkLst>
          <pc:spChg chg="mod">
            <ac:chgData name="Mattias Israelsson" userId="18ace0918cf75d91" providerId="LiveId" clId="{2BBCEE47-ADE6-4AC6-93C9-38FC329B39F5}" dt="2021-09-22T21:16:44.835" v="35" actId="14100"/>
            <ac:spMkLst>
              <pc:docMk/>
              <pc:sldMasterMk cId="138586323" sldId="2147483660"/>
              <pc:sldLayoutMk cId="1901152496" sldId="2147483723"/>
              <ac:spMk id="3" creationId="{00000000-0000-0000-0000-000000000000}"/>
            </ac:spMkLst>
          </pc:spChg>
          <pc:spChg chg="add mod">
            <ac:chgData name="Mattias Israelsson" userId="18ace0918cf75d91" providerId="LiveId" clId="{2BBCEE47-ADE6-4AC6-93C9-38FC329B39F5}" dt="2021-09-22T21:16:56.214" v="37" actId="14100"/>
            <ac:spMkLst>
              <pc:docMk/>
              <pc:sldMasterMk cId="138586323" sldId="2147483660"/>
              <pc:sldLayoutMk cId="1901152496" sldId="2147483723"/>
              <ac:spMk id="5" creationId="{0B10CE7F-BB09-4862-B064-629426304DD9}"/>
            </ac:spMkLst>
          </pc:spChg>
          <pc:cxnChg chg="add del mod">
            <ac:chgData name="Mattias Israelsson" userId="18ace0918cf75d91" providerId="LiveId" clId="{2BBCEE47-ADE6-4AC6-93C9-38FC329B39F5}" dt="2021-09-22T21:17:03.294" v="39" actId="478"/>
            <ac:cxnSpMkLst>
              <pc:docMk/>
              <pc:sldMasterMk cId="138586323" sldId="2147483660"/>
              <pc:sldLayoutMk cId="1901152496" sldId="2147483723"/>
              <ac:cxnSpMk id="6" creationId="{D1BB1FA9-5AF0-4F79-8EB1-EEDA897784A7}"/>
            </ac:cxnSpMkLst>
          </pc:cxnChg>
          <pc:cxnChg chg="add del mod">
            <ac:chgData name="Mattias Israelsson" userId="18ace0918cf75d91" providerId="LiveId" clId="{2BBCEE47-ADE6-4AC6-93C9-38FC329B39F5}" dt="2021-09-22T21:17:01.928" v="38" actId="478"/>
            <ac:cxnSpMkLst>
              <pc:docMk/>
              <pc:sldMasterMk cId="138586323" sldId="2147483660"/>
              <pc:sldLayoutMk cId="1901152496" sldId="2147483723"/>
              <ac:cxnSpMk id="7" creationId="{53D15DE3-E78C-4916-A0D2-70416248C474}"/>
            </ac:cxnSpMkLst>
          </pc:cxnChg>
        </pc:sldLayoutChg>
        <pc:sldLayoutChg chg="del">
          <pc:chgData name="Mattias Israelsson" userId="18ace0918cf75d91" providerId="LiveId" clId="{2BBCEE47-ADE6-4AC6-93C9-38FC329B39F5}" dt="2021-09-22T21:12:41.800" v="1" actId="2696"/>
          <pc:sldLayoutMkLst>
            <pc:docMk/>
            <pc:sldMasterMk cId="138586323" sldId="2147483660"/>
            <pc:sldLayoutMk cId="3303427930" sldId="2147483724"/>
          </pc:sldLayoutMkLst>
        </pc:sldLayoutChg>
      </pc:sldMasterChg>
    </pc:docChg>
  </pc:docChgLst>
  <pc:docChgLst>
    <pc:chgData name="Mattias Israelsson" userId="18ace0918cf75d91" providerId="LiveId" clId="{04F25828-37EA-49C2-A014-F2514C0D96ED}"/>
    <pc:docChg chg="undo custSel modMainMaster">
      <pc:chgData name="Mattias Israelsson" userId="18ace0918cf75d91" providerId="LiveId" clId="{04F25828-37EA-49C2-A014-F2514C0D96ED}" dt="2020-05-11T18:28:40.376" v="12" actId="14826"/>
      <pc:docMkLst>
        <pc:docMk/>
      </pc:docMkLst>
      <pc:sldMasterChg chg="modSldLayout">
        <pc:chgData name="Mattias Israelsson" userId="18ace0918cf75d91" providerId="LiveId" clId="{04F25828-37EA-49C2-A014-F2514C0D96ED}" dt="2020-05-11T18:28:40.376" v="12" actId="14826"/>
        <pc:sldMasterMkLst>
          <pc:docMk/>
          <pc:sldMasterMk cId="138586323" sldId="2147483660"/>
        </pc:sldMasterMkLst>
        <pc:sldLayoutChg chg="modSp mod">
          <pc:chgData name="Mattias Israelsson" userId="18ace0918cf75d91" providerId="LiveId" clId="{04F25828-37EA-49C2-A014-F2514C0D96ED}" dt="2020-05-11T18:28:06.140" v="7" actId="1076"/>
          <pc:sldLayoutMkLst>
            <pc:docMk/>
            <pc:sldMasterMk cId="138586323" sldId="2147483660"/>
            <pc:sldLayoutMk cId="1150522478" sldId="2147483719"/>
          </pc:sldLayoutMkLst>
          <pc:spChg chg="mod">
            <ac:chgData name="Mattias Israelsson" userId="18ace0918cf75d91" providerId="LiveId" clId="{04F25828-37EA-49C2-A014-F2514C0D96ED}" dt="2020-05-11T18:27:24.644" v="3" actId="1076"/>
            <ac:spMkLst>
              <pc:docMk/>
              <pc:sldMasterMk cId="138586323" sldId="2147483660"/>
              <pc:sldLayoutMk cId="1150522478" sldId="2147483719"/>
              <ac:spMk id="10" creationId="{39CAC867-01FA-4CE5-933B-C4F8F7902DD6}"/>
            </ac:spMkLst>
          </pc:spChg>
          <pc:picChg chg="mod">
            <ac:chgData name="Mattias Israelsson" userId="18ace0918cf75d91" providerId="LiveId" clId="{04F25828-37EA-49C2-A014-F2514C0D96ED}" dt="2020-05-11T18:28:06.140" v="7" actId="1076"/>
            <ac:picMkLst>
              <pc:docMk/>
              <pc:sldMasterMk cId="138586323" sldId="2147483660"/>
              <pc:sldLayoutMk cId="1150522478" sldId="2147483719"/>
              <ac:picMk id="14" creationId="{C4FA881D-88B6-4125-8E3A-B5CB5FEA0D41}"/>
            </ac:picMkLst>
          </pc:picChg>
        </pc:sldLayoutChg>
        <pc:sldLayoutChg chg="addSp delSp modSp mod">
          <pc:chgData name="Mattias Israelsson" userId="18ace0918cf75d91" providerId="LiveId" clId="{04F25828-37EA-49C2-A014-F2514C0D96ED}" dt="2020-05-11T18:28:40.376" v="12" actId="14826"/>
          <pc:sldLayoutMkLst>
            <pc:docMk/>
            <pc:sldMasterMk cId="138586323" sldId="2147483660"/>
            <pc:sldLayoutMk cId="4016389254" sldId="2147483720"/>
          </pc:sldLayoutMkLst>
          <pc:picChg chg="add del mod">
            <ac:chgData name="Mattias Israelsson" userId="18ace0918cf75d91" providerId="LiveId" clId="{04F25828-37EA-49C2-A014-F2514C0D96ED}" dt="2020-05-11T18:28:21.284" v="10"/>
            <ac:picMkLst>
              <pc:docMk/>
              <pc:sldMasterMk cId="138586323" sldId="2147483660"/>
              <pc:sldLayoutMk cId="4016389254" sldId="2147483720"/>
              <ac:picMk id="10" creationId="{967C0CE4-DA59-48AF-89B2-87DB7AB0434B}"/>
            </ac:picMkLst>
          </pc:picChg>
          <pc:picChg chg="add del mod">
            <ac:chgData name="Mattias Israelsson" userId="18ace0918cf75d91" providerId="LiveId" clId="{04F25828-37EA-49C2-A014-F2514C0D96ED}" dt="2020-05-11T18:28:40.376" v="12" actId="14826"/>
            <ac:picMkLst>
              <pc:docMk/>
              <pc:sldMasterMk cId="138586323" sldId="2147483660"/>
              <pc:sldLayoutMk cId="4016389254" sldId="2147483720"/>
              <ac:picMk id="24" creationId="{D4F73B7C-CF6D-460E-8A8B-519AC383B788}"/>
            </ac:picMkLst>
          </pc:picChg>
        </pc:sldLayoutChg>
      </pc:sldMasterChg>
    </pc:docChg>
  </pc:docChgLst>
  <pc:docChgLst>
    <pc:chgData name="Mattias Israelsson" userId="18ace0918cf75d91" providerId="LiveId" clId="{E84ADC00-04D6-48C8-85C5-FD13A8AB1756}"/>
    <pc:docChg chg="custSel modSld modMainMaster">
      <pc:chgData name="Mattias Israelsson" userId="18ace0918cf75d91" providerId="LiveId" clId="{E84ADC00-04D6-48C8-85C5-FD13A8AB1756}" dt="2020-03-12T14:51:05.256" v="345"/>
      <pc:docMkLst>
        <pc:docMk/>
      </pc:docMkLst>
      <pc:sldChg chg="addSp delSp modSp mod">
        <pc:chgData name="Mattias Israelsson" userId="18ace0918cf75d91" providerId="LiveId" clId="{E84ADC00-04D6-48C8-85C5-FD13A8AB1756}" dt="2020-03-09T23:46:35.615" v="197" actId="478"/>
        <pc:sldMkLst>
          <pc:docMk/>
          <pc:sldMk cId="3162270528" sldId="263"/>
        </pc:sldMkLst>
        <pc:spChg chg="add del mod">
          <ac:chgData name="Mattias Israelsson" userId="18ace0918cf75d91" providerId="LiveId" clId="{E84ADC00-04D6-48C8-85C5-FD13A8AB1756}" dt="2020-03-09T23:46:35.615" v="197" actId="478"/>
          <ac:spMkLst>
            <pc:docMk/>
            <pc:sldMk cId="3162270528" sldId="263"/>
            <ac:spMk id="2" creationId="{BCEA2EBF-C0BB-4DC5-8200-53658552E314}"/>
          </ac:spMkLst>
        </pc:spChg>
      </pc:sldChg>
      <pc:sldMasterChg chg="addSp delSp modSp mod modSldLayout">
        <pc:chgData name="Mattias Israelsson" userId="18ace0918cf75d91" providerId="LiveId" clId="{E84ADC00-04D6-48C8-85C5-FD13A8AB1756}" dt="2020-03-12T14:51:05.256" v="345"/>
        <pc:sldMasterMkLst>
          <pc:docMk/>
          <pc:sldMasterMk cId="138586323" sldId="2147483660"/>
        </pc:sldMasterMkLst>
        <pc:spChg chg="del">
          <ac:chgData name="Mattias Israelsson" userId="18ace0918cf75d91" providerId="LiveId" clId="{E84ADC00-04D6-48C8-85C5-FD13A8AB1756}" dt="2020-03-10T00:15:28.323" v="306" actId="478"/>
          <ac:spMkLst>
            <pc:docMk/>
            <pc:sldMasterMk cId="138586323" sldId="2147483660"/>
            <ac:spMk id="7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6.561" v="305" actId="478"/>
          <ac:spMkLst>
            <pc:docMk/>
            <pc:sldMasterMk cId="138586323" sldId="2147483660"/>
            <ac:spMk id="9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994" v="304" actId="478"/>
          <ac:spMkLst>
            <pc:docMk/>
            <pc:sldMasterMk cId="138586323" sldId="2147483660"/>
            <ac:spMk id="10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5.418" v="303" actId="478"/>
          <ac:spMkLst>
            <pc:docMk/>
            <pc:sldMasterMk cId="138586323" sldId="2147483660"/>
            <ac:spMk id="12" creationId="{00000000-0000-0000-0000-000000000000}"/>
          </ac:spMkLst>
        </pc:spChg>
        <pc:spChg chg="del">
          <ac:chgData name="Mattias Israelsson" userId="18ace0918cf75d91" providerId="LiveId" clId="{E84ADC00-04D6-48C8-85C5-FD13A8AB1756}" dt="2020-03-10T00:15:24.848" v="302" actId="478"/>
          <ac:spMkLst>
            <pc:docMk/>
            <pc:sldMasterMk cId="138586323" sldId="2147483660"/>
            <ac:spMk id="13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5:24.127" v="301" actId="478"/>
          <ac:spMkLst>
            <pc:docMk/>
            <pc:sldMasterMk cId="138586323" sldId="2147483660"/>
            <ac:spMk id="14" creationId="{00000000-0000-0000-0000-000000000000}"/>
          </ac:spMkLst>
        </pc:spChg>
        <pc:spChg chg="del mod">
          <ac:chgData name="Mattias Israelsson" userId="18ace0918cf75d91" providerId="LiveId" clId="{E84ADC00-04D6-48C8-85C5-FD13A8AB1756}" dt="2020-03-10T00:16:33.172" v="311" actId="478"/>
          <ac:spMkLst>
            <pc:docMk/>
            <pc:sldMasterMk cId="138586323" sldId="2147483660"/>
            <ac:spMk id="19" creationId="{00000000-0000-0000-0000-000000000000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1" creationId="{875E7949-6428-4545-BFC4-C2C7D56AB727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2" creationId="{9810A646-5F86-4F73-9BE2-A7286CD64FA4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3" creationId="{7E9130E9-7660-4970-97A8-7238AB5F0ECD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4" creationId="{A15961B0-6C66-4EF4-956D-9A04F197389A}"/>
          </ac:spMkLst>
        </pc:spChg>
        <pc:spChg chg="add del mod">
          <ac:chgData name="Mattias Israelsson" userId="18ace0918cf75d91" providerId="LiveId" clId="{E84ADC00-04D6-48C8-85C5-FD13A8AB1756}" dt="2020-03-10T00:11:19.910" v="238" actId="478"/>
          <ac:spMkLst>
            <pc:docMk/>
            <pc:sldMasterMk cId="138586323" sldId="2147483660"/>
            <ac:spMk id="25" creationId="{150E4E8A-AC6F-4A92-8C43-27DC7A1AF3A3}"/>
          </ac:spMkLst>
        </pc:spChg>
        <pc:spChg chg="add del mod">
          <ac:chgData name="Mattias Israelsson" userId="18ace0918cf75d91" providerId="LiveId" clId="{E84ADC00-04D6-48C8-85C5-FD13A8AB1756}" dt="2020-03-10T00:11:19.172" v="237" actId="478"/>
          <ac:spMkLst>
            <pc:docMk/>
            <pc:sldMasterMk cId="138586323" sldId="2147483660"/>
            <ac:spMk id="26" creationId="{25755EF3-7093-498D-B78E-10F26F95C8B2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7" creationId="{64A6BE6F-14A8-40BA-981F-F90A33858DA5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8" creationId="{92E0B665-6A7B-44ED-B135-B6E2CACB057F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29" creationId="{26D02A67-B5E8-40D1-8B52-2EF700E9BA75}"/>
          </ac:spMkLst>
        </pc:spChg>
        <pc:spChg chg="add del mod">
          <ac:chgData name="Mattias Israelsson" userId="18ace0918cf75d91" providerId="LiveId" clId="{E84ADC00-04D6-48C8-85C5-FD13A8AB1756}" dt="2020-03-10T00:13:17.605" v="277" actId="478"/>
          <ac:spMkLst>
            <pc:docMk/>
            <pc:sldMasterMk cId="138586323" sldId="2147483660"/>
            <ac:spMk id="30" creationId="{B6FFE153-7E18-4E6D-BC1E-6AC3747C582E}"/>
          </ac:spMkLst>
        </pc:spChg>
        <pc:spChg chg="add del mod">
          <ac:chgData name="Mattias Israelsson" userId="18ace0918cf75d91" providerId="LiveId" clId="{E84ADC00-04D6-48C8-85C5-FD13A8AB1756}" dt="2020-03-10T00:13:16.749" v="276" actId="478"/>
          <ac:spMkLst>
            <pc:docMk/>
            <pc:sldMasterMk cId="138586323" sldId="2147483660"/>
            <ac:spMk id="31" creationId="{CD74BF9D-483A-4FC2-91DA-592F9EFF23C9}"/>
          </ac:spMkLst>
        </pc:spChg>
        <pc:spChg chg="add mod">
          <ac:chgData name="Mattias Israelsson" userId="18ace0918cf75d91" providerId="LiveId" clId="{E84ADC00-04D6-48C8-85C5-FD13A8AB1756}" dt="2020-03-10T00:16:22.534" v="310" actId="1076"/>
          <ac:spMkLst>
            <pc:docMk/>
            <pc:sldMasterMk cId="138586323" sldId="2147483660"/>
            <ac:spMk id="32" creationId="{68A058FC-E47F-4C77-BB2E-23AB15537BAD}"/>
          </ac:spMkLst>
        </pc:spChg>
        <pc:spChg chg="add del mod">
          <ac:chgData name="Mattias Israelsson" userId="18ace0918cf75d91" providerId="LiveId" clId="{E84ADC00-04D6-48C8-85C5-FD13A8AB1756}" dt="2020-03-09T23:49:00.678" v="235" actId="478"/>
          <ac:spMkLst>
            <pc:docMk/>
            <pc:sldMasterMk cId="138586323" sldId="2147483660"/>
            <ac:spMk id="33" creationId="{CA44207E-D11A-4060-B369-218E24C4E689}"/>
          </ac:spMkLst>
        </pc:spChg>
        <pc:sldLayoutChg chg="addSp delSp modSp mod">
          <pc:chgData name="Mattias Israelsson" userId="18ace0918cf75d91" providerId="LiveId" clId="{E84ADC00-04D6-48C8-85C5-FD13A8AB1756}" dt="2020-03-12T14:51:01.973" v="343" actId="1076"/>
          <pc:sldLayoutMkLst>
            <pc:docMk/>
            <pc:sldMasterMk cId="138586323" sldId="2147483660"/>
            <pc:sldLayoutMk cId="1150522478" sldId="2147483719"/>
          </pc:sldLayoutMkLst>
          <pc:picChg chg="add mod">
            <ac:chgData name="Mattias Israelsson" userId="18ace0918cf75d91" providerId="LiveId" clId="{E84ADC00-04D6-48C8-85C5-FD13A8AB1756}" dt="2020-03-12T14:51:01.973" v="343" actId="1076"/>
            <ac:picMkLst>
              <pc:docMk/>
              <pc:sldMasterMk cId="138586323" sldId="2147483660"/>
              <pc:sldLayoutMk cId="1150522478" sldId="2147483719"/>
              <ac:picMk id="10" creationId="{F1F7FE4F-E211-4903-BE71-BC4F8CB12EDA}"/>
            </ac:picMkLst>
          </pc:picChg>
          <pc:picChg chg="del mod">
            <ac:chgData name="Mattias Israelsson" userId="18ace0918cf75d91" providerId="LiveId" clId="{E84ADC00-04D6-48C8-85C5-FD13A8AB1756}" dt="2020-03-10T00:21:09.500" v="318" actId="478"/>
            <ac:picMkLst>
              <pc:docMk/>
              <pc:sldMasterMk cId="138586323" sldId="2147483660"/>
              <pc:sldLayoutMk cId="1150522478" sldId="2147483719"/>
              <ac:picMk id="13" creationId="{3ACC80D9-D517-0044-89FD-531C74A32FA0}"/>
            </ac:picMkLst>
          </pc:picChg>
        </pc:sldLayoutChg>
        <pc:sldLayoutChg chg="addSp delSp mod">
          <pc:chgData name="Mattias Israelsson" userId="18ace0918cf75d91" providerId="LiveId" clId="{E84ADC00-04D6-48C8-85C5-FD13A8AB1756}" dt="2020-03-12T14:51:05.256" v="345"/>
          <pc:sldLayoutMkLst>
            <pc:docMk/>
            <pc:sldMasterMk cId="138586323" sldId="2147483660"/>
            <pc:sldLayoutMk cId="4016389254" sldId="2147483720"/>
          </pc:sldLayoutMkLst>
          <pc:picChg chg="add">
            <ac:chgData name="Mattias Israelsson" userId="18ace0918cf75d91" providerId="LiveId" clId="{E84ADC00-04D6-48C8-85C5-FD13A8AB1756}" dt="2020-03-12T14:51:05.256" v="345"/>
            <ac:picMkLst>
              <pc:docMk/>
              <pc:sldMasterMk cId="138586323" sldId="2147483660"/>
              <pc:sldLayoutMk cId="4016389254" sldId="2147483720"/>
              <ac:picMk id="10" creationId="{69B7799C-7E3D-4509-AE05-32B363D30EC3}"/>
            </ac:picMkLst>
          </pc:picChg>
          <pc:picChg chg="del">
            <ac:chgData name="Mattias Israelsson" userId="18ace0918cf75d91" providerId="LiveId" clId="{E84ADC00-04D6-48C8-85C5-FD13A8AB1756}" dt="2020-03-12T14:51:04.930" v="344" actId="478"/>
            <ac:picMkLst>
              <pc:docMk/>
              <pc:sldMasterMk cId="138586323" sldId="2147483660"/>
              <pc:sldLayoutMk cId="4016389254" sldId="2147483720"/>
              <ac:picMk id="13" creationId="{3ACC80D9-D517-0044-89FD-531C74A32FA0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22/11/2021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22/11/2021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3841" y="878541"/>
            <a:ext cx="9398318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975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253841" y="2"/>
            <a:ext cx="7918610" cy="634181"/>
          </a:xfrm>
        </p:spPr>
        <p:txBody>
          <a:bodyPr anchor="ctr">
            <a:normAutofit/>
          </a:bodyPr>
          <a:lstStyle>
            <a:lvl1pPr marL="0" indent="0">
              <a:buNone/>
              <a:defRPr sz="1950" baseline="0">
                <a:solidFill>
                  <a:schemeClr val="bg1"/>
                </a:solidFill>
              </a:defRPr>
            </a:lvl1pPr>
            <a:lvl2pPr marL="371475" indent="0">
              <a:buNone/>
              <a:defRPr/>
            </a:lvl2pPr>
            <a:lvl3pPr marL="742950" indent="0">
              <a:buNone/>
              <a:defRPr/>
            </a:lvl3pPr>
            <a:lvl4pPr marL="1114425" indent="0">
              <a:buNone/>
              <a:defRPr/>
            </a:lvl4pPr>
            <a:lvl5pPr marL="14859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9906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74295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2519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21" name="Imagen 15">
            <a:extLst>
              <a:ext uri="{FF2B5EF4-FFF2-40B4-BE49-F238E27FC236}">
                <a16:creationId xmlns:a16="http://schemas.microsoft.com/office/drawing/2014/main" id="{2E2B571F-5B7D-445B-8D63-15F3343D4B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784" y="52844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3841" y="723720"/>
            <a:ext cx="9398318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3841" y="1408196"/>
            <a:ext cx="9398318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253841" y="6562230"/>
            <a:ext cx="9398318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2519" dirty="0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684655" y="1572736"/>
            <a:ext cx="585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684655" y="2336331"/>
            <a:ext cx="585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684655" y="3099990"/>
            <a:ext cx="585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684655" y="3863649"/>
            <a:ext cx="585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684655" y="4627308"/>
            <a:ext cx="585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684655" y="5390967"/>
            <a:ext cx="585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354436" y="1572736"/>
            <a:ext cx="585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813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354436" y="2336331"/>
            <a:ext cx="585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354436" y="3099990"/>
            <a:ext cx="585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894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354436" y="3863649"/>
            <a:ext cx="585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354436" y="4627308"/>
            <a:ext cx="585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354436" y="5390967"/>
            <a:ext cx="585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4295" tIns="37148" rIns="74295" bIns="3714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894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sldNum="0" hdr="0" ftr="0" dt="0"/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1788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17000" indent="-117000" algn="l" defTabSz="742950" rtl="0" eaLnBrk="1" latinLnBrk="0" hangingPunct="1">
        <a:lnSpc>
          <a:spcPct val="90000"/>
        </a:lnSpc>
        <a:spcBef>
          <a:spcPts val="813"/>
        </a:spcBef>
        <a:buClr>
          <a:srgbClr val="52565A"/>
        </a:buClr>
        <a:buFont typeface="Arial" charset="0"/>
        <a:buChar char="•"/>
        <a:defRPr sz="1463" kern="1200">
          <a:solidFill>
            <a:srgbClr val="53565A"/>
          </a:solidFill>
          <a:latin typeface="+mj-lt"/>
          <a:ea typeface="+mn-ea"/>
          <a:cs typeface="+mn-cs"/>
        </a:defRPr>
      </a:lvl1pPr>
      <a:lvl2pPr marL="234000" indent="-117000" algn="l" defTabSz="742950" rtl="0" eaLnBrk="1" latinLnBrk="0" hangingPunct="1">
        <a:lnSpc>
          <a:spcPct val="90000"/>
        </a:lnSpc>
        <a:spcBef>
          <a:spcPts val="406"/>
        </a:spcBef>
        <a:buClr>
          <a:srgbClr val="52565A"/>
        </a:buClr>
        <a:buFont typeface="Arial" charset="0"/>
        <a:buChar char="•"/>
        <a:defRPr sz="1300" kern="1200">
          <a:solidFill>
            <a:srgbClr val="52565A"/>
          </a:solidFill>
          <a:latin typeface="+mj-lt"/>
          <a:ea typeface="+mn-ea"/>
          <a:cs typeface="+mn-cs"/>
        </a:defRPr>
      </a:lvl2pPr>
      <a:lvl3pPr marL="351000" indent="-117000" algn="l" defTabSz="742950" rtl="0" eaLnBrk="1" latinLnBrk="0" hangingPunct="1">
        <a:lnSpc>
          <a:spcPct val="90000"/>
        </a:lnSpc>
        <a:spcBef>
          <a:spcPts val="406"/>
        </a:spcBef>
        <a:buClr>
          <a:srgbClr val="52565A"/>
        </a:buClr>
        <a:buFont typeface="Arial" panose="020B0604020202020204" pitchFamily="34" charset="0"/>
        <a:buChar char="•"/>
        <a:defRPr sz="1138" kern="1200">
          <a:solidFill>
            <a:srgbClr val="52565A"/>
          </a:solidFill>
          <a:latin typeface="+mj-lt"/>
          <a:ea typeface="+mn-ea"/>
          <a:cs typeface="+mn-cs"/>
        </a:defRPr>
      </a:lvl3pPr>
      <a:lvl4pPr marL="468000" indent="-117000" algn="l" defTabSz="742950" rtl="0" eaLnBrk="1" latinLnBrk="0" hangingPunct="1">
        <a:lnSpc>
          <a:spcPct val="90000"/>
        </a:lnSpc>
        <a:spcBef>
          <a:spcPts val="406"/>
        </a:spcBef>
        <a:buClr>
          <a:srgbClr val="52565A"/>
        </a:buClr>
        <a:buFont typeface="Arial" panose="020B0604020202020204" pitchFamily="34" charset="0"/>
        <a:buChar char="•"/>
        <a:defRPr sz="975" kern="1200">
          <a:solidFill>
            <a:srgbClr val="52565A"/>
          </a:solidFill>
          <a:latin typeface="+mj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650" kern="1200">
          <a:solidFill>
            <a:srgbClr val="52565A"/>
          </a:solidFill>
          <a:latin typeface="+mj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331541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373126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945716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330208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128544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0387949-40F7-4F31-81F4-881C4C50A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/>
          </a:bodyPr>
          <a:lstStyle/>
          <a:p>
            <a:pPr marL="159617" indent="0" algn="ctr">
              <a:buNone/>
            </a:pPr>
            <a:r>
              <a:rPr lang="sv-SE" sz="6500" dirty="0"/>
              <a:t>FÖRENING</a:t>
            </a:r>
          </a:p>
          <a:p>
            <a:pPr marL="159617" indent="0" algn="ctr">
              <a:buNone/>
            </a:pPr>
            <a:r>
              <a:rPr lang="sv-SE" sz="6500" dirty="0"/>
              <a:t>LAGNAMN</a:t>
            </a:r>
            <a:br>
              <a:rPr lang="sv-SE" sz="5850" dirty="0"/>
            </a:br>
            <a:r>
              <a:rPr lang="sv-SE" sz="1950" dirty="0"/>
              <a:t>(SAMMA SOM PÅ IBIS.INNEBANDY.SE)</a:t>
            </a:r>
          </a:p>
        </p:txBody>
      </p:sp>
    </p:spTree>
    <p:extLst>
      <p:ext uri="{BB962C8B-B14F-4D97-AF65-F5344CB8AC3E}">
        <p14:creationId xmlns:p14="http://schemas.microsoft.com/office/powerpoint/2010/main" val="1525611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795</TotalTime>
  <Words>78</Words>
  <Application>Microsoft Office PowerPoint</Application>
  <PresentationFormat>A4 (210 x 297 mm)</PresentationFormat>
  <Paragraphs>12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Master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Mattias Israelsson - Freno Air</cp:lastModifiedBy>
  <cp:revision>90</cp:revision>
  <dcterms:created xsi:type="dcterms:W3CDTF">2017-03-14T08:05:00Z</dcterms:created>
  <dcterms:modified xsi:type="dcterms:W3CDTF">2021-11-22T23:02:07Z</dcterms:modified>
</cp:coreProperties>
</file>