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735" r:id="rId2"/>
    <p:sldMasterId id="2147483744" r:id="rId3"/>
  </p:sldMasterIdLst>
  <p:notesMasterIdLst>
    <p:notesMasterId r:id="rId10"/>
  </p:notesMasterIdLst>
  <p:handoutMasterIdLst>
    <p:handoutMasterId r:id="rId11"/>
  </p:handoutMasterIdLst>
  <p:sldIdLst>
    <p:sldId id="265" r:id="rId4"/>
    <p:sldId id="266" r:id="rId5"/>
    <p:sldId id="269" r:id="rId6"/>
    <p:sldId id="268" r:id="rId7"/>
    <p:sldId id="270" r:id="rId8"/>
    <p:sldId id="267" r:id="rId9"/>
  </p:sldIdLst>
  <p:sldSz cx="12192000" cy="6858000"/>
  <p:notesSz cx="6858000" cy="9144000"/>
  <p:custDataLst>
    <p:tags r:id="rId12"/>
  </p:custDataLst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CE1AD2B-E49B-F5B4-D13D-E36FDF4D116A}" name="Mattias Israelsson" initials="MI" userId="18ace0918cf75d91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1B5EAA"/>
    <a:srgbClr val="E6E6E6"/>
    <a:srgbClr val="D2E4F8"/>
    <a:srgbClr val="A5C8F1"/>
    <a:srgbClr val="78ADEA"/>
    <a:srgbClr val="4B92E2"/>
    <a:srgbClr val="2277D7"/>
    <a:srgbClr val="277CDD"/>
    <a:srgbClr val="5D9D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830" autoAdjust="0"/>
    <p:restoredTop sz="94651" autoAdjust="0"/>
  </p:normalViewPr>
  <p:slideViewPr>
    <p:cSldViewPr snapToGrid="0" snapToObjects="1">
      <p:cViewPr varScale="1">
        <p:scale>
          <a:sx n="108" d="100"/>
          <a:sy n="108" d="100"/>
        </p:scale>
        <p:origin x="312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84" d="100"/>
          <a:sy n="84" d="100"/>
        </p:scale>
        <p:origin x="297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ias Israelsson - Alviks IK" userId="855a6c4f-e29d-4bbc-bae2-78cc6e14f9bb" providerId="ADAL" clId="{57B323D1-4188-4CF2-94F2-8847D573E4A1}"/>
    <pc:docChg chg="custSel addSld delSld modSld sldOrd">
      <pc:chgData name="Mattias Israelsson - Alviks IK" userId="855a6c4f-e29d-4bbc-bae2-78cc6e14f9bb" providerId="ADAL" clId="{57B323D1-4188-4CF2-94F2-8847D573E4A1}" dt="2023-05-07T13:15:08.635" v="26" actId="700"/>
      <pc:docMkLst>
        <pc:docMk/>
      </pc:docMkLst>
      <pc:sldChg chg="del">
        <pc:chgData name="Mattias Israelsson - Alviks IK" userId="855a6c4f-e29d-4bbc-bae2-78cc6e14f9bb" providerId="ADAL" clId="{57B323D1-4188-4CF2-94F2-8847D573E4A1}" dt="2023-05-07T13:14:01.162" v="11" actId="47"/>
        <pc:sldMkLst>
          <pc:docMk/>
          <pc:sldMk cId="3790025175" sldId="264"/>
        </pc:sldMkLst>
      </pc:sldChg>
      <pc:sldChg chg="del">
        <pc:chgData name="Mattias Israelsson - Alviks IK" userId="855a6c4f-e29d-4bbc-bae2-78cc6e14f9bb" providerId="ADAL" clId="{57B323D1-4188-4CF2-94F2-8847D573E4A1}" dt="2023-05-07T13:13:50.193" v="8" actId="47"/>
        <pc:sldMkLst>
          <pc:docMk/>
          <pc:sldMk cId="2895731686" sldId="265"/>
        </pc:sldMkLst>
      </pc:sldChg>
      <pc:sldChg chg="addSp delSp modSp new mod chgLayout">
        <pc:chgData name="Mattias Israelsson - Alviks IK" userId="855a6c4f-e29d-4bbc-bae2-78cc6e14f9bb" providerId="ADAL" clId="{57B323D1-4188-4CF2-94F2-8847D573E4A1}" dt="2023-05-07T13:14:00.400" v="10" actId="700"/>
        <pc:sldMkLst>
          <pc:docMk/>
          <pc:sldMk cId="4219793003" sldId="265"/>
        </pc:sldMkLst>
        <pc:spChg chg="del">
          <ac:chgData name="Mattias Israelsson - Alviks IK" userId="855a6c4f-e29d-4bbc-bae2-78cc6e14f9bb" providerId="ADAL" clId="{57B323D1-4188-4CF2-94F2-8847D573E4A1}" dt="2023-05-07T13:14:00.400" v="10" actId="700"/>
          <ac:spMkLst>
            <pc:docMk/>
            <pc:sldMk cId="4219793003" sldId="265"/>
            <ac:spMk id="2" creationId="{92D0CD4F-F758-EDD6-3A15-9C3BB1A38138}"/>
          </ac:spMkLst>
        </pc:spChg>
        <pc:spChg chg="del">
          <ac:chgData name="Mattias Israelsson - Alviks IK" userId="855a6c4f-e29d-4bbc-bae2-78cc6e14f9bb" providerId="ADAL" clId="{57B323D1-4188-4CF2-94F2-8847D573E4A1}" dt="2023-05-07T13:14:00.400" v="10" actId="700"/>
          <ac:spMkLst>
            <pc:docMk/>
            <pc:sldMk cId="4219793003" sldId="265"/>
            <ac:spMk id="3" creationId="{B85D97B3-ACF6-156C-DB63-D76764A8AC7B}"/>
          </ac:spMkLst>
        </pc:spChg>
        <pc:spChg chg="del">
          <ac:chgData name="Mattias Israelsson - Alviks IK" userId="855a6c4f-e29d-4bbc-bae2-78cc6e14f9bb" providerId="ADAL" clId="{57B323D1-4188-4CF2-94F2-8847D573E4A1}" dt="2023-05-07T13:14:00.400" v="10" actId="700"/>
          <ac:spMkLst>
            <pc:docMk/>
            <pc:sldMk cId="4219793003" sldId="265"/>
            <ac:spMk id="4" creationId="{B85D4207-887B-0031-C56F-5B27BB82E264}"/>
          </ac:spMkLst>
        </pc:spChg>
        <pc:spChg chg="del">
          <ac:chgData name="Mattias Israelsson - Alviks IK" userId="855a6c4f-e29d-4bbc-bae2-78cc6e14f9bb" providerId="ADAL" clId="{57B323D1-4188-4CF2-94F2-8847D573E4A1}" dt="2023-05-07T13:14:00.400" v="10" actId="700"/>
          <ac:spMkLst>
            <pc:docMk/>
            <pc:sldMk cId="4219793003" sldId="265"/>
            <ac:spMk id="5" creationId="{0B17360D-BDDE-E5D3-C617-B0148D99F427}"/>
          </ac:spMkLst>
        </pc:spChg>
        <pc:spChg chg="add mod ord">
          <ac:chgData name="Mattias Israelsson - Alviks IK" userId="855a6c4f-e29d-4bbc-bae2-78cc6e14f9bb" providerId="ADAL" clId="{57B323D1-4188-4CF2-94F2-8847D573E4A1}" dt="2023-05-07T13:14:00.400" v="10" actId="700"/>
          <ac:spMkLst>
            <pc:docMk/>
            <pc:sldMk cId="4219793003" sldId="265"/>
            <ac:spMk id="6" creationId="{B4583028-35A8-5FD3-6441-5512F5D94A4D}"/>
          </ac:spMkLst>
        </pc:spChg>
        <pc:spChg chg="add mod ord">
          <ac:chgData name="Mattias Israelsson - Alviks IK" userId="855a6c4f-e29d-4bbc-bae2-78cc6e14f9bb" providerId="ADAL" clId="{57B323D1-4188-4CF2-94F2-8847D573E4A1}" dt="2023-05-07T13:14:00.400" v="10" actId="700"/>
          <ac:spMkLst>
            <pc:docMk/>
            <pc:sldMk cId="4219793003" sldId="265"/>
            <ac:spMk id="7" creationId="{EC3BD719-D4D3-DCDD-03E6-4DF14969E145}"/>
          </ac:spMkLst>
        </pc:spChg>
        <pc:spChg chg="add mod ord">
          <ac:chgData name="Mattias Israelsson - Alviks IK" userId="855a6c4f-e29d-4bbc-bae2-78cc6e14f9bb" providerId="ADAL" clId="{57B323D1-4188-4CF2-94F2-8847D573E4A1}" dt="2023-05-07T13:14:00.400" v="10" actId="700"/>
          <ac:spMkLst>
            <pc:docMk/>
            <pc:sldMk cId="4219793003" sldId="265"/>
            <ac:spMk id="8" creationId="{02D40ED7-CC2E-AC34-F1D9-693F9B0D55E7}"/>
          </ac:spMkLst>
        </pc:spChg>
        <pc:spChg chg="add mod ord">
          <ac:chgData name="Mattias Israelsson - Alviks IK" userId="855a6c4f-e29d-4bbc-bae2-78cc6e14f9bb" providerId="ADAL" clId="{57B323D1-4188-4CF2-94F2-8847D573E4A1}" dt="2023-05-07T13:14:00.400" v="10" actId="700"/>
          <ac:spMkLst>
            <pc:docMk/>
            <pc:sldMk cId="4219793003" sldId="265"/>
            <ac:spMk id="9" creationId="{7945144C-8BD9-4ECE-B97C-B2430AE43028}"/>
          </ac:spMkLst>
        </pc:spChg>
      </pc:sldChg>
      <pc:sldChg chg="delSp new mod modClrScheme chgLayout">
        <pc:chgData name="Mattias Israelsson - Alviks IK" userId="855a6c4f-e29d-4bbc-bae2-78cc6e14f9bb" providerId="ADAL" clId="{57B323D1-4188-4CF2-94F2-8847D573E4A1}" dt="2023-05-07T13:14:07.487" v="13" actId="700"/>
        <pc:sldMkLst>
          <pc:docMk/>
          <pc:sldMk cId="1444351503" sldId="266"/>
        </pc:sldMkLst>
        <pc:spChg chg="del">
          <ac:chgData name="Mattias Israelsson - Alviks IK" userId="855a6c4f-e29d-4bbc-bae2-78cc6e14f9bb" providerId="ADAL" clId="{57B323D1-4188-4CF2-94F2-8847D573E4A1}" dt="2023-05-07T13:14:07.487" v="13" actId="700"/>
          <ac:spMkLst>
            <pc:docMk/>
            <pc:sldMk cId="1444351503" sldId="266"/>
            <ac:spMk id="2" creationId="{8C805371-89EF-2606-212C-8C5F80AE6BBB}"/>
          </ac:spMkLst>
        </pc:spChg>
        <pc:spChg chg="del">
          <ac:chgData name="Mattias Israelsson - Alviks IK" userId="855a6c4f-e29d-4bbc-bae2-78cc6e14f9bb" providerId="ADAL" clId="{57B323D1-4188-4CF2-94F2-8847D573E4A1}" dt="2023-05-07T13:14:07.487" v="13" actId="700"/>
          <ac:spMkLst>
            <pc:docMk/>
            <pc:sldMk cId="1444351503" sldId="266"/>
            <ac:spMk id="3" creationId="{AB748F07-CBAE-AA9C-87B6-767FA8B64D01}"/>
          </ac:spMkLst>
        </pc:spChg>
        <pc:spChg chg="del">
          <ac:chgData name="Mattias Israelsson - Alviks IK" userId="855a6c4f-e29d-4bbc-bae2-78cc6e14f9bb" providerId="ADAL" clId="{57B323D1-4188-4CF2-94F2-8847D573E4A1}" dt="2023-05-07T13:14:07.487" v="13" actId="700"/>
          <ac:spMkLst>
            <pc:docMk/>
            <pc:sldMk cId="1444351503" sldId="266"/>
            <ac:spMk id="4" creationId="{63BAF51E-F4D7-9A33-6E98-05FCBDAEB581}"/>
          </ac:spMkLst>
        </pc:spChg>
        <pc:spChg chg="del">
          <ac:chgData name="Mattias Israelsson - Alviks IK" userId="855a6c4f-e29d-4bbc-bae2-78cc6e14f9bb" providerId="ADAL" clId="{57B323D1-4188-4CF2-94F2-8847D573E4A1}" dt="2023-05-07T13:14:07.487" v="13" actId="700"/>
          <ac:spMkLst>
            <pc:docMk/>
            <pc:sldMk cId="1444351503" sldId="266"/>
            <ac:spMk id="5" creationId="{68C56BAE-F8DA-8F36-C581-0BD458576A23}"/>
          </ac:spMkLst>
        </pc:spChg>
      </pc:sldChg>
      <pc:sldChg chg="addSp delSp modSp new mod modClrScheme chgLayout">
        <pc:chgData name="Mattias Israelsson - Alviks IK" userId="855a6c4f-e29d-4bbc-bae2-78cc6e14f9bb" providerId="ADAL" clId="{57B323D1-4188-4CF2-94F2-8847D573E4A1}" dt="2023-05-07T13:14:14.638" v="16" actId="27636"/>
        <pc:sldMkLst>
          <pc:docMk/>
          <pc:sldMk cId="2593407879" sldId="267"/>
        </pc:sldMkLst>
        <pc:spChg chg="del">
          <ac:chgData name="Mattias Israelsson - Alviks IK" userId="855a6c4f-e29d-4bbc-bae2-78cc6e14f9bb" providerId="ADAL" clId="{57B323D1-4188-4CF2-94F2-8847D573E4A1}" dt="2023-05-07T13:14:14.600" v="15" actId="700"/>
          <ac:spMkLst>
            <pc:docMk/>
            <pc:sldMk cId="2593407879" sldId="267"/>
            <ac:spMk id="2" creationId="{02D94A01-9F5C-2374-DD5D-196DF674EAF8}"/>
          </ac:spMkLst>
        </pc:spChg>
        <pc:spChg chg="del mod ord">
          <ac:chgData name="Mattias Israelsson - Alviks IK" userId="855a6c4f-e29d-4bbc-bae2-78cc6e14f9bb" providerId="ADAL" clId="{57B323D1-4188-4CF2-94F2-8847D573E4A1}" dt="2023-05-07T13:14:14.600" v="15" actId="700"/>
          <ac:spMkLst>
            <pc:docMk/>
            <pc:sldMk cId="2593407879" sldId="267"/>
            <ac:spMk id="3" creationId="{99E7D275-A1BE-7D0C-E600-C81145B220C9}"/>
          </ac:spMkLst>
        </pc:spChg>
        <pc:spChg chg="del mod ord">
          <ac:chgData name="Mattias Israelsson - Alviks IK" userId="855a6c4f-e29d-4bbc-bae2-78cc6e14f9bb" providerId="ADAL" clId="{57B323D1-4188-4CF2-94F2-8847D573E4A1}" dt="2023-05-07T13:14:14.600" v="15" actId="700"/>
          <ac:spMkLst>
            <pc:docMk/>
            <pc:sldMk cId="2593407879" sldId="267"/>
            <ac:spMk id="4" creationId="{84047055-0907-DAD5-0406-227CB018BC03}"/>
          </ac:spMkLst>
        </pc:spChg>
        <pc:spChg chg="del">
          <ac:chgData name="Mattias Israelsson - Alviks IK" userId="855a6c4f-e29d-4bbc-bae2-78cc6e14f9bb" providerId="ADAL" clId="{57B323D1-4188-4CF2-94F2-8847D573E4A1}" dt="2023-05-07T13:14:14.600" v="15" actId="700"/>
          <ac:spMkLst>
            <pc:docMk/>
            <pc:sldMk cId="2593407879" sldId="267"/>
            <ac:spMk id="5" creationId="{84D71FC8-DDE1-6CCB-087B-6CF026F9B4FA}"/>
          </ac:spMkLst>
        </pc:spChg>
        <pc:spChg chg="add mod ord">
          <ac:chgData name="Mattias Israelsson - Alviks IK" userId="855a6c4f-e29d-4bbc-bae2-78cc6e14f9bb" providerId="ADAL" clId="{57B323D1-4188-4CF2-94F2-8847D573E4A1}" dt="2023-05-07T13:14:14.638" v="16" actId="27636"/>
          <ac:spMkLst>
            <pc:docMk/>
            <pc:sldMk cId="2593407879" sldId="267"/>
            <ac:spMk id="6" creationId="{E07BF6C5-A605-7A96-81A9-6610B2EB3347}"/>
          </ac:spMkLst>
        </pc:spChg>
        <pc:spChg chg="add mod ord">
          <ac:chgData name="Mattias Israelsson - Alviks IK" userId="855a6c4f-e29d-4bbc-bae2-78cc6e14f9bb" providerId="ADAL" clId="{57B323D1-4188-4CF2-94F2-8847D573E4A1}" dt="2023-05-07T13:14:14.600" v="15" actId="700"/>
          <ac:spMkLst>
            <pc:docMk/>
            <pc:sldMk cId="2593407879" sldId="267"/>
            <ac:spMk id="7" creationId="{AD32444E-4955-BA6D-E7BF-B6DEA2161889}"/>
          </ac:spMkLst>
        </pc:spChg>
      </pc:sldChg>
      <pc:sldChg chg="addSp delSp modSp new mod ord modClrScheme chgLayout">
        <pc:chgData name="Mattias Israelsson - Alviks IK" userId="855a6c4f-e29d-4bbc-bae2-78cc6e14f9bb" providerId="ADAL" clId="{57B323D1-4188-4CF2-94F2-8847D573E4A1}" dt="2023-05-07T13:14:22.582" v="20" actId="700"/>
        <pc:sldMkLst>
          <pc:docMk/>
          <pc:sldMk cId="258836911" sldId="268"/>
        </pc:sldMkLst>
        <pc:spChg chg="del mod ord">
          <ac:chgData name="Mattias Israelsson - Alviks IK" userId="855a6c4f-e29d-4bbc-bae2-78cc6e14f9bb" providerId="ADAL" clId="{57B323D1-4188-4CF2-94F2-8847D573E4A1}" dt="2023-05-07T13:14:22.582" v="20" actId="700"/>
          <ac:spMkLst>
            <pc:docMk/>
            <pc:sldMk cId="258836911" sldId="268"/>
            <ac:spMk id="2" creationId="{840957D0-B7E6-1719-9196-AA97F9AE6562}"/>
          </ac:spMkLst>
        </pc:spChg>
        <pc:spChg chg="del mod ord">
          <ac:chgData name="Mattias Israelsson - Alviks IK" userId="855a6c4f-e29d-4bbc-bae2-78cc6e14f9bb" providerId="ADAL" clId="{57B323D1-4188-4CF2-94F2-8847D573E4A1}" dt="2023-05-07T13:14:22.582" v="20" actId="700"/>
          <ac:spMkLst>
            <pc:docMk/>
            <pc:sldMk cId="258836911" sldId="268"/>
            <ac:spMk id="3" creationId="{94A3A97F-D2B4-761B-2C82-8A675FB529F6}"/>
          </ac:spMkLst>
        </pc:spChg>
        <pc:spChg chg="add mod ord">
          <ac:chgData name="Mattias Israelsson - Alviks IK" userId="855a6c4f-e29d-4bbc-bae2-78cc6e14f9bb" providerId="ADAL" clId="{57B323D1-4188-4CF2-94F2-8847D573E4A1}" dt="2023-05-07T13:14:22.582" v="20" actId="700"/>
          <ac:spMkLst>
            <pc:docMk/>
            <pc:sldMk cId="258836911" sldId="268"/>
            <ac:spMk id="4" creationId="{310B988F-57C3-9BE8-C42D-00AD4C1EEA18}"/>
          </ac:spMkLst>
        </pc:spChg>
        <pc:spChg chg="add mod ord">
          <ac:chgData name="Mattias Israelsson - Alviks IK" userId="855a6c4f-e29d-4bbc-bae2-78cc6e14f9bb" providerId="ADAL" clId="{57B323D1-4188-4CF2-94F2-8847D573E4A1}" dt="2023-05-07T13:14:22.582" v="20" actId="700"/>
          <ac:spMkLst>
            <pc:docMk/>
            <pc:sldMk cId="258836911" sldId="268"/>
            <ac:spMk id="5" creationId="{E3238992-DC22-CC2F-CCBC-A7D60A8E4050}"/>
          </ac:spMkLst>
        </pc:spChg>
      </pc:sldChg>
      <pc:sldChg chg="addSp delSp modSp new mod modClrScheme chgLayout">
        <pc:chgData name="Mattias Israelsson - Alviks IK" userId="855a6c4f-e29d-4bbc-bae2-78cc6e14f9bb" providerId="ADAL" clId="{57B323D1-4188-4CF2-94F2-8847D573E4A1}" dt="2023-05-07T13:14:30.937" v="22" actId="700"/>
        <pc:sldMkLst>
          <pc:docMk/>
          <pc:sldMk cId="2981346413" sldId="269"/>
        </pc:sldMkLst>
        <pc:spChg chg="del">
          <ac:chgData name="Mattias Israelsson - Alviks IK" userId="855a6c4f-e29d-4bbc-bae2-78cc6e14f9bb" providerId="ADAL" clId="{57B323D1-4188-4CF2-94F2-8847D573E4A1}" dt="2023-05-07T13:14:30.937" v="22" actId="700"/>
          <ac:spMkLst>
            <pc:docMk/>
            <pc:sldMk cId="2981346413" sldId="269"/>
            <ac:spMk id="2" creationId="{141160A7-1FE2-C587-8B94-78DA219CE7CA}"/>
          </ac:spMkLst>
        </pc:spChg>
        <pc:spChg chg="del mod ord">
          <ac:chgData name="Mattias Israelsson - Alviks IK" userId="855a6c4f-e29d-4bbc-bae2-78cc6e14f9bb" providerId="ADAL" clId="{57B323D1-4188-4CF2-94F2-8847D573E4A1}" dt="2023-05-07T13:14:30.937" v="22" actId="700"/>
          <ac:spMkLst>
            <pc:docMk/>
            <pc:sldMk cId="2981346413" sldId="269"/>
            <ac:spMk id="3" creationId="{B5418D4D-FFC3-D44C-4C88-8C0F0D033948}"/>
          </ac:spMkLst>
        </pc:spChg>
        <pc:spChg chg="del mod ord">
          <ac:chgData name="Mattias Israelsson - Alviks IK" userId="855a6c4f-e29d-4bbc-bae2-78cc6e14f9bb" providerId="ADAL" clId="{57B323D1-4188-4CF2-94F2-8847D573E4A1}" dt="2023-05-07T13:14:30.937" v="22" actId="700"/>
          <ac:spMkLst>
            <pc:docMk/>
            <pc:sldMk cId="2981346413" sldId="269"/>
            <ac:spMk id="4" creationId="{9F0D6E52-7DD2-7AC9-DA78-E4FD1C4B887D}"/>
          </ac:spMkLst>
        </pc:spChg>
        <pc:spChg chg="del">
          <ac:chgData name="Mattias Israelsson - Alviks IK" userId="855a6c4f-e29d-4bbc-bae2-78cc6e14f9bb" providerId="ADAL" clId="{57B323D1-4188-4CF2-94F2-8847D573E4A1}" dt="2023-05-07T13:14:30.937" v="22" actId="700"/>
          <ac:spMkLst>
            <pc:docMk/>
            <pc:sldMk cId="2981346413" sldId="269"/>
            <ac:spMk id="5" creationId="{314C7131-BFEB-1CF7-74D5-3DDE9BE79191}"/>
          </ac:spMkLst>
        </pc:spChg>
        <pc:spChg chg="add mod ord">
          <ac:chgData name="Mattias Israelsson - Alviks IK" userId="855a6c4f-e29d-4bbc-bae2-78cc6e14f9bb" providerId="ADAL" clId="{57B323D1-4188-4CF2-94F2-8847D573E4A1}" dt="2023-05-07T13:14:30.937" v="22" actId="700"/>
          <ac:spMkLst>
            <pc:docMk/>
            <pc:sldMk cId="2981346413" sldId="269"/>
            <ac:spMk id="6" creationId="{ADB9767A-DD59-1488-A934-C095C1172728}"/>
          </ac:spMkLst>
        </pc:spChg>
        <pc:spChg chg="add mod ord">
          <ac:chgData name="Mattias Israelsson - Alviks IK" userId="855a6c4f-e29d-4bbc-bae2-78cc6e14f9bb" providerId="ADAL" clId="{57B323D1-4188-4CF2-94F2-8847D573E4A1}" dt="2023-05-07T13:14:30.937" v="22" actId="700"/>
          <ac:spMkLst>
            <pc:docMk/>
            <pc:sldMk cId="2981346413" sldId="269"/>
            <ac:spMk id="7" creationId="{0BA6D37E-C796-5B42-9402-61B38AFF1BC6}"/>
          </ac:spMkLst>
        </pc:spChg>
      </pc:sldChg>
      <pc:sldChg chg="del">
        <pc:chgData name="Mattias Israelsson - Alviks IK" userId="855a6c4f-e29d-4bbc-bae2-78cc6e14f9bb" providerId="ADAL" clId="{57B323D1-4188-4CF2-94F2-8847D573E4A1}" dt="2023-05-07T13:13:47.345" v="5" actId="47"/>
        <pc:sldMkLst>
          <pc:docMk/>
          <pc:sldMk cId="492744347" sldId="270"/>
        </pc:sldMkLst>
      </pc:sldChg>
      <pc:sldChg chg="addSp delSp modSp new mod modClrScheme chgLayout">
        <pc:chgData name="Mattias Israelsson - Alviks IK" userId="855a6c4f-e29d-4bbc-bae2-78cc6e14f9bb" providerId="ADAL" clId="{57B323D1-4188-4CF2-94F2-8847D573E4A1}" dt="2023-05-07T13:15:08.635" v="26" actId="700"/>
        <pc:sldMkLst>
          <pc:docMk/>
          <pc:sldMk cId="2074328625" sldId="270"/>
        </pc:sldMkLst>
        <pc:spChg chg="del">
          <ac:chgData name="Mattias Israelsson - Alviks IK" userId="855a6c4f-e29d-4bbc-bae2-78cc6e14f9bb" providerId="ADAL" clId="{57B323D1-4188-4CF2-94F2-8847D573E4A1}" dt="2023-05-07T13:14:53.510" v="24" actId="700"/>
          <ac:spMkLst>
            <pc:docMk/>
            <pc:sldMk cId="2074328625" sldId="270"/>
            <ac:spMk id="2" creationId="{42AA994A-CACB-F0AF-3CB5-607AC604BAEA}"/>
          </ac:spMkLst>
        </pc:spChg>
        <pc:spChg chg="del mod ord">
          <ac:chgData name="Mattias Israelsson - Alviks IK" userId="855a6c4f-e29d-4bbc-bae2-78cc6e14f9bb" providerId="ADAL" clId="{57B323D1-4188-4CF2-94F2-8847D573E4A1}" dt="2023-05-07T13:14:53.510" v="24" actId="700"/>
          <ac:spMkLst>
            <pc:docMk/>
            <pc:sldMk cId="2074328625" sldId="270"/>
            <ac:spMk id="3" creationId="{01D60F30-BAD4-B5D1-216D-991654DEE4E5}"/>
          </ac:spMkLst>
        </pc:spChg>
        <pc:spChg chg="del">
          <ac:chgData name="Mattias Israelsson - Alviks IK" userId="855a6c4f-e29d-4bbc-bae2-78cc6e14f9bb" providerId="ADAL" clId="{57B323D1-4188-4CF2-94F2-8847D573E4A1}" dt="2023-05-07T13:14:53.510" v="24" actId="700"/>
          <ac:spMkLst>
            <pc:docMk/>
            <pc:sldMk cId="2074328625" sldId="270"/>
            <ac:spMk id="4" creationId="{11F81AFB-6E69-3A7C-3CE9-02EE5F2E0AE4}"/>
          </ac:spMkLst>
        </pc:spChg>
        <pc:spChg chg="add del mod ord">
          <ac:chgData name="Mattias Israelsson - Alviks IK" userId="855a6c4f-e29d-4bbc-bae2-78cc6e14f9bb" providerId="ADAL" clId="{57B323D1-4188-4CF2-94F2-8847D573E4A1}" dt="2023-05-07T13:14:59.689" v="25" actId="700"/>
          <ac:spMkLst>
            <pc:docMk/>
            <pc:sldMk cId="2074328625" sldId="270"/>
            <ac:spMk id="5" creationId="{6B5409D7-965F-8363-170F-91EB8A37A25B}"/>
          </ac:spMkLst>
        </pc:spChg>
        <pc:spChg chg="add del mod ord">
          <ac:chgData name="Mattias Israelsson - Alviks IK" userId="855a6c4f-e29d-4bbc-bae2-78cc6e14f9bb" providerId="ADAL" clId="{57B323D1-4188-4CF2-94F2-8847D573E4A1}" dt="2023-05-07T13:15:08.635" v="26" actId="700"/>
          <ac:spMkLst>
            <pc:docMk/>
            <pc:sldMk cId="2074328625" sldId="270"/>
            <ac:spMk id="6" creationId="{6319C355-2D07-FCE7-360C-4DD07050332B}"/>
          </ac:spMkLst>
        </pc:spChg>
        <pc:spChg chg="add del mod ord">
          <ac:chgData name="Mattias Israelsson - Alviks IK" userId="855a6c4f-e29d-4bbc-bae2-78cc6e14f9bb" providerId="ADAL" clId="{57B323D1-4188-4CF2-94F2-8847D573E4A1}" dt="2023-05-07T13:15:08.635" v="26" actId="700"/>
          <ac:spMkLst>
            <pc:docMk/>
            <pc:sldMk cId="2074328625" sldId="270"/>
            <ac:spMk id="7" creationId="{BE7E88BA-0AA4-3D16-EC30-8888EE1013D4}"/>
          </ac:spMkLst>
        </pc:spChg>
        <pc:spChg chg="add mod ord">
          <ac:chgData name="Mattias Israelsson - Alviks IK" userId="855a6c4f-e29d-4bbc-bae2-78cc6e14f9bb" providerId="ADAL" clId="{57B323D1-4188-4CF2-94F2-8847D573E4A1}" dt="2023-05-07T13:15:08.635" v="26" actId="700"/>
          <ac:spMkLst>
            <pc:docMk/>
            <pc:sldMk cId="2074328625" sldId="270"/>
            <ac:spMk id="8" creationId="{FA44A1C3-E880-B6F9-DB97-95789D656238}"/>
          </ac:spMkLst>
        </pc:spChg>
        <pc:spChg chg="add mod ord">
          <ac:chgData name="Mattias Israelsson - Alviks IK" userId="855a6c4f-e29d-4bbc-bae2-78cc6e14f9bb" providerId="ADAL" clId="{57B323D1-4188-4CF2-94F2-8847D573E4A1}" dt="2023-05-07T13:15:08.635" v="26" actId="700"/>
          <ac:spMkLst>
            <pc:docMk/>
            <pc:sldMk cId="2074328625" sldId="270"/>
            <ac:spMk id="9" creationId="{BC91B232-C50C-B4AD-98BC-23A29181C2B9}"/>
          </ac:spMkLst>
        </pc:spChg>
      </pc:sldChg>
      <pc:sldChg chg="del">
        <pc:chgData name="Mattias Israelsson - Alviks IK" userId="855a6c4f-e29d-4bbc-bae2-78cc6e14f9bb" providerId="ADAL" clId="{57B323D1-4188-4CF2-94F2-8847D573E4A1}" dt="2023-05-07T13:13:47.655" v="6" actId="47"/>
        <pc:sldMkLst>
          <pc:docMk/>
          <pc:sldMk cId="3196192299" sldId="276"/>
        </pc:sldMkLst>
      </pc:sldChg>
      <pc:sldChg chg="del">
        <pc:chgData name="Mattias Israelsson - Alviks IK" userId="855a6c4f-e29d-4bbc-bae2-78cc6e14f9bb" providerId="ADAL" clId="{57B323D1-4188-4CF2-94F2-8847D573E4A1}" dt="2023-05-07T13:13:43.844" v="0" actId="47"/>
        <pc:sldMkLst>
          <pc:docMk/>
          <pc:sldMk cId="2719072334" sldId="278"/>
        </pc:sldMkLst>
      </pc:sldChg>
      <pc:sldChg chg="del">
        <pc:chgData name="Mattias Israelsson - Alviks IK" userId="855a6c4f-e29d-4bbc-bae2-78cc6e14f9bb" providerId="ADAL" clId="{57B323D1-4188-4CF2-94F2-8847D573E4A1}" dt="2023-05-07T13:13:46.267" v="3" actId="47"/>
        <pc:sldMkLst>
          <pc:docMk/>
          <pc:sldMk cId="4064380310" sldId="281"/>
        </pc:sldMkLst>
      </pc:sldChg>
      <pc:sldChg chg="del">
        <pc:chgData name="Mattias Israelsson - Alviks IK" userId="855a6c4f-e29d-4bbc-bae2-78cc6e14f9bb" providerId="ADAL" clId="{57B323D1-4188-4CF2-94F2-8847D573E4A1}" dt="2023-05-07T13:13:46.663" v="4" actId="47"/>
        <pc:sldMkLst>
          <pc:docMk/>
          <pc:sldMk cId="355929093" sldId="284"/>
        </pc:sldMkLst>
      </pc:sldChg>
      <pc:sldChg chg="del">
        <pc:chgData name="Mattias Israelsson - Alviks IK" userId="855a6c4f-e29d-4bbc-bae2-78cc6e14f9bb" providerId="ADAL" clId="{57B323D1-4188-4CF2-94F2-8847D573E4A1}" dt="2023-05-07T13:13:45.757" v="2" actId="47"/>
        <pc:sldMkLst>
          <pc:docMk/>
          <pc:sldMk cId="870287536" sldId="286"/>
        </pc:sldMkLst>
      </pc:sldChg>
      <pc:sldChg chg="del">
        <pc:chgData name="Mattias Israelsson - Alviks IK" userId="855a6c4f-e29d-4bbc-bae2-78cc6e14f9bb" providerId="ADAL" clId="{57B323D1-4188-4CF2-94F2-8847D573E4A1}" dt="2023-05-07T13:13:44.226" v="1" actId="47"/>
        <pc:sldMkLst>
          <pc:docMk/>
          <pc:sldMk cId="1519464134" sldId="291"/>
        </pc:sldMkLst>
      </pc:sldChg>
      <pc:sldChg chg="del">
        <pc:chgData name="Mattias Israelsson - Alviks IK" userId="855a6c4f-e29d-4bbc-bae2-78cc6e14f9bb" providerId="ADAL" clId="{57B323D1-4188-4CF2-94F2-8847D573E4A1}" dt="2023-05-07T13:13:48.784" v="7" actId="47"/>
        <pc:sldMkLst>
          <pc:docMk/>
          <pc:sldMk cId="3595193023" sldId="295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F4CBD-EE30-D347-98DD-3398E74C703D}" type="datetimeFigureOut">
              <a:rPr lang="es-ES_tradnl" smtClean="0"/>
              <a:t>07/05/2023</a:t>
            </a:fld>
            <a:endParaRPr lang="es-ES_tradnl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C5453F-2C1C-574A-ACFF-51127D15D092}" type="slidenum">
              <a:rPr lang="es-ES_tradnl" smtClean="0"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583070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D9D9BF-57E2-7C48-9339-3BF463077239}" type="datetimeFigureOut">
              <a:rPr lang="es-ES_tradnl" smtClean="0"/>
              <a:t>07/05/2023</a:t>
            </a:fld>
            <a:endParaRPr lang="es-ES_tradnl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C026DF-987C-FF4E-A663-02E99B3EBF03}" type="slidenum">
              <a:rPr lang="es-ES_tradnl" smtClean="0"/>
              <a:t>‹#›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241766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hyperlink" Target="mailto:info@alviksik.se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info.alviksik.se/" TargetMode="Externa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info.alviksik.se/" TargetMode="Externa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acebook.com/AlviksIK/" TargetMode="External"/><Relationship Id="rId3" Type="http://schemas.openxmlformats.org/officeDocument/2006/relationships/image" Target="../media/image5.jpe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youtube.com/results?search_query=alviks+ik" TargetMode="External"/><Relationship Id="rId5" Type="http://schemas.openxmlformats.org/officeDocument/2006/relationships/image" Target="../media/image6.png"/><Relationship Id="rId4" Type="http://schemas.openxmlformats.org/officeDocument/2006/relationships/hyperlink" Target="http://info.alviksik.se/" TargetMode="External"/><Relationship Id="rId9" Type="http://schemas.openxmlformats.org/officeDocument/2006/relationships/hyperlink" Target="http://www.alviksik.se/" TargetMode="Externa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4" name="textruta 3"/>
          <p:cNvSpPr txBox="1"/>
          <p:nvPr userDrawn="1"/>
        </p:nvSpPr>
        <p:spPr>
          <a:xfrm>
            <a:off x="312420" y="827314"/>
            <a:ext cx="11530938" cy="5529943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b="1" dirty="0">
                <a:solidFill>
                  <a:srgbClr val="FF0000"/>
                </a:solidFill>
              </a:rPr>
              <a:t>Ta bort denna instruktionssida när du är färdig med presentationen!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dirty="0">
                <a:solidFill>
                  <a:srgbClr val="53565A"/>
                </a:solidFill>
              </a:rPr>
              <a:t>Tänk på att innehållet du presenterar ska följa föreningens värderingar.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olidFill>
                <a:srgbClr val="53565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Färgkoderna i rutorna på vänster sida om bilden är de färger som skall användas för att representera föreningen.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Vid </a:t>
            </a:r>
            <a:r>
              <a:rPr lang="sv-SE" noProof="0" dirty="0">
                <a:solidFill>
                  <a:srgbClr val="53565A"/>
                </a:solidFill>
              </a:rPr>
              <a:t>skapande</a:t>
            </a:r>
            <a:r>
              <a:rPr lang="sv-SE" dirty="0">
                <a:solidFill>
                  <a:srgbClr val="53565A"/>
                </a:solidFill>
              </a:rPr>
              <a:t> av nya sidor, vänsterklicka på sidan och klicka på ”Layout” för att välja en de förskapade layouterna.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53565A"/>
                </a:solidFill>
              </a:rPr>
              <a:t>Vid frågor kontakta </a:t>
            </a:r>
            <a:r>
              <a:rPr lang="sv-SE" dirty="0">
                <a:solidFill>
                  <a:srgbClr val="53565A"/>
                </a:solidFill>
                <a:hlinkClick r:id="rId2"/>
              </a:rPr>
              <a:t>info@alviksik.se</a:t>
            </a:r>
            <a:r>
              <a:rPr lang="sv-SE" dirty="0">
                <a:solidFill>
                  <a:srgbClr val="53565A"/>
                </a:solidFill>
              </a:rPr>
              <a:t> !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dirty="0">
              <a:solidFill>
                <a:srgbClr val="53565A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dirty="0">
              <a:solidFill>
                <a:srgbClr val="53565A"/>
              </a:solidFill>
            </a:endParaRPr>
          </a:p>
        </p:txBody>
      </p:sp>
      <p:sp>
        <p:nvSpPr>
          <p:cNvPr id="7" name="textruta 6"/>
          <p:cNvSpPr txBox="1"/>
          <p:nvPr userDrawn="1"/>
        </p:nvSpPr>
        <p:spPr>
          <a:xfrm>
            <a:off x="312408" y="1"/>
            <a:ext cx="9745991" cy="605842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sv-SE" sz="2400" noProof="0" dirty="0">
                <a:solidFill>
                  <a:schemeClr val="bg1"/>
                </a:solidFill>
                <a:latin typeface="+mj-lt"/>
              </a:rPr>
              <a:t>Instruktioner</a:t>
            </a:r>
          </a:p>
        </p:txBody>
      </p:sp>
    </p:spTree>
    <p:extLst>
      <p:ext uri="{BB962C8B-B14F-4D97-AF65-F5344CB8AC3E}">
        <p14:creationId xmlns:p14="http://schemas.microsoft.com/office/powerpoint/2010/main" val="132023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- 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/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endParaRPr lang="sv-SE" dirty="0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C4FA881D-88B6-4125-8E3A-B5CB5FEA0D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1650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FC77D4BD-331D-4448-9E19-B637EAE4F3A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6051" y="486896"/>
            <a:ext cx="5294393" cy="1734781"/>
          </a:xfr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algn="l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title</a:t>
            </a:r>
            <a:endParaRPr lang="sv-SE" dirty="0">
              <a:solidFill>
                <a:schemeClr val="bg1"/>
              </a:solidFill>
              <a:latin typeface="Rockwell" panose="02060603020205020403" pitchFamily="18" charset="77"/>
            </a:endParaRPr>
          </a:p>
        </p:txBody>
      </p:sp>
      <p:sp>
        <p:nvSpPr>
          <p:cNvPr id="17" name="Platshållare för text 4"/>
          <p:cNvSpPr>
            <a:spLocks noGrp="1"/>
          </p:cNvSpPr>
          <p:nvPr>
            <p:ph type="body" sz="quarter" idx="11" hasCustomPrompt="1"/>
          </p:nvPr>
        </p:nvSpPr>
        <p:spPr>
          <a:xfrm>
            <a:off x="2339454" y="5385572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enter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8" name="Platshållare för text 4"/>
          <p:cNvSpPr>
            <a:spLocks noGrp="1"/>
          </p:cNvSpPr>
          <p:nvPr>
            <p:ph type="body" sz="quarter" idx="12" hasCustomPrompt="1"/>
          </p:nvPr>
        </p:nvSpPr>
        <p:spPr>
          <a:xfrm>
            <a:off x="5266050" y="2221677"/>
            <a:ext cx="5294394" cy="48895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subtitle</a:t>
            </a:r>
            <a:endParaRPr lang="sv-SE" dirty="0"/>
          </a:p>
        </p:txBody>
      </p:sp>
      <p:sp>
        <p:nvSpPr>
          <p:cNvPr id="19" name="Platshållare för text 4"/>
          <p:cNvSpPr>
            <a:spLocks noGrp="1"/>
          </p:cNvSpPr>
          <p:nvPr>
            <p:ph type="body" sz="quarter" idx="13" hasCustomPrompt="1"/>
          </p:nvPr>
        </p:nvSpPr>
        <p:spPr>
          <a:xfrm>
            <a:off x="2339454" y="5793571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edit</a:t>
            </a:r>
            <a:r>
              <a:rPr lang="sv-SE" dirty="0"/>
              <a:t> date</a:t>
            </a:r>
          </a:p>
        </p:txBody>
      </p:sp>
      <p:pic>
        <p:nvPicPr>
          <p:cNvPr id="21" name="Bildobjekt 20" descr="En bild som visar utomhus, tecken, stolpe, sitter&#10;&#10;Automatiskt genererad beskrivning">
            <a:extLst>
              <a:ext uri="{FF2B5EF4-FFF2-40B4-BE49-F238E27FC236}">
                <a16:creationId xmlns:a16="http://schemas.microsoft.com/office/drawing/2014/main" id="{380A09D8-2CF7-468B-9DBA-949823B865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329" y="5253571"/>
            <a:ext cx="1080000" cy="1080000"/>
          </a:xfrm>
          <a:prstGeom prst="rect">
            <a:avLst/>
          </a:prstGeom>
        </p:spPr>
      </p:pic>
      <p:sp>
        <p:nvSpPr>
          <p:cNvPr id="10" name="Ellips 9">
            <a:hlinkClick r:id="rId4"/>
            <a:extLst>
              <a:ext uri="{FF2B5EF4-FFF2-40B4-BE49-F238E27FC236}">
                <a16:creationId xmlns:a16="http://schemas.microsoft.com/office/drawing/2014/main" id="{39CAC867-01FA-4CE5-933B-C4F8F7902DD6}"/>
              </a:ext>
            </a:extLst>
          </p:cNvPr>
          <p:cNvSpPr/>
          <p:nvPr userDrawn="1"/>
        </p:nvSpPr>
        <p:spPr>
          <a:xfrm>
            <a:off x="1021329" y="5253571"/>
            <a:ext cx="1080000" cy="108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052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page -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ruta 22">
            <a:extLst>
              <a:ext uri="{FF2B5EF4-FFF2-40B4-BE49-F238E27FC236}">
                <a16:creationId xmlns:a16="http://schemas.microsoft.com/office/drawing/2014/main" id="{0A8519F0-36C1-47BA-B052-EA0C8D4F446F}"/>
              </a:ext>
            </a:extLst>
          </p:cNvPr>
          <p:cNvSpPr txBox="1"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ctr">
            <a:noAutofit/>
          </a:bodyPr>
          <a:lstStyle/>
          <a:p>
            <a:endParaRPr lang="sv-SE" dirty="0"/>
          </a:p>
        </p:txBody>
      </p:sp>
      <p:pic>
        <p:nvPicPr>
          <p:cNvPr id="24" name="Bildobjekt 23">
            <a:extLst>
              <a:ext uri="{FF2B5EF4-FFF2-40B4-BE49-F238E27FC236}">
                <a16:creationId xmlns:a16="http://schemas.microsoft.com/office/drawing/2014/main" id="{D4F73B7C-CF6D-460E-8A8B-519AC383B7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5175"/>
            <a:ext cx="12192000" cy="6851650"/>
          </a:xfrm>
          <a:prstGeom prst="rect">
            <a:avLst/>
          </a:prstGeom>
        </p:spPr>
      </p:pic>
      <p:sp>
        <p:nvSpPr>
          <p:cNvPr id="25" name="Rubrik 1">
            <a:extLst>
              <a:ext uri="{FF2B5EF4-FFF2-40B4-BE49-F238E27FC236}">
                <a16:creationId xmlns:a16="http://schemas.microsoft.com/office/drawing/2014/main" id="{EEBBE084-4804-4076-8BD4-37C6C595FE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6051" y="486896"/>
            <a:ext cx="5294393" cy="1734781"/>
          </a:xfrm>
        </p:spPr>
        <p:txBody>
          <a:bodyPr anchor="b" anchorCtr="0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pPr algn="l"/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Click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to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edit</a:t>
            </a:r>
            <a:r>
              <a:rPr lang="sv-SE" dirty="0">
                <a:solidFill>
                  <a:schemeClr val="bg1"/>
                </a:solidFill>
                <a:latin typeface="Rockwell" panose="02060603020205020403" pitchFamily="18" charset="77"/>
              </a:rPr>
              <a:t> </a:t>
            </a:r>
            <a:r>
              <a:rPr lang="sv-SE" dirty="0" err="1">
                <a:solidFill>
                  <a:schemeClr val="bg1"/>
                </a:solidFill>
                <a:latin typeface="Rockwell" panose="02060603020205020403" pitchFamily="18" charset="77"/>
              </a:rPr>
              <a:t>title</a:t>
            </a:r>
            <a:endParaRPr lang="sv-SE" dirty="0">
              <a:solidFill>
                <a:schemeClr val="bg1"/>
              </a:solidFill>
              <a:latin typeface="Rockwell" panose="02060603020205020403" pitchFamily="18" charset="77"/>
            </a:endParaRPr>
          </a:p>
        </p:txBody>
      </p:sp>
      <p:sp>
        <p:nvSpPr>
          <p:cNvPr id="26" name="Platshållare för text 4">
            <a:extLst>
              <a:ext uri="{FF2B5EF4-FFF2-40B4-BE49-F238E27FC236}">
                <a16:creationId xmlns:a16="http://schemas.microsoft.com/office/drawing/2014/main" id="{FE5A32ED-2E13-4E5B-A341-08EB6FEED6C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9454" y="5385572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enter</a:t>
            </a:r>
            <a:r>
              <a:rPr lang="sv-SE" dirty="0"/>
              <a:t>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28" name="Platshållare för text 4">
            <a:extLst>
              <a:ext uri="{FF2B5EF4-FFF2-40B4-BE49-F238E27FC236}">
                <a16:creationId xmlns:a16="http://schemas.microsoft.com/office/drawing/2014/main" id="{699B9167-9A4A-4D1B-ACF6-B133E60F4F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39454" y="5793571"/>
            <a:ext cx="5294394" cy="407999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Rockwell" panose="02060603020205020403" pitchFamily="18" charset="0"/>
              </a:defRPr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edit</a:t>
            </a:r>
            <a:r>
              <a:rPr lang="sv-SE" dirty="0"/>
              <a:t> date</a:t>
            </a:r>
          </a:p>
        </p:txBody>
      </p:sp>
      <p:pic>
        <p:nvPicPr>
          <p:cNvPr id="30" name="Bildobjekt 29" descr="En bild som visar utomhus, tecken, stolpe, sitter&#10;&#10;Automatiskt genererad beskrivning">
            <a:extLst>
              <a:ext uri="{FF2B5EF4-FFF2-40B4-BE49-F238E27FC236}">
                <a16:creationId xmlns:a16="http://schemas.microsoft.com/office/drawing/2014/main" id="{1087CC25-75C0-42F1-A435-1413D9F64CD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21329" y="5253571"/>
            <a:ext cx="1080000" cy="1080000"/>
          </a:xfrm>
          <a:prstGeom prst="rect">
            <a:avLst/>
          </a:prstGeom>
        </p:spPr>
      </p:pic>
      <p:sp>
        <p:nvSpPr>
          <p:cNvPr id="9" name="Ellips 8">
            <a:hlinkClick r:id="rId4"/>
            <a:extLst>
              <a:ext uri="{FF2B5EF4-FFF2-40B4-BE49-F238E27FC236}">
                <a16:creationId xmlns:a16="http://schemas.microsoft.com/office/drawing/2014/main" id="{E087287C-36B7-481C-9CE7-025C9FE442EE}"/>
              </a:ext>
            </a:extLst>
          </p:cNvPr>
          <p:cNvSpPr/>
          <p:nvPr userDrawn="1"/>
        </p:nvSpPr>
        <p:spPr>
          <a:xfrm>
            <a:off x="1021329" y="5264642"/>
            <a:ext cx="1080000" cy="108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6389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11567160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571690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0CE7F-BB09-4862-B064-629426304DD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2675" y="874329"/>
            <a:ext cx="572247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01152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464" y="862628"/>
            <a:ext cx="5673113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4464" y="1814053"/>
            <a:ext cx="5673113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862628"/>
            <a:ext cx="569533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1814053"/>
            <a:ext cx="5695336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463" y="987426"/>
            <a:ext cx="4447563" cy="1069974"/>
          </a:xfrm>
        </p:spPr>
        <p:txBody>
          <a:bodyPr anchor="ctr">
            <a:normAutofit/>
          </a:bodyPr>
          <a:lstStyle>
            <a:lvl1pPr>
              <a:defRPr sz="22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06297" y="987426"/>
            <a:ext cx="6961239" cy="5146735"/>
          </a:xfrm>
        </p:spPr>
        <p:txBody>
          <a:bodyPr/>
          <a:lstStyle>
            <a:lvl1pPr>
              <a:buClr>
                <a:srgbClr val="52565A"/>
              </a:buClr>
              <a:defRPr sz="1800"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 sz="1600"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 sz="1400"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4463" y="2160638"/>
            <a:ext cx="4447563" cy="3973523"/>
          </a:xfrm>
        </p:spPr>
        <p:txBody>
          <a:bodyPr/>
          <a:lstStyle>
            <a:lvl1pPr marL="0" indent="0">
              <a:buNone/>
              <a:defRPr sz="1600">
                <a:solidFill>
                  <a:srgbClr val="53565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1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3" y="1"/>
            <a:ext cx="9733938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7B6A5CFE-7583-5598-9D96-2276D212CFD9}"/>
              </a:ext>
            </a:extLst>
          </p:cNvPr>
          <p:cNvGrpSpPr/>
          <p:nvPr userDrawn="1"/>
        </p:nvGrpSpPr>
        <p:grpSpPr>
          <a:xfrm>
            <a:off x="1208191" y="849453"/>
            <a:ext cx="10145524" cy="5413266"/>
            <a:chOff x="1208191" y="799545"/>
            <a:chExt cx="10145524" cy="546317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5F4E3F4-2D8A-8BD4-2A76-05C340AC6431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208191" y="799545"/>
              <a:ext cx="10144369" cy="5452795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"/>
                    <a:lumOff val="95000"/>
                  </a:schemeClr>
                </a:gs>
                <a:gs pos="72080">
                  <a:srgbClr val="C6DFED"/>
                </a:gs>
                <a:gs pos="55000">
                  <a:schemeClr val="accent5">
                    <a:lumMod val="45000"/>
                    <a:lumOff val="55000"/>
                  </a:schemeClr>
                </a:gs>
                <a:gs pos="83000">
                  <a:schemeClr val="accent5">
                    <a:lumMod val="45000"/>
                    <a:lumOff val="55000"/>
                  </a:schemeClr>
                </a:gs>
                <a:gs pos="100000">
                  <a:schemeClr val="accent5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sv-SE" dirty="0"/>
            </a:p>
          </p:txBody>
        </p:sp>
        <p:sp>
          <p:nvSpPr>
            <p:cNvPr id="4" name="Arc 7">
              <a:extLst>
                <a:ext uri="{FF2B5EF4-FFF2-40B4-BE49-F238E27FC236}">
                  <a16:creationId xmlns:a16="http://schemas.microsoft.com/office/drawing/2014/main" id="{96E16B7A-4751-3627-464C-9AFCC9C9832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2257424" y="799546"/>
              <a:ext cx="9096291" cy="475353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595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595" y="21599"/>
                  </a:moveTo>
                  <a:cubicBezTo>
                    <a:pt x="9667" y="21597"/>
                    <a:pt x="0" y="11927"/>
                    <a:pt x="0" y="0"/>
                  </a:cubicBezTo>
                </a:path>
                <a:path w="21600" h="21600" stroke="0" extrusionOk="0">
                  <a:moveTo>
                    <a:pt x="21595" y="21599"/>
                  </a:moveTo>
                  <a:cubicBezTo>
                    <a:pt x="9667" y="21597"/>
                    <a:pt x="0" y="11927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sv-SE" dirty="0"/>
            </a:p>
          </p:txBody>
        </p:sp>
        <p:sp>
          <p:nvSpPr>
            <p:cNvPr id="6" name="Arc 8">
              <a:extLst>
                <a:ext uri="{FF2B5EF4-FFF2-40B4-BE49-F238E27FC236}">
                  <a16:creationId xmlns:a16="http://schemas.microsoft.com/office/drawing/2014/main" id="{C58D43E4-0ACD-8E2E-187E-0DEB8A4FE3F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886450" y="849453"/>
              <a:ext cx="5400591" cy="2847401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sv-SE" dirty="0"/>
            </a:p>
          </p:txBody>
        </p:sp>
        <p:cxnSp>
          <p:nvCxnSpPr>
            <p:cNvPr id="7" name="Rak koppling 6">
              <a:extLst>
                <a:ext uri="{FF2B5EF4-FFF2-40B4-BE49-F238E27FC236}">
                  <a16:creationId xmlns:a16="http://schemas.microsoft.com/office/drawing/2014/main" id="{4F807207-2A33-EE52-FEE4-9D1C5CDDBA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086600" y="1406525"/>
              <a:ext cx="3975100" cy="485619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koppling 7">
              <a:extLst>
                <a:ext uri="{FF2B5EF4-FFF2-40B4-BE49-F238E27FC236}">
                  <a16:creationId xmlns:a16="http://schemas.microsoft.com/office/drawing/2014/main" id="{3343AC26-5247-F302-36B3-B2560EF7892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32886" y="1238250"/>
              <a:ext cx="8198589" cy="501409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ak koppling 9">
              <a:extLst>
                <a:ext uri="{FF2B5EF4-FFF2-40B4-BE49-F238E27FC236}">
                  <a16:creationId xmlns:a16="http://schemas.microsoft.com/office/drawing/2014/main" id="{713F62AD-35AB-A037-73FD-9A81970DDCCE}"/>
                </a:ext>
              </a:extLst>
            </p:cNvPr>
            <p:cNvCxnSpPr>
              <a:cxnSpLocks/>
              <a:endCxn id="3" idx="1"/>
            </p:cNvCxnSpPr>
            <p:nvPr/>
          </p:nvCxnSpPr>
          <p:spPr>
            <a:xfrm flipH="1">
              <a:off x="1208191" y="1035050"/>
              <a:ext cx="9072459" cy="249089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Arc 8">
              <a:extLst>
                <a:ext uri="{FF2B5EF4-FFF2-40B4-BE49-F238E27FC236}">
                  <a16:creationId xmlns:a16="http://schemas.microsoft.com/office/drawing/2014/main" id="{8A3C20EC-9DD7-DAC4-2653-877E400451A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00537" y="809926"/>
              <a:ext cx="1153178" cy="608000"/>
            </a:xfrm>
            <a:custGeom>
              <a:avLst/>
              <a:gdLst>
                <a:gd name="G0" fmla="+- 21600 0 0"/>
                <a:gd name="G1" fmla="+- 0 0 0"/>
                <a:gd name="G2" fmla="+- 21600 0 0"/>
                <a:gd name="T0" fmla="*/ 21600 w 21600"/>
                <a:gd name="T1" fmla="*/ 21600 h 21600"/>
                <a:gd name="T2" fmla="*/ 0 w 21600"/>
                <a:gd name="T3" fmla="*/ 0 h 21600"/>
                <a:gd name="T4" fmla="*/ 2160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</a:path>
                <a:path w="21600" h="21600" stroke="0" extrusionOk="0">
                  <a:moveTo>
                    <a:pt x="21600" y="21600"/>
                  </a:moveTo>
                  <a:cubicBezTo>
                    <a:pt x="9670" y="21600"/>
                    <a:pt x="0" y="11929"/>
                    <a:pt x="0" y="0"/>
                  </a:cubicBezTo>
                  <a:lnTo>
                    <a:pt x="21600" y="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sv-SE" dirty="0"/>
            </a:p>
          </p:txBody>
        </p:sp>
      </p:grpSp>
      <p:sp>
        <p:nvSpPr>
          <p:cNvPr id="12" name="Rectangle 9">
            <a:extLst>
              <a:ext uri="{FF2B5EF4-FFF2-40B4-BE49-F238E27FC236}">
                <a16:creationId xmlns:a16="http://schemas.microsoft.com/office/drawing/2014/main" id="{FDED680A-B643-2277-54E2-1E265EB3BC52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16200000">
            <a:off x="416303" y="1913475"/>
            <a:ext cx="1346928" cy="2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5850" tIns="15850" rIns="15850" bIns="15850">
            <a:spAutoFit/>
          </a:bodyPr>
          <a:lstStyle/>
          <a:p>
            <a:pPr algn="ctr" defTabSz="1144588">
              <a:spcBef>
                <a:spcPct val="0"/>
              </a:spcBef>
              <a:defRPr/>
            </a:pPr>
            <a:r>
              <a:rPr lang="sv-SE" sz="1600" b="1" dirty="0"/>
              <a:t>Kategori</a:t>
            </a: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DF7ED5E9-D955-9B57-FBFC-97860D1A9498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16200000">
            <a:off x="364742" y="4556812"/>
            <a:ext cx="1455393" cy="2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5850" tIns="15850" rIns="15850" bIns="15850">
            <a:spAutoFit/>
          </a:bodyPr>
          <a:lstStyle/>
          <a:p>
            <a:pPr algn="ctr" defTabSz="1144588">
              <a:spcBef>
                <a:spcPct val="0"/>
              </a:spcBef>
              <a:defRPr/>
            </a:pPr>
            <a:r>
              <a:rPr lang="sv-SE" sz="1600" b="1" dirty="0"/>
              <a:t>Kategori</a:t>
            </a:r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361019B7-A01A-96A9-9F13-D153362AA0C5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8281405" y="6290440"/>
            <a:ext cx="2271836" cy="2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5850" tIns="15850" rIns="15850" bIns="15850">
            <a:spAutoFit/>
          </a:bodyPr>
          <a:lstStyle/>
          <a:p>
            <a:pPr algn="ctr" defTabSz="1144588">
              <a:spcBef>
                <a:spcPct val="0"/>
              </a:spcBef>
              <a:defRPr/>
            </a:pPr>
            <a:r>
              <a:rPr lang="sv-SE" sz="1600" b="1" dirty="0"/>
              <a:t>Kategori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E508E57-B0A9-6CE1-558B-A0222BB8FBBC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692" y="5865909"/>
            <a:ext cx="1167636" cy="634187"/>
          </a:xfrm>
          <a:prstGeom prst="rect">
            <a:avLst/>
          </a:prstGeom>
          <a:solidFill>
            <a:srgbClr val="1B5EAA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74493" tIns="36454" rIns="74493" bIns="36454" anchor="ctr"/>
          <a:lstStyle/>
          <a:p>
            <a:pPr algn="ctr" defTabSz="1144588">
              <a:lnSpc>
                <a:spcPct val="90000"/>
              </a:lnSpc>
              <a:defRPr/>
            </a:pPr>
            <a:r>
              <a:rPr lang="sv-SE" sz="2000" b="1" dirty="0">
                <a:solidFill>
                  <a:schemeClr val="bg1"/>
                </a:solidFill>
              </a:rPr>
              <a:t>Nuläge</a:t>
            </a:r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B78F56E4-6151-026A-3CE6-C365B5F1FFDC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924568" y="590454"/>
            <a:ext cx="1759509" cy="306988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294" tIns="45647" rIns="91294" bIns="45647" anchor="ctr">
            <a:spAutoFit/>
          </a:bodyPr>
          <a:lstStyle/>
          <a:p>
            <a:pPr algn="ctr" defTabSz="912813">
              <a:lnSpc>
                <a:spcPct val="87000"/>
              </a:lnSpc>
              <a:spcBef>
                <a:spcPct val="0"/>
              </a:spcBef>
              <a:tabLst>
                <a:tab pos="6453188" algn="r"/>
              </a:tabLst>
              <a:defRPr/>
            </a:pPr>
            <a:r>
              <a:rPr lang="sv-SE" sz="1600" b="1" dirty="0"/>
              <a:t>1 år</a:t>
            </a:r>
          </a:p>
        </p:txBody>
      </p:sp>
      <p:sp>
        <p:nvSpPr>
          <p:cNvPr id="17" name="Text Box 17">
            <a:extLst>
              <a:ext uri="{FF2B5EF4-FFF2-40B4-BE49-F238E27FC236}">
                <a16:creationId xmlns:a16="http://schemas.microsoft.com/office/drawing/2014/main" id="{B5A44A46-147E-C74B-B040-D788A30C3F1F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3162403" y="583420"/>
            <a:ext cx="1576922" cy="306988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294" tIns="45647" rIns="91294" bIns="45647" anchor="ctr">
            <a:spAutoFit/>
          </a:bodyPr>
          <a:lstStyle/>
          <a:p>
            <a:pPr algn="ctr" defTabSz="912813">
              <a:lnSpc>
                <a:spcPct val="87000"/>
              </a:lnSpc>
              <a:spcBef>
                <a:spcPct val="0"/>
              </a:spcBef>
              <a:tabLst>
                <a:tab pos="6453188" algn="r"/>
              </a:tabLst>
              <a:defRPr/>
            </a:pPr>
            <a:r>
              <a:rPr lang="sv-SE" sz="1600" b="1" dirty="0"/>
              <a:t>2 år</a:t>
            </a:r>
          </a:p>
        </p:txBody>
      </p:sp>
      <p:sp>
        <p:nvSpPr>
          <p:cNvPr id="18" name="Text Box 18">
            <a:extLst>
              <a:ext uri="{FF2B5EF4-FFF2-40B4-BE49-F238E27FC236}">
                <a16:creationId xmlns:a16="http://schemas.microsoft.com/office/drawing/2014/main" id="{9CB1E739-9463-795F-365E-1722296359A5}"/>
              </a:ext>
            </a:extLst>
          </p:cNvPr>
          <p:cNvSpPr txBox="1">
            <a:spLocks noChangeAspect="1" noChangeArrowheads="1"/>
          </p:cNvSpPr>
          <p:nvPr userDrawn="1"/>
        </p:nvSpPr>
        <p:spPr bwMode="auto">
          <a:xfrm>
            <a:off x="6802953" y="592259"/>
            <a:ext cx="1705448" cy="306988"/>
          </a:xfrm>
          <a:prstGeom prst="rect">
            <a:avLst/>
          </a:prstGeom>
          <a:noFill/>
          <a:ln w="12699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91294" tIns="45647" rIns="91294" bIns="45647" anchor="ctr">
            <a:spAutoFit/>
          </a:bodyPr>
          <a:lstStyle/>
          <a:p>
            <a:pPr algn="ctr" defTabSz="912813">
              <a:lnSpc>
                <a:spcPct val="87000"/>
              </a:lnSpc>
              <a:spcBef>
                <a:spcPct val="0"/>
              </a:spcBef>
              <a:tabLst>
                <a:tab pos="6453188" algn="r"/>
              </a:tabLst>
              <a:defRPr/>
            </a:pPr>
            <a:r>
              <a:rPr lang="sv-SE" sz="1600" b="1" dirty="0"/>
              <a:t>3 år</a:t>
            </a:r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FE25B0B8-5CF8-4BB8-C902-DF8D12678472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573825" y="6296718"/>
            <a:ext cx="2271836" cy="278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5850" tIns="15850" rIns="15850" bIns="15850">
            <a:spAutoFit/>
          </a:bodyPr>
          <a:lstStyle/>
          <a:p>
            <a:pPr algn="ctr" defTabSz="1144588">
              <a:spcBef>
                <a:spcPct val="0"/>
              </a:spcBef>
              <a:defRPr/>
            </a:pPr>
            <a:r>
              <a:rPr lang="sv-SE" sz="1600" b="1" dirty="0"/>
              <a:t>Kategori</a:t>
            </a:r>
          </a:p>
        </p:txBody>
      </p:sp>
      <p:sp>
        <p:nvSpPr>
          <p:cNvPr id="20" name="Rectangle 24">
            <a:extLst>
              <a:ext uri="{FF2B5EF4-FFF2-40B4-BE49-F238E27FC236}">
                <a16:creationId xmlns:a16="http://schemas.microsoft.com/office/drawing/2014/main" id="{C86D730B-788C-7AF5-E67A-80EC6969B0BA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20288492">
            <a:off x="2326400" y="3914797"/>
            <a:ext cx="1795830" cy="276999"/>
          </a:xfrm>
          <a:prstGeom prst="rect">
            <a:avLst/>
          </a:prstGeom>
          <a:solidFill>
            <a:srgbClr val="92D050"/>
          </a:solidFill>
          <a:ln w="12699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sv-SE" sz="1200" dirty="0"/>
              <a:t>Slutfört</a:t>
            </a:r>
          </a:p>
        </p:txBody>
      </p:sp>
      <p:sp>
        <p:nvSpPr>
          <p:cNvPr id="21" name="Rectangle 24">
            <a:extLst>
              <a:ext uri="{FF2B5EF4-FFF2-40B4-BE49-F238E27FC236}">
                <a16:creationId xmlns:a16="http://schemas.microsoft.com/office/drawing/2014/main" id="{39AA95B1-61DA-85FB-6E7D-1509D286C714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20028794">
            <a:off x="2738949" y="4480744"/>
            <a:ext cx="1669751" cy="276999"/>
          </a:xfrm>
          <a:prstGeom prst="rect">
            <a:avLst/>
          </a:prstGeom>
          <a:solidFill>
            <a:srgbClr val="FFC000"/>
          </a:solidFill>
          <a:ln w="12699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sv-SE" sz="1200" dirty="0"/>
              <a:t>Påbörjat</a:t>
            </a:r>
          </a:p>
        </p:txBody>
      </p:sp>
      <p:sp>
        <p:nvSpPr>
          <p:cNvPr id="23" name="Cloud">
            <a:extLst>
              <a:ext uri="{FF2B5EF4-FFF2-40B4-BE49-F238E27FC236}">
                <a16:creationId xmlns:a16="http://schemas.microsoft.com/office/drawing/2014/main" id="{A5DFC0B7-34FF-7BE4-ECE5-5CE3D02D3A19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 rot="1780">
            <a:off x="9731494" y="26905"/>
            <a:ext cx="2490649" cy="1662010"/>
          </a:xfrm>
          <a:custGeom>
            <a:avLst/>
            <a:gdLst>
              <a:gd name="T0" fmla="*/ 67 w 21600"/>
              <a:gd name="T1" fmla="*/ 10800 h 21600"/>
              <a:gd name="T2" fmla="*/ 10800 w 21600"/>
              <a:gd name="T3" fmla="*/ 21577 h 21600"/>
              <a:gd name="T4" fmla="*/ 21582 w 21600"/>
              <a:gd name="T5" fmla="*/ 10800 h 21600"/>
              <a:gd name="T6" fmla="*/ 10800 w 21600"/>
              <a:gd name="T7" fmla="*/ 1235 h 21600"/>
              <a:gd name="T8" fmla="*/ 2977 w 21600"/>
              <a:gd name="T9" fmla="*/ 3262 h 21600"/>
              <a:gd name="T10" fmla="*/ 17087 w 21600"/>
              <a:gd name="T11" fmla="*/ 173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949" y="7180"/>
                </a:moveTo>
                <a:cubicBezTo>
                  <a:pt x="841" y="7336"/>
                  <a:pt x="0" y="8613"/>
                  <a:pt x="0" y="10137"/>
                </a:cubicBezTo>
                <a:cubicBezTo>
                  <a:pt x="-1" y="11192"/>
                  <a:pt x="409" y="12169"/>
                  <a:pt x="1074" y="12702"/>
                </a:cubicBezTo>
                <a:lnTo>
                  <a:pt x="1063" y="12668"/>
                </a:lnTo>
                <a:cubicBezTo>
                  <a:pt x="685" y="13217"/>
                  <a:pt x="475" y="13940"/>
                  <a:pt x="475" y="14690"/>
                </a:cubicBezTo>
                <a:cubicBezTo>
                  <a:pt x="475" y="16325"/>
                  <a:pt x="1451" y="17650"/>
                  <a:pt x="2655" y="17650"/>
                </a:cubicBezTo>
                <a:cubicBezTo>
                  <a:pt x="2739" y="17650"/>
                  <a:pt x="2824" y="17643"/>
                  <a:pt x="2909" y="17629"/>
                </a:cubicBezTo>
                <a:lnTo>
                  <a:pt x="2897" y="17649"/>
                </a:lnTo>
                <a:cubicBezTo>
                  <a:pt x="3585" y="19288"/>
                  <a:pt x="4863" y="20300"/>
                  <a:pt x="6247" y="20300"/>
                </a:cubicBezTo>
                <a:cubicBezTo>
                  <a:pt x="6947" y="20299"/>
                  <a:pt x="7635" y="20039"/>
                  <a:pt x="8235" y="19546"/>
                </a:cubicBezTo>
                <a:lnTo>
                  <a:pt x="8229" y="19550"/>
                </a:lnTo>
                <a:cubicBezTo>
                  <a:pt x="8855" y="20829"/>
                  <a:pt x="9908" y="21597"/>
                  <a:pt x="11036" y="21597"/>
                </a:cubicBezTo>
                <a:cubicBezTo>
                  <a:pt x="12523" y="21596"/>
                  <a:pt x="13836" y="20267"/>
                  <a:pt x="14267" y="18324"/>
                </a:cubicBezTo>
                <a:lnTo>
                  <a:pt x="14270" y="18350"/>
                </a:lnTo>
                <a:cubicBezTo>
                  <a:pt x="14730" y="18740"/>
                  <a:pt x="15260" y="18947"/>
                  <a:pt x="15802" y="18947"/>
                </a:cubicBezTo>
                <a:cubicBezTo>
                  <a:pt x="17390" y="18946"/>
                  <a:pt x="18682" y="17205"/>
                  <a:pt x="18694" y="15045"/>
                </a:cubicBezTo>
                <a:lnTo>
                  <a:pt x="18689" y="15035"/>
                </a:lnTo>
                <a:cubicBezTo>
                  <a:pt x="20357" y="14710"/>
                  <a:pt x="21597" y="12765"/>
                  <a:pt x="21597" y="10472"/>
                </a:cubicBezTo>
                <a:cubicBezTo>
                  <a:pt x="21597" y="9456"/>
                  <a:pt x="21350" y="8469"/>
                  <a:pt x="20896" y="7663"/>
                </a:cubicBezTo>
                <a:lnTo>
                  <a:pt x="20889" y="7661"/>
                </a:lnTo>
                <a:cubicBezTo>
                  <a:pt x="21031" y="7208"/>
                  <a:pt x="21105" y="6721"/>
                  <a:pt x="21105" y="6228"/>
                </a:cubicBezTo>
                <a:cubicBezTo>
                  <a:pt x="21105" y="4588"/>
                  <a:pt x="20299" y="3150"/>
                  <a:pt x="19139" y="2719"/>
                </a:cubicBezTo>
                <a:lnTo>
                  <a:pt x="19148" y="2712"/>
                </a:lnTo>
                <a:cubicBezTo>
                  <a:pt x="18940" y="1142"/>
                  <a:pt x="17933" y="0"/>
                  <a:pt x="16758" y="0"/>
                </a:cubicBezTo>
                <a:cubicBezTo>
                  <a:pt x="16044" y="-1"/>
                  <a:pt x="15367" y="426"/>
                  <a:pt x="14905" y="1165"/>
                </a:cubicBezTo>
                <a:lnTo>
                  <a:pt x="14909" y="1170"/>
                </a:lnTo>
                <a:cubicBezTo>
                  <a:pt x="14497" y="432"/>
                  <a:pt x="13855" y="0"/>
                  <a:pt x="13174" y="0"/>
                </a:cubicBezTo>
                <a:cubicBezTo>
                  <a:pt x="12347" y="-1"/>
                  <a:pt x="11590" y="637"/>
                  <a:pt x="11221" y="1645"/>
                </a:cubicBezTo>
                <a:lnTo>
                  <a:pt x="11229" y="1694"/>
                </a:lnTo>
                <a:cubicBezTo>
                  <a:pt x="10730" y="1024"/>
                  <a:pt x="10058" y="650"/>
                  <a:pt x="9358" y="650"/>
                </a:cubicBezTo>
                <a:cubicBezTo>
                  <a:pt x="8372" y="649"/>
                  <a:pt x="7466" y="1391"/>
                  <a:pt x="7003" y="2578"/>
                </a:cubicBezTo>
                <a:lnTo>
                  <a:pt x="6995" y="2602"/>
                </a:lnTo>
                <a:cubicBezTo>
                  <a:pt x="6477" y="2189"/>
                  <a:pt x="5888" y="1972"/>
                  <a:pt x="5288" y="1972"/>
                </a:cubicBezTo>
                <a:cubicBezTo>
                  <a:pt x="3423" y="1972"/>
                  <a:pt x="1912" y="4029"/>
                  <a:pt x="1912" y="6567"/>
                </a:cubicBezTo>
                <a:cubicBezTo>
                  <a:pt x="1911" y="6774"/>
                  <a:pt x="1922" y="6981"/>
                  <a:pt x="1942" y="7186"/>
                </a:cubicBezTo>
                <a:close/>
              </a:path>
              <a:path w="21600" h="21600" fill="none" extrusionOk="0">
                <a:moveTo>
                  <a:pt x="1074" y="12702"/>
                </a:moveTo>
                <a:cubicBezTo>
                  <a:pt x="1407" y="12969"/>
                  <a:pt x="1786" y="13110"/>
                  <a:pt x="2172" y="13110"/>
                </a:cubicBezTo>
                <a:cubicBezTo>
                  <a:pt x="2228" y="13109"/>
                  <a:pt x="2285" y="13107"/>
                  <a:pt x="2341" y="13101"/>
                </a:cubicBezTo>
              </a:path>
              <a:path w="21600" h="21600" fill="none" extrusionOk="0">
                <a:moveTo>
                  <a:pt x="2909" y="17629"/>
                </a:moveTo>
                <a:cubicBezTo>
                  <a:pt x="3099" y="17599"/>
                  <a:pt x="3285" y="17535"/>
                  <a:pt x="3463" y="17439"/>
                </a:cubicBezTo>
              </a:path>
              <a:path w="21600" h="21600" fill="none" extrusionOk="0">
                <a:moveTo>
                  <a:pt x="7895" y="18680"/>
                </a:moveTo>
                <a:cubicBezTo>
                  <a:pt x="7983" y="18985"/>
                  <a:pt x="8095" y="19277"/>
                  <a:pt x="8229" y="19550"/>
                </a:cubicBezTo>
              </a:path>
              <a:path w="21600" h="21600" fill="none" extrusionOk="0">
                <a:moveTo>
                  <a:pt x="14267" y="18324"/>
                </a:moveTo>
                <a:cubicBezTo>
                  <a:pt x="14336" y="18013"/>
                  <a:pt x="14380" y="17693"/>
                  <a:pt x="14400" y="17370"/>
                </a:cubicBezTo>
              </a:path>
              <a:path w="21600" h="21600" fill="none" extrusionOk="0">
                <a:moveTo>
                  <a:pt x="18694" y="15045"/>
                </a:moveTo>
                <a:cubicBezTo>
                  <a:pt x="18694" y="15034"/>
                  <a:pt x="18695" y="15024"/>
                  <a:pt x="18695" y="15013"/>
                </a:cubicBezTo>
                <a:cubicBezTo>
                  <a:pt x="18695" y="13508"/>
                  <a:pt x="18063" y="12136"/>
                  <a:pt x="17069" y="11477"/>
                </a:cubicBezTo>
              </a:path>
              <a:path w="21600" h="21600" fill="none" extrusionOk="0">
                <a:moveTo>
                  <a:pt x="20165" y="8999"/>
                </a:moveTo>
                <a:cubicBezTo>
                  <a:pt x="20479" y="8635"/>
                  <a:pt x="20726" y="8177"/>
                  <a:pt x="20889" y="7661"/>
                </a:cubicBezTo>
              </a:path>
              <a:path w="21600" h="21600" fill="none" extrusionOk="0">
                <a:moveTo>
                  <a:pt x="19186" y="3344"/>
                </a:moveTo>
                <a:cubicBezTo>
                  <a:pt x="19186" y="3328"/>
                  <a:pt x="19187" y="3313"/>
                  <a:pt x="19187" y="3297"/>
                </a:cubicBezTo>
                <a:cubicBezTo>
                  <a:pt x="19187" y="3101"/>
                  <a:pt x="19174" y="2905"/>
                  <a:pt x="19148" y="2712"/>
                </a:cubicBezTo>
              </a:path>
              <a:path w="21600" h="21600" fill="none" extrusionOk="0">
                <a:moveTo>
                  <a:pt x="14905" y="1165"/>
                </a:moveTo>
                <a:cubicBezTo>
                  <a:pt x="14754" y="1408"/>
                  <a:pt x="14629" y="1679"/>
                  <a:pt x="14535" y="1971"/>
                </a:cubicBezTo>
              </a:path>
              <a:path w="21600" h="21600" fill="none" extrusionOk="0">
                <a:moveTo>
                  <a:pt x="11221" y="1645"/>
                </a:moveTo>
                <a:cubicBezTo>
                  <a:pt x="11140" y="1866"/>
                  <a:pt x="11080" y="2099"/>
                  <a:pt x="11041" y="2340"/>
                </a:cubicBezTo>
              </a:path>
              <a:path w="21600" h="21600" fill="none" extrusionOk="0">
                <a:moveTo>
                  <a:pt x="7645" y="3276"/>
                </a:moveTo>
                <a:cubicBezTo>
                  <a:pt x="7449" y="3016"/>
                  <a:pt x="7231" y="2790"/>
                  <a:pt x="6995" y="2602"/>
                </a:cubicBezTo>
              </a:path>
              <a:path w="21600" h="21600" fill="none" extrusionOk="0">
                <a:moveTo>
                  <a:pt x="1942" y="7186"/>
                </a:moveTo>
                <a:cubicBezTo>
                  <a:pt x="1966" y="7426"/>
                  <a:pt x="2004" y="7663"/>
                  <a:pt x="2056" y="7895"/>
                </a:cubicBezTo>
              </a:path>
            </a:pathLst>
          </a:custGeom>
          <a:solidFill>
            <a:srgbClr val="1B5EA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endParaRPr lang="sv-SE" sz="2000" b="1" dirty="0">
              <a:solidFill>
                <a:schemeClr val="bg1"/>
              </a:solidFill>
            </a:endParaRPr>
          </a:p>
          <a:p>
            <a:pPr algn="ctr">
              <a:lnSpc>
                <a:spcPct val="90000"/>
              </a:lnSpc>
              <a:defRPr/>
            </a:pPr>
            <a:r>
              <a:rPr lang="sv-SE" sz="2000" b="1" dirty="0">
                <a:solidFill>
                  <a:schemeClr val="bg1"/>
                </a:solidFill>
              </a:rPr>
              <a:t>Mål</a:t>
            </a:r>
            <a:endParaRPr lang="sv-SE" sz="1600" b="1" dirty="0">
              <a:solidFill>
                <a:schemeClr val="bg1"/>
              </a:solidFill>
            </a:endParaRPr>
          </a:p>
        </p:txBody>
      </p:sp>
      <p:grpSp>
        <p:nvGrpSpPr>
          <p:cNvPr id="26" name="Grupp 25">
            <a:extLst>
              <a:ext uri="{FF2B5EF4-FFF2-40B4-BE49-F238E27FC236}">
                <a16:creationId xmlns:a16="http://schemas.microsoft.com/office/drawing/2014/main" id="{747E3C17-1B53-6E6F-D601-7567C765F39F}"/>
              </a:ext>
            </a:extLst>
          </p:cNvPr>
          <p:cNvGrpSpPr/>
          <p:nvPr userDrawn="1"/>
        </p:nvGrpSpPr>
        <p:grpSpPr>
          <a:xfrm>
            <a:off x="138968" y="2949146"/>
            <a:ext cx="1045898" cy="1268220"/>
            <a:chOff x="138968" y="2949146"/>
            <a:chExt cx="1045898" cy="1268220"/>
          </a:xfrm>
        </p:grpSpPr>
        <p:sp>
          <p:nvSpPr>
            <p:cNvPr id="27" name="Flödesschema: Koppling 26">
              <a:extLst>
                <a:ext uri="{FF2B5EF4-FFF2-40B4-BE49-F238E27FC236}">
                  <a16:creationId xmlns:a16="http://schemas.microsoft.com/office/drawing/2014/main" id="{056AD7E4-4700-9416-86D3-EEE536AE5715}"/>
                </a:ext>
              </a:extLst>
            </p:cNvPr>
            <p:cNvSpPr/>
            <p:nvPr/>
          </p:nvSpPr>
          <p:spPr>
            <a:xfrm>
              <a:off x="138968" y="3871415"/>
              <a:ext cx="181882" cy="181882"/>
            </a:xfrm>
            <a:prstGeom prst="flowChartConnector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28" name="textruta 27">
              <a:extLst>
                <a:ext uri="{FF2B5EF4-FFF2-40B4-BE49-F238E27FC236}">
                  <a16:creationId xmlns:a16="http://schemas.microsoft.com/office/drawing/2014/main" id="{9BCFF8F1-9EE6-CE05-965F-4707B3431658}"/>
                </a:ext>
              </a:extLst>
            </p:cNvPr>
            <p:cNvSpPr txBox="1"/>
            <p:nvPr/>
          </p:nvSpPr>
          <p:spPr>
            <a:xfrm>
              <a:off x="320850" y="2949146"/>
              <a:ext cx="864016" cy="1268220"/>
            </a:xfrm>
            <a:prstGeom prst="rect">
              <a:avLst/>
            </a:prstGeom>
          </p:spPr>
          <p:txBody>
            <a:bodyPr vert="horz" wrap="square" lIns="91440" tIns="45720" rIns="91440" bIns="45720" rtlCol="0" anchor="t" anchorCtr="0">
              <a:noAutofit/>
            </a:bodyPr>
            <a:lstStyle/>
            <a:p>
              <a:endParaRPr lang="sv-SE" sz="900" dirty="0"/>
            </a:p>
            <a:p>
              <a:r>
                <a:rPr lang="sv-SE" sz="900" dirty="0"/>
                <a:t>Planerade aktivitetsmål</a:t>
              </a:r>
            </a:p>
            <a:p>
              <a:endParaRPr lang="sv-SE" sz="900" dirty="0"/>
            </a:p>
            <a:p>
              <a:r>
                <a:rPr lang="sv-SE" sz="900" dirty="0"/>
                <a:t>Snart slutförda mål</a:t>
              </a:r>
            </a:p>
            <a:p>
              <a:endParaRPr lang="sv-SE" sz="900" dirty="0"/>
            </a:p>
            <a:p>
              <a:r>
                <a:rPr lang="sv-SE" sz="900" dirty="0"/>
                <a:t>Slutförda mål</a:t>
              </a:r>
            </a:p>
          </p:txBody>
        </p:sp>
        <p:sp>
          <p:nvSpPr>
            <p:cNvPr id="29" name="Flödesschema: Koppling 28">
              <a:extLst>
                <a:ext uri="{FF2B5EF4-FFF2-40B4-BE49-F238E27FC236}">
                  <a16:creationId xmlns:a16="http://schemas.microsoft.com/office/drawing/2014/main" id="{19A4E90C-A18A-FA6F-3089-3FB2CA35B1D5}"/>
                </a:ext>
              </a:extLst>
            </p:cNvPr>
            <p:cNvSpPr/>
            <p:nvPr/>
          </p:nvSpPr>
          <p:spPr>
            <a:xfrm>
              <a:off x="142209" y="3519719"/>
              <a:ext cx="181882" cy="181882"/>
            </a:xfrm>
            <a:prstGeom prst="flowChartConnector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30" name="Flödesschema: Koppling 29">
              <a:extLst>
                <a:ext uri="{FF2B5EF4-FFF2-40B4-BE49-F238E27FC236}">
                  <a16:creationId xmlns:a16="http://schemas.microsoft.com/office/drawing/2014/main" id="{17B37C95-553D-09BF-2696-E6EE44FCF82D}"/>
                </a:ext>
              </a:extLst>
            </p:cNvPr>
            <p:cNvSpPr/>
            <p:nvPr/>
          </p:nvSpPr>
          <p:spPr>
            <a:xfrm>
              <a:off x="138968" y="3102201"/>
              <a:ext cx="181882" cy="181882"/>
            </a:xfrm>
            <a:prstGeom prst="flowChartConnector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</p:grpSp>
      <p:sp>
        <p:nvSpPr>
          <p:cNvPr id="32" name="Rectangle 24">
            <a:extLst>
              <a:ext uri="{FF2B5EF4-FFF2-40B4-BE49-F238E27FC236}">
                <a16:creationId xmlns:a16="http://schemas.microsoft.com/office/drawing/2014/main" id="{BAC82844-E85D-B63A-AE48-0C26AD918508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 rot="20540706">
            <a:off x="2051293" y="3536275"/>
            <a:ext cx="1471051" cy="276999"/>
          </a:xfrm>
          <a:prstGeom prst="rect">
            <a:avLst/>
          </a:prstGeom>
          <a:solidFill>
            <a:schemeClr val="bg1">
              <a:lumMod val="85000"/>
            </a:schemeClr>
          </a:solidFill>
          <a:ln w="12699">
            <a:solidFill>
              <a:schemeClr val="tx2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sv-SE" sz="1200" dirty="0"/>
              <a:t>Planerat</a:t>
            </a:r>
          </a:p>
        </p:txBody>
      </p:sp>
    </p:spTree>
    <p:extLst>
      <p:ext uri="{BB962C8B-B14F-4D97-AF65-F5344CB8AC3E}">
        <p14:creationId xmlns:p14="http://schemas.microsoft.com/office/powerpoint/2010/main" val="69506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9" grpId="0"/>
      <p:bldP spid="20" grpId="0" animBg="1"/>
      <p:bldP spid="21" grpId="0" animBg="1"/>
      <p:bldP spid="32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/>
          <p:cNvSpPr txBox="1"/>
          <p:nvPr userDrawn="1"/>
        </p:nvSpPr>
        <p:spPr>
          <a:xfrm>
            <a:off x="4631710" y="4161009"/>
            <a:ext cx="2928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0" i="0" kern="1200" dirty="0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  <a:sym typeface="Gill Sans" charset="0"/>
              </a:rPr>
              <a:t>www.alviksik.se</a:t>
            </a:r>
          </a:p>
        </p:txBody>
      </p:sp>
      <p:cxnSp>
        <p:nvCxnSpPr>
          <p:cNvPr id="6" name="Conector recto 5"/>
          <p:cNvCxnSpPr/>
          <p:nvPr userDrawn="1"/>
        </p:nvCxnSpPr>
        <p:spPr bwMode="auto">
          <a:xfrm>
            <a:off x="3365957" y="4163015"/>
            <a:ext cx="5760640" cy="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2700" cap="flat" cmpd="sng" algn="ctr">
            <a:solidFill>
              <a:srgbClr val="20416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" name="CuadroTexto 6"/>
          <p:cNvSpPr txBox="1"/>
          <p:nvPr userDrawn="1"/>
        </p:nvSpPr>
        <p:spPr>
          <a:xfrm>
            <a:off x="-116551" y="6396798"/>
            <a:ext cx="29285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0" i="0" dirty="0">
                <a:solidFill>
                  <a:srgbClr val="1B5EAA"/>
                </a:solidFill>
                <a:latin typeface="Rockwell" panose="02060603020205020403" pitchFamily="18" charset="0"/>
                <a:ea typeface="Calibri Light" charset="0"/>
                <a:cs typeface="Calibri Light" charset="0"/>
              </a:rPr>
              <a:t>© Alviks IK 2023</a:t>
            </a:r>
          </a:p>
        </p:txBody>
      </p:sp>
      <p:pic>
        <p:nvPicPr>
          <p:cNvPr id="8" name="Imagen 7">
            <a:hlinkClick r:id="rId4"/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999" y="1260233"/>
            <a:ext cx="2520000" cy="2520000"/>
          </a:xfrm>
          <a:prstGeom prst="rect">
            <a:avLst/>
          </a:prstGeom>
        </p:spPr>
      </p:pic>
      <p:sp>
        <p:nvSpPr>
          <p:cNvPr id="2" name="CuadroTexto 1"/>
          <p:cNvSpPr txBox="1"/>
          <p:nvPr userDrawn="1"/>
        </p:nvSpPr>
        <p:spPr>
          <a:xfrm>
            <a:off x="2812028" y="3784974"/>
            <a:ext cx="6715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800" dirty="0"/>
              <a:t>Så många som möjligt så länge som möjligt.</a:t>
            </a:r>
          </a:p>
        </p:txBody>
      </p:sp>
      <p:sp>
        <p:nvSpPr>
          <p:cNvPr id="12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3906277" y="5952605"/>
            <a:ext cx="7973303" cy="3548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2000">
                <a:solidFill>
                  <a:srgbClr val="53565A"/>
                </a:solidFill>
                <a:latin typeface="+mj-lt"/>
              </a:defRPr>
            </a:lvl1pPr>
          </a:lstStyle>
          <a:p>
            <a:r>
              <a:rPr lang="en-US" noProof="0" dirty="0"/>
              <a:t>Click to edit subtitle</a:t>
            </a: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906277" y="5500904"/>
            <a:ext cx="7973303" cy="3973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r">
              <a:buFont typeface="Arial" panose="020B0604020202020204" pitchFamily="34" charset="0"/>
              <a:buNone/>
              <a:defRPr lang="en-US" sz="2400" b="0" i="0" u="none" baseline="0" noProof="0" dirty="0">
                <a:solidFill>
                  <a:srgbClr val="53565A"/>
                </a:solidFill>
                <a:ea typeface="+mj-ea"/>
                <a:cs typeface="+mj-cs"/>
              </a:defRPr>
            </a:lvl1pPr>
          </a:lstStyle>
          <a:p>
            <a:pPr marL="144000" lvl="0" indent="-144000" algn="r">
              <a:spcBef>
                <a:spcPct val="0"/>
              </a:spcBef>
            </a:pPr>
            <a:r>
              <a:rPr lang="en-US" noProof="0" dirty="0"/>
              <a:t>Click to edit title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C4A5C85E-998E-4714-BF24-8E5D719C06BF}"/>
              </a:ext>
            </a:extLst>
          </p:cNvPr>
          <p:cNvGrpSpPr/>
          <p:nvPr userDrawn="1"/>
        </p:nvGrpSpPr>
        <p:grpSpPr>
          <a:xfrm>
            <a:off x="486435" y="5673395"/>
            <a:ext cx="1730375" cy="451631"/>
            <a:chOff x="891926" y="5527652"/>
            <a:chExt cx="1730375" cy="451631"/>
          </a:xfrm>
        </p:grpSpPr>
        <p:grpSp>
          <p:nvGrpSpPr>
            <p:cNvPr id="31" name="Grupo 30">
              <a:extLst>
                <a:ext uri="{FF2B5EF4-FFF2-40B4-BE49-F238E27FC236}">
                  <a16:creationId xmlns:a16="http://schemas.microsoft.com/office/drawing/2014/main" id="{D3B5F647-DA6C-4BD2-8344-08C51614DB7A}"/>
                </a:ext>
              </a:extLst>
            </p:cNvPr>
            <p:cNvGrpSpPr/>
            <p:nvPr userDrawn="1"/>
          </p:nvGrpSpPr>
          <p:grpSpPr>
            <a:xfrm>
              <a:off x="891926" y="5531729"/>
              <a:ext cx="725038" cy="440582"/>
              <a:chOff x="5543201" y="4425898"/>
              <a:chExt cx="725038" cy="440582"/>
            </a:xfrm>
          </p:grpSpPr>
          <p:sp>
            <p:nvSpPr>
              <p:cNvPr id="58" name="Oval 7">
                <a:extLst>
                  <a:ext uri="{FF2B5EF4-FFF2-40B4-BE49-F238E27FC236}">
                    <a16:creationId xmlns:a16="http://schemas.microsoft.com/office/drawing/2014/main" id="{96D7C768-C429-405E-B2A6-377092EA5ACF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5697471" y="4425898"/>
                <a:ext cx="434918" cy="440582"/>
              </a:xfrm>
              <a:prstGeom prst="ellipse">
                <a:avLst/>
              </a:prstGeom>
              <a:solidFill>
                <a:srgbClr val="1B5E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7" name="Elipse 56">
                <a:hlinkClick r:id="rId4"/>
                <a:extLst>
                  <a:ext uri="{FF2B5EF4-FFF2-40B4-BE49-F238E27FC236}">
                    <a16:creationId xmlns:a16="http://schemas.microsoft.com/office/drawing/2014/main" id="{AD06C0E1-CE20-4A4E-AF9F-87B47ACBEFFB}"/>
                  </a:ext>
                </a:extLst>
              </p:cNvPr>
              <p:cNvSpPr/>
              <p:nvPr userDrawn="1"/>
            </p:nvSpPr>
            <p:spPr>
              <a:xfrm>
                <a:off x="5543201" y="4431695"/>
                <a:ext cx="725038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000" b="1" dirty="0"/>
                  <a:t>WWW</a:t>
                </a:r>
                <a:endParaRPr lang="en-US" sz="2000" b="1" dirty="0"/>
              </a:p>
            </p:txBody>
          </p:sp>
        </p:grp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29ADE148-4A4F-45FC-B201-5B4A1F5F7A43}"/>
                </a:ext>
              </a:extLst>
            </p:cNvPr>
            <p:cNvGrpSpPr/>
            <p:nvPr/>
          </p:nvGrpSpPr>
          <p:grpSpPr>
            <a:xfrm>
              <a:off x="2181648" y="5532904"/>
              <a:ext cx="440653" cy="446379"/>
              <a:chOff x="6833858" y="4425898"/>
              <a:chExt cx="440653" cy="446379"/>
            </a:xfrm>
          </p:grpSpPr>
          <p:sp>
            <p:nvSpPr>
              <p:cNvPr id="49" name="Elipse 48">
                <a:hlinkClick r:id="rId6"/>
                <a:extLst>
                  <a:ext uri="{FF2B5EF4-FFF2-40B4-BE49-F238E27FC236}">
                    <a16:creationId xmlns:a16="http://schemas.microsoft.com/office/drawing/2014/main" id="{1433406F-C367-4304-89B6-C1FD752E7E29}"/>
                  </a:ext>
                </a:extLst>
              </p:cNvPr>
              <p:cNvSpPr/>
              <p:nvPr/>
            </p:nvSpPr>
            <p:spPr>
              <a:xfrm>
                <a:off x="6842666" y="4440432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48" name="Grupo 47">
                <a:extLst>
                  <a:ext uri="{FF2B5EF4-FFF2-40B4-BE49-F238E27FC236}">
                    <a16:creationId xmlns:a16="http://schemas.microsoft.com/office/drawing/2014/main" id="{79CCCEEA-94FF-437A-89D3-8AA3EFB24C93}"/>
                  </a:ext>
                </a:extLst>
              </p:cNvPr>
              <p:cNvGrpSpPr/>
              <p:nvPr/>
            </p:nvGrpSpPr>
            <p:grpSpPr>
              <a:xfrm>
                <a:off x="6833858" y="4425898"/>
                <a:ext cx="433659" cy="440582"/>
                <a:chOff x="4027488" y="2995614"/>
                <a:chExt cx="1093788" cy="1111250"/>
              </a:xfrm>
            </p:grpSpPr>
            <p:sp>
              <p:nvSpPr>
                <p:cNvPr id="50" name="Oval 16">
                  <a:extLst>
                    <a:ext uri="{FF2B5EF4-FFF2-40B4-BE49-F238E27FC236}">
                      <a16:creationId xmlns:a16="http://schemas.microsoft.com/office/drawing/2014/main" id="{D9992045-0853-4C52-8093-0292F133C7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27488" y="2995614"/>
                  <a:ext cx="1093788" cy="1111250"/>
                </a:xfrm>
                <a:prstGeom prst="ellipse">
                  <a:avLst/>
                </a:prstGeom>
                <a:solidFill>
                  <a:srgbClr val="1B5E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1" name="Freeform 17">
                  <a:extLst>
                    <a:ext uri="{FF2B5EF4-FFF2-40B4-BE49-F238E27FC236}">
                      <a16:creationId xmlns:a16="http://schemas.microsoft.com/office/drawing/2014/main" id="{E3DBA617-E8DD-4280-BD1E-07B45911CD5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291013" y="3217864"/>
                  <a:ext cx="566738" cy="661988"/>
                </a:xfrm>
                <a:custGeom>
                  <a:avLst/>
                  <a:gdLst>
                    <a:gd name="T0" fmla="*/ 42 w 134"/>
                    <a:gd name="T1" fmla="*/ 60 h 154"/>
                    <a:gd name="T2" fmla="*/ 54 w 134"/>
                    <a:gd name="T3" fmla="*/ 0 h 154"/>
                    <a:gd name="T4" fmla="*/ 37 w 134"/>
                    <a:gd name="T5" fmla="*/ 21 h 154"/>
                    <a:gd name="T6" fmla="*/ 20 w 134"/>
                    <a:gd name="T7" fmla="*/ 0 h 154"/>
                    <a:gd name="T8" fmla="*/ 33 w 134"/>
                    <a:gd name="T9" fmla="*/ 60 h 154"/>
                    <a:gd name="T10" fmla="*/ 65 w 134"/>
                    <a:gd name="T11" fmla="*/ 53 h 154"/>
                    <a:gd name="T12" fmla="*/ 69 w 134"/>
                    <a:gd name="T13" fmla="*/ 27 h 154"/>
                    <a:gd name="T14" fmla="*/ 61 w 134"/>
                    <a:gd name="T15" fmla="*/ 27 h 154"/>
                    <a:gd name="T16" fmla="*/ 53 w 134"/>
                    <a:gd name="T17" fmla="*/ 32 h 154"/>
                    <a:gd name="T18" fmla="*/ 58 w 134"/>
                    <a:gd name="T19" fmla="*/ 17 h 154"/>
                    <a:gd name="T20" fmla="*/ 71 w 134"/>
                    <a:gd name="T21" fmla="*/ 17 h 154"/>
                    <a:gd name="T22" fmla="*/ 77 w 134"/>
                    <a:gd name="T23" fmla="*/ 24 h 154"/>
                    <a:gd name="T24" fmla="*/ 78 w 134"/>
                    <a:gd name="T25" fmla="*/ 42 h 154"/>
                    <a:gd name="T26" fmla="*/ 75 w 134"/>
                    <a:gd name="T27" fmla="*/ 56 h 154"/>
                    <a:gd name="T28" fmla="*/ 65 w 134"/>
                    <a:gd name="T29" fmla="*/ 61 h 154"/>
                    <a:gd name="T30" fmla="*/ 56 w 134"/>
                    <a:gd name="T31" fmla="*/ 57 h 154"/>
                    <a:gd name="T32" fmla="*/ 53 w 134"/>
                    <a:gd name="T33" fmla="*/ 44 h 154"/>
                    <a:gd name="T34" fmla="*/ 84 w 134"/>
                    <a:gd name="T35" fmla="*/ 56 h 154"/>
                    <a:gd name="T36" fmla="*/ 90 w 134"/>
                    <a:gd name="T37" fmla="*/ 60 h 154"/>
                    <a:gd name="T38" fmla="*/ 97 w 134"/>
                    <a:gd name="T39" fmla="*/ 56 h 154"/>
                    <a:gd name="T40" fmla="*/ 107 w 134"/>
                    <a:gd name="T41" fmla="*/ 59 h 154"/>
                    <a:gd name="T42" fmla="*/ 99 w 134"/>
                    <a:gd name="T43" fmla="*/ 17 h 154"/>
                    <a:gd name="T44" fmla="*/ 95 w 134"/>
                    <a:gd name="T45" fmla="*/ 53 h 154"/>
                    <a:gd name="T46" fmla="*/ 92 w 134"/>
                    <a:gd name="T47" fmla="*/ 17 h 154"/>
                    <a:gd name="T48" fmla="*/ 83 w 134"/>
                    <a:gd name="T49" fmla="*/ 45 h 154"/>
                    <a:gd name="T50" fmla="*/ 84 w 134"/>
                    <a:gd name="T51" fmla="*/ 56 h 154"/>
                    <a:gd name="T52" fmla="*/ 113 w 134"/>
                    <a:gd name="T53" fmla="*/ 125 h 154"/>
                    <a:gd name="T54" fmla="*/ 113 w 134"/>
                    <a:gd name="T55" fmla="*/ 130 h 154"/>
                    <a:gd name="T56" fmla="*/ 108 w 134"/>
                    <a:gd name="T57" fmla="*/ 133 h 154"/>
                    <a:gd name="T58" fmla="*/ 104 w 134"/>
                    <a:gd name="T59" fmla="*/ 120 h 154"/>
                    <a:gd name="T60" fmla="*/ 120 w 134"/>
                    <a:gd name="T61" fmla="*/ 114 h 154"/>
                    <a:gd name="T62" fmla="*/ 102 w 134"/>
                    <a:gd name="T63" fmla="*/ 98 h 154"/>
                    <a:gd name="T64" fmla="*/ 97 w 134"/>
                    <a:gd name="T65" fmla="*/ 112 h 154"/>
                    <a:gd name="T66" fmla="*/ 120 w 134"/>
                    <a:gd name="T67" fmla="*/ 125 h 154"/>
                    <a:gd name="T68" fmla="*/ 91 w 134"/>
                    <a:gd name="T69" fmla="*/ 107 h 154"/>
                    <a:gd name="T70" fmla="*/ 76 w 134"/>
                    <a:gd name="T71" fmla="*/ 84 h 154"/>
                    <a:gd name="T72" fmla="*/ 67 w 134"/>
                    <a:gd name="T73" fmla="*/ 139 h 154"/>
                    <a:gd name="T74" fmla="*/ 75 w 134"/>
                    <a:gd name="T75" fmla="*/ 135 h 154"/>
                    <a:gd name="T76" fmla="*/ 61 w 134"/>
                    <a:gd name="T77" fmla="*/ 99 h 154"/>
                    <a:gd name="T78" fmla="*/ 52 w 134"/>
                    <a:gd name="T79" fmla="*/ 124 h 154"/>
                    <a:gd name="T80" fmla="*/ 47 w 134"/>
                    <a:gd name="T81" fmla="*/ 131 h 154"/>
                    <a:gd name="T82" fmla="*/ 47 w 134"/>
                    <a:gd name="T83" fmla="*/ 99 h 154"/>
                    <a:gd name="T84" fmla="*/ 38 w 134"/>
                    <a:gd name="T85" fmla="*/ 124 h 154"/>
                    <a:gd name="T86" fmla="*/ 40 w 134"/>
                    <a:gd name="T87" fmla="*/ 139 h 154"/>
                    <a:gd name="T88" fmla="*/ 54 w 134"/>
                    <a:gd name="T89" fmla="*/ 139 h 154"/>
                    <a:gd name="T90" fmla="*/ 61 w 134"/>
                    <a:gd name="T91" fmla="*/ 99 h 154"/>
                    <a:gd name="T92" fmla="*/ 28 w 134"/>
                    <a:gd name="T93" fmla="*/ 91 h 154"/>
                    <a:gd name="T94" fmla="*/ 39 w 134"/>
                    <a:gd name="T95" fmla="*/ 84 h 154"/>
                    <a:gd name="T96" fmla="*/ 10 w 134"/>
                    <a:gd name="T97" fmla="*/ 91 h 154"/>
                    <a:gd name="T98" fmla="*/ 19 w 134"/>
                    <a:gd name="T99" fmla="*/ 139 h 154"/>
                    <a:gd name="T100" fmla="*/ 134 w 134"/>
                    <a:gd name="T101" fmla="*/ 89 h 154"/>
                    <a:gd name="T102" fmla="*/ 112 w 134"/>
                    <a:gd name="T103" fmla="*/ 154 h 154"/>
                    <a:gd name="T104" fmla="*/ 0 w 134"/>
                    <a:gd name="T105" fmla="*/ 134 h 154"/>
                    <a:gd name="T106" fmla="*/ 22 w 134"/>
                    <a:gd name="T107" fmla="*/ 69 h 154"/>
                    <a:gd name="T108" fmla="*/ 134 w 134"/>
                    <a:gd name="T109" fmla="*/ 89 h 154"/>
                    <a:gd name="T110" fmla="*/ 76 w 134"/>
                    <a:gd name="T111" fmla="*/ 106 h 154"/>
                    <a:gd name="T112" fmla="*/ 80 w 134"/>
                    <a:gd name="T113" fmla="*/ 133 h 154"/>
                    <a:gd name="T114" fmla="*/ 84 w 134"/>
                    <a:gd name="T115" fmla="*/ 106 h 154"/>
                    <a:gd name="T116" fmla="*/ 113 w 134"/>
                    <a:gd name="T117" fmla="*/ 113 h 154"/>
                    <a:gd name="T118" fmla="*/ 104 w 134"/>
                    <a:gd name="T119" fmla="*/ 108 h 154"/>
                    <a:gd name="T120" fmla="*/ 109 w 134"/>
                    <a:gd name="T121" fmla="*/ 104 h 154"/>
                    <a:gd name="T122" fmla="*/ 113 w 134"/>
                    <a:gd name="T123" fmla="*/ 113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34" h="154">
                      <a:moveTo>
                        <a:pt x="33" y="60"/>
                      </a:moveTo>
                      <a:cubicBezTo>
                        <a:pt x="42" y="60"/>
                        <a:pt x="42" y="60"/>
                        <a:pt x="42" y="60"/>
                      </a:cubicBezTo>
                      <a:cubicBezTo>
                        <a:pt x="42" y="28"/>
                        <a:pt x="42" y="28"/>
                        <a:pt x="42" y="28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37" y="21"/>
                        <a:pt x="37" y="21"/>
                        <a:pt x="37" y="2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33" y="28"/>
                        <a:pt x="33" y="28"/>
                        <a:pt x="33" y="28"/>
                      </a:cubicBezTo>
                      <a:lnTo>
                        <a:pt x="33" y="60"/>
                      </a:lnTo>
                      <a:close/>
                      <a:moveTo>
                        <a:pt x="61" y="49"/>
                      </a:moveTo>
                      <a:cubicBezTo>
                        <a:pt x="61" y="52"/>
                        <a:pt x="63" y="53"/>
                        <a:pt x="65" y="53"/>
                      </a:cubicBezTo>
                      <a:cubicBezTo>
                        <a:pt x="68" y="53"/>
                        <a:pt x="69" y="52"/>
                        <a:pt x="69" y="49"/>
                      </a:cubicBezTo>
                      <a:cubicBezTo>
                        <a:pt x="69" y="27"/>
                        <a:pt x="69" y="27"/>
                        <a:pt x="69" y="27"/>
                      </a:cubicBezTo>
                      <a:cubicBezTo>
                        <a:pt x="69" y="24"/>
                        <a:pt x="68" y="22"/>
                        <a:pt x="65" y="22"/>
                      </a:cubicBezTo>
                      <a:cubicBezTo>
                        <a:pt x="63" y="22"/>
                        <a:pt x="61" y="24"/>
                        <a:pt x="61" y="27"/>
                      </a:cubicBezTo>
                      <a:lnTo>
                        <a:pt x="61" y="49"/>
                      </a:lnTo>
                      <a:close/>
                      <a:moveTo>
                        <a:pt x="53" y="32"/>
                      </a:moveTo>
                      <a:cubicBezTo>
                        <a:pt x="53" y="28"/>
                        <a:pt x="54" y="25"/>
                        <a:pt x="54" y="23"/>
                      </a:cubicBezTo>
                      <a:cubicBezTo>
                        <a:pt x="55" y="21"/>
                        <a:pt x="56" y="19"/>
                        <a:pt x="58" y="17"/>
                      </a:cubicBezTo>
                      <a:cubicBezTo>
                        <a:pt x="60" y="16"/>
                        <a:pt x="62" y="15"/>
                        <a:pt x="65" y="15"/>
                      </a:cubicBezTo>
                      <a:cubicBezTo>
                        <a:pt x="67" y="15"/>
                        <a:pt x="69" y="16"/>
                        <a:pt x="71" y="17"/>
                      </a:cubicBezTo>
                      <a:cubicBezTo>
                        <a:pt x="73" y="17"/>
                        <a:pt x="74" y="19"/>
                        <a:pt x="75" y="20"/>
                      </a:cubicBezTo>
                      <a:cubicBezTo>
                        <a:pt x="76" y="21"/>
                        <a:pt x="77" y="23"/>
                        <a:pt x="77" y="24"/>
                      </a:cubicBezTo>
                      <a:cubicBezTo>
                        <a:pt x="77" y="26"/>
                        <a:pt x="78" y="28"/>
                        <a:pt x="78" y="31"/>
                      </a:cubicBezTo>
                      <a:cubicBezTo>
                        <a:pt x="78" y="42"/>
                        <a:pt x="78" y="42"/>
                        <a:pt x="78" y="42"/>
                      </a:cubicBezTo>
                      <a:cubicBezTo>
                        <a:pt x="78" y="46"/>
                        <a:pt x="77" y="49"/>
                        <a:pt x="77" y="51"/>
                      </a:cubicBezTo>
                      <a:cubicBezTo>
                        <a:pt x="77" y="53"/>
                        <a:pt x="76" y="54"/>
                        <a:pt x="75" y="56"/>
                      </a:cubicBezTo>
                      <a:cubicBezTo>
                        <a:pt x="74" y="57"/>
                        <a:pt x="73" y="59"/>
                        <a:pt x="71" y="59"/>
                      </a:cubicBezTo>
                      <a:cubicBezTo>
                        <a:pt x="69" y="60"/>
                        <a:pt x="68" y="61"/>
                        <a:pt x="65" y="61"/>
                      </a:cubicBezTo>
                      <a:cubicBezTo>
                        <a:pt x="63" y="61"/>
                        <a:pt x="61" y="60"/>
                        <a:pt x="60" y="60"/>
                      </a:cubicBezTo>
                      <a:cubicBezTo>
                        <a:pt x="58" y="59"/>
                        <a:pt x="57" y="58"/>
                        <a:pt x="56" y="57"/>
                      </a:cubicBezTo>
                      <a:cubicBezTo>
                        <a:pt x="55" y="55"/>
                        <a:pt x="54" y="54"/>
                        <a:pt x="54" y="52"/>
                      </a:cubicBezTo>
                      <a:cubicBezTo>
                        <a:pt x="53" y="50"/>
                        <a:pt x="53" y="47"/>
                        <a:pt x="53" y="44"/>
                      </a:cubicBezTo>
                      <a:lnTo>
                        <a:pt x="53" y="32"/>
                      </a:lnTo>
                      <a:close/>
                      <a:moveTo>
                        <a:pt x="84" y="56"/>
                      </a:moveTo>
                      <a:cubicBezTo>
                        <a:pt x="85" y="57"/>
                        <a:pt x="86" y="58"/>
                        <a:pt x="87" y="59"/>
                      </a:cubicBezTo>
                      <a:cubicBezTo>
                        <a:pt x="88" y="60"/>
                        <a:pt x="89" y="60"/>
                        <a:pt x="90" y="60"/>
                      </a:cubicBezTo>
                      <a:cubicBezTo>
                        <a:pt x="92" y="60"/>
                        <a:pt x="93" y="60"/>
                        <a:pt x="94" y="59"/>
                      </a:cubicBezTo>
                      <a:cubicBezTo>
                        <a:pt x="95" y="58"/>
                        <a:pt x="96" y="57"/>
                        <a:pt x="97" y="56"/>
                      </a:cubicBezTo>
                      <a:cubicBezTo>
                        <a:pt x="96" y="59"/>
                        <a:pt x="96" y="59"/>
                        <a:pt x="96" y="59"/>
                      </a:cubicBezTo>
                      <a:cubicBezTo>
                        <a:pt x="107" y="59"/>
                        <a:pt x="107" y="59"/>
                        <a:pt x="107" y="59"/>
                      </a:cubicBezTo>
                      <a:cubicBezTo>
                        <a:pt x="107" y="17"/>
                        <a:pt x="107" y="17"/>
                        <a:pt x="107" y="17"/>
                      </a:cubicBezTo>
                      <a:cubicBezTo>
                        <a:pt x="99" y="17"/>
                        <a:pt x="99" y="17"/>
                        <a:pt x="99" y="17"/>
                      </a:cubicBezTo>
                      <a:cubicBezTo>
                        <a:pt x="99" y="50"/>
                        <a:pt x="99" y="50"/>
                        <a:pt x="99" y="50"/>
                      </a:cubicBezTo>
                      <a:cubicBezTo>
                        <a:pt x="99" y="52"/>
                        <a:pt x="97" y="53"/>
                        <a:pt x="95" y="53"/>
                      </a:cubicBezTo>
                      <a:cubicBezTo>
                        <a:pt x="93" y="53"/>
                        <a:pt x="92" y="52"/>
                        <a:pt x="92" y="50"/>
                      </a:cubicBezTo>
                      <a:cubicBezTo>
                        <a:pt x="92" y="17"/>
                        <a:pt x="92" y="17"/>
                        <a:pt x="92" y="17"/>
                      </a:cubicBezTo>
                      <a:cubicBezTo>
                        <a:pt x="83" y="17"/>
                        <a:pt x="83" y="17"/>
                        <a:pt x="83" y="17"/>
                      </a:cubicBezTo>
                      <a:cubicBezTo>
                        <a:pt x="83" y="45"/>
                        <a:pt x="83" y="45"/>
                        <a:pt x="83" y="45"/>
                      </a:cubicBezTo>
                      <a:cubicBezTo>
                        <a:pt x="83" y="49"/>
                        <a:pt x="83" y="51"/>
                        <a:pt x="84" y="53"/>
                      </a:cubicBezTo>
                      <a:cubicBezTo>
                        <a:pt x="84" y="54"/>
                        <a:pt x="84" y="55"/>
                        <a:pt x="84" y="56"/>
                      </a:cubicBezTo>
                      <a:moveTo>
                        <a:pt x="120" y="125"/>
                      </a:moveTo>
                      <a:cubicBezTo>
                        <a:pt x="113" y="125"/>
                        <a:pt x="113" y="125"/>
                        <a:pt x="113" y="125"/>
                      </a:cubicBezTo>
                      <a:cubicBezTo>
                        <a:pt x="113" y="125"/>
                        <a:pt x="113" y="126"/>
                        <a:pt x="113" y="126"/>
                      </a:cubicBezTo>
                      <a:cubicBezTo>
                        <a:pt x="113" y="130"/>
                        <a:pt x="113" y="130"/>
                        <a:pt x="113" y="130"/>
                      </a:cubicBezTo>
                      <a:cubicBezTo>
                        <a:pt x="113" y="132"/>
                        <a:pt x="111" y="133"/>
                        <a:pt x="109" y="133"/>
                      </a:cubicBezTo>
                      <a:cubicBezTo>
                        <a:pt x="108" y="133"/>
                        <a:pt x="108" y="133"/>
                        <a:pt x="108" y="133"/>
                      </a:cubicBezTo>
                      <a:cubicBezTo>
                        <a:pt x="106" y="133"/>
                        <a:pt x="104" y="132"/>
                        <a:pt x="104" y="130"/>
                      </a:cubicBezTo>
                      <a:cubicBezTo>
                        <a:pt x="104" y="120"/>
                        <a:pt x="104" y="120"/>
                        <a:pt x="104" y="120"/>
                      </a:cubicBezTo>
                      <a:cubicBezTo>
                        <a:pt x="120" y="120"/>
                        <a:pt x="120" y="120"/>
                        <a:pt x="120" y="120"/>
                      </a:cubicBezTo>
                      <a:cubicBezTo>
                        <a:pt x="120" y="114"/>
                        <a:pt x="120" y="114"/>
                        <a:pt x="120" y="114"/>
                      </a:cubicBezTo>
                      <a:cubicBezTo>
                        <a:pt x="120" y="110"/>
                        <a:pt x="120" y="106"/>
                        <a:pt x="120" y="103"/>
                      </a:cubicBezTo>
                      <a:cubicBezTo>
                        <a:pt x="118" y="96"/>
                        <a:pt x="107" y="94"/>
                        <a:pt x="102" y="98"/>
                      </a:cubicBezTo>
                      <a:cubicBezTo>
                        <a:pt x="100" y="100"/>
                        <a:pt x="99" y="101"/>
                        <a:pt x="98" y="103"/>
                      </a:cubicBezTo>
                      <a:cubicBezTo>
                        <a:pt x="97" y="106"/>
                        <a:pt x="97" y="109"/>
                        <a:pt x="97" y="112"/>
                      </a:cubicBezTo>
                      <a:cubicBezTo>
                        <a:pt x="97" y="125"/>
                        <a:pt x="97" y="125"/>
                        <a:pt x="97" y="125"/>
                      </a:cubicBezTo>
                      <a:cubicBezTo>
                        <a:pt x="97" y="146"/>
                        <a:pt x="123" y="143"/>
                        <a:pt x="120" y="125"/>
                      </a:cubicBezTo>
                      <a:moveTo>
                        <a:pt x="91" y="128"/>
                      </a:moveTo>
                      <a:cubicBezTo>
                        <a:pt x="91" y="107"/>
                        <a:pt x="91" y="107"/>
                        <a:pt x="91" y="107"/>
                      </a:cubicBezTo>
                      <a:cubicBezTo>
                        <a:pt x="91" y="98"/>
                        <a:pt x="85" y="94"/>
                        <a:pt x="76" y="100"/>
                      </a:cubicBezTo>
                      <a:cubicBezTo>
                        <a:pt x="76" y="84"/>
                        <a:pt x="76" y="84"/>
                        <a:pt x="76" y="84"/>
                      </a:cubicBezTo>
                      <a:cubicBezTo>
                        <a:pt x="67" y="84"/>
                        <a:pt x="67" y="84"/>
                        <a:pt x="67" y="84"/>
                      </a:cubicBezTo>
                      <a:cubicBezTo>
                        <a:pt x="67" y="139"/>
                        <a:pt x="67" y="139"/>
                        <a:pt x="67" y="139"/>
                      </a:cubicBezTo>
                      <a:cubicBezTo>
                        <a:pt x="75" y="139"/>
                        <a:pt x="75" y="139"/>
                        <a:pt x="75" y="139"/>
                      </a:cubicBezTo>
                      <a:cubicBezTo>
                        <a:pt x="75" y="135"/>
                        <a:pt x="75" y="135"/>
                        <a:pt x="75" y="135"/>
                      </a:cubicBezTo>
                      <a:cubicBezTo>
                        <a:pt x="85" y="144"/>
                        <a:pt x="91" y="138"/>
                        <a:pt x="91" y="128"/>
                      </a:cubicBezTo>
                      <a:moveTo>
                        <a:pt x="61" y="99"/>
                      </a:moveTo>
                      <a:cubicBezTo>
                        <a:pt x="52" y="99"/>
                        <a:pt x="52" y="99"/>
                        <a:pt x="52" y="99"/>
                      </a:cubicBezTo>
                      <a:cubicBezTo>
                        <a:pt x="52" y="124"/>
                        <a:pt x="52" y="124"/>
                        <a:pt x="52" y="124"/>
                      </a:cubicBezTo>
                      <a:cubicBezTo>
                        <a:pt x="52" y="128"/>
                        <a:pt x="52" y="130"/>
                        <a:pt x="52" y="130"/>
                      </a:cubicBezTo>
                      <a:cubicBezTo>
                        <a:pt x="51" y="132"/>
                        <a:pt x="48" y="134"/>
                        <a:pt x="47" y="131"/>
                      </a:cubicBezTo>
                      <a:cubicBezTo>
                        <a:pt x="47" y="130"/>
                        <a:pt x="47" y="128"/>
                        <a:pt x="47" y="124"/>
                      </a:cubicBezTo>
                      <a:cubicBezTo>
                        <a:pt x="47" y="99"/>
                        <a:pt x="47" y="99"/>
                        <a:pt x="47" y="99"/>
                      </a:cubicBezTo>
                      <a:cubicBezTo>
                        <a:pt x="37" y="99"/>
                        <a:pt x="37" y="99"/>
                        <a:pt x="37" y="99"/>
                      </a:cubicBezTo>
                      <a:cubicBezTo>
                        <a:pt x="38" y="124"/>
                        <a:pt x="38" y="124"/>
                        <a:pt x="38" y="124"/>
                      </a:cubicBezTo>
                      <a:cubicBezTo>
                        <a:pt x="38" y="128"/>
                        <a:pt x="37" y="131"/>
                        <a:pt x="38" y="132"/>
                      </a:cubicBezTo>
                      <a:cubicBezTo>
                        <a:pt x="38" y="134"/>
                        <a:pt x="38" y="137"/>
                        <a:pt x="40" y="139"/>
                      </a:cubicBezTo>
                      <a:cubicBezTo>
                        <a:pt x="44" y="141"/>
                        <a:pt x="52" y="138"/>
                        <a:pt x="54" y="134"/>
                      </a:cubicBezTo>
                      <a:cubicBezTo>
                        <a:pt x="54" y="139"/>
                        <a:pt x="54" y="139"/>
                        <a:pt x="54" y="139"/>
                      </a:cubicBezTo>
                      <a:cubicBezTo>
                        <a:pt x="61" y="139"/>
                        <a:pt x="61" y="139"/>
                        <a:pt x="61" y="139"/>
                      </a:cubicBezTo>
                      <a:cubicBezTo>
                        <a:pt x="61" y="99"/>
                        <a:pt x="61" y="99"/>
                        <a:pt x="61" y="99"/>
                      </a:cubicBezTo>
                      <a:close/>
                      <a:moveTo>
                        <a:pt x="28" y="139"/>
                      </a:moveTo>
                      <a:cubicBezTo>
                        <a:pt x="28" y="91"/>
                        <a:pt x="28" y="91"/>
                        <a:pt x="28" y="91"/>
                      </a:cubicBezTo>
                      <a:cubicBezTo>
                        <a:pt x="39" y="91"/>
                        <a:pt x="39" y="91"/>
                        <a:pt x="39" y="91"/>
                      </a:cubicBezTo>
                      <a:cubicBezTo>
                        <a:pt x="39" y="84"/>
                        <a:pt x="39" y="84"/>
                        <a:pt x="39" y="84"/>
                      </a:cubicBezTo>
                      <a:cubicBezTo>
                        <a:pt x="10" y="84"/>
                        <a:pt x="10" y="84"/>
                        <a:pt x="10" y="84"/>
                      </a:cubicBezTo>
                      <a:cubicBezTo>
                        <a:pt x="10" y="91"/>
                        <a:pt x="10" y="91"/>
                        <a:pt x="10" y="91"/>
                      </a:cubicBezTo>
                      <a:cubicBezTo>
                        <a:pt x="19" y="91"/>
                        <a:pt x="19" y="91"/>
                        <a:pt x="19" y="91"/>
                      </a:cubicBezTo>
                      <a:cubicBezTo>
                        <a:pt x="19" y="139"/>
                        <a:pt x="19" y="139"/>
                        <a:pt x="19" y="139"/>
                      </a:cubicBezTo>
                      <a:lnTo>
                        <a:pt x="28" y="139"/>
                      </a:lnTo>
                      <a:close/>
                      <a:moveTo>
                        <a:pt x="134" y="89"/>
                      </a:moveTo>
                      <a:cubicBezTo>
                        <a:pt x="134" y="134"/>
                        <a:pt x="134" y="134"/>
                        <a:pt x="134" y="134"/>
                      </a:cubicBezTo>
                      <a:cubicBezTo>
                        <a:pt x="134" y="145"/>
                        <a:pt x="124" y="154"/>
                        <a:pt x="112" y="154"/>
                      </a:cubicBezTo>
                      <a:cubicBezTo>
                        <a:pt x="22" y="154"/>
                        <a:pt x="22" y="154"/>
                        <a:pt x="22" y="154"/>
                      </a:cubicBezTo>
                      <a:cubicBezTo>
                        <a:pt x="10" y="154"/>
                        <a:pt x="0" y="145"/>
                        <a:pt x="0" y="134"/>
                      </a:cubicBezTo>
                      <a:cubicBezTo>
                        <a:pt x="0" y="89"/>
                        <a:pt x="0" y="89"/>
                        <a:pt x="0" y="89"/>
                      </a:cubicBezTo>
                      <a:cubicBezTo>
                        <a:pt x="0" y="78"/>
                        <a:pt x="10" y="69"/>
                        <a:pt x="22" y="69"/>
                      </a:cubicBezTo>
                      <a:cubicBezTo>
                        <a:pt x="112" y="69"/>
                        <a:pt x="112" y="69"/>
                        <a:pt x="112" y="69"/>
                      </a:cubicBezTo>
                      <a:cubicBezTo>
                        <a:pt x="124" y="69"/>
                        <a:pt x="134" y="78"/>
                        <a:pt x="134" y="89"/>
                      </a:cubicBezTo>
                      <a:moveTo>
                        <a:pt x="80" y="102"/>
                      </a:moveTo>
                      <a:cubicBezTo>
                        <a:pt x="78" y="102"/>
                        <a:pt x="76" y="104"/>
                        <a:pt x="76" y="106"/>
                      </a:cubicBezTo>
                      <a:cubicBezTo>
                        <a:pt x="76" y="129"/>
                        <a:pt x="76" y="129"/>
                        <a:pt x="76" y="129"/>
                      </a:cubicBezTo>
                      <a:cubicBezTo>
                        <a:pt x="76" y="131"/>
                        <a:pt x="78" y="133"/>
                        <a:pt x="80" y="133"/>
                      </a:cubicBezTo>
                      <a:cubicBezTo>
                        <a:pt x="82" y="133"/>
                        <a:pt x="84" y="131"/>
                        <a:pt x="84" y="129"/>
                      </a:cubicBezTo>
                      <a:cubicBezTo>
                        <a:pt x="84" y="106"/>
                        <a:pt x="84" y="106"/>
                        <a:pt x="84" y="106"/>
                      </a:cubicBezTo>
                      <a:cubicBezTo>
                        <a:pt x="84" y="104"/>
                        <a:pt x="82" y="102"/>
                        <a:pt x="80" y="102"/>
                      </a:cubicBezTo>
                      <a:moveTo>
                        <a:pt x="113" y="113"/>
                      </a:moveTo>
                      <a:cubicBezTo>
                        <a:pt x="104" y="113"/>
                        <a:pt x="104" y="113"/>
                        <a:pt x="104" y="113"/>
                      </a:cubicBezTo>
                      <a:cubicBezTo>
                        <a:pt x="104" y="108"/>
                        <a:pt x="104" y="108"/>
                        <a:pt x="104" y="108"/>
                      </a:cubicBezTo>
                      <a:cubicBezTo>
                        <a:pt x="104" y="106"/>
                        <a:pt x="106" y="104"/>
                        <a:pt x="108" y="104"/>
                      </a:cubicBezTo>
                      <a:cubicBezTo>
                        <a:pt x="109" y="104"/>
                        <a:pt x="109" y="104"/>
                        <a:pt x="109" y="104"/>
                      </a:cubicBezTo>
                      <a:cubicBezTo>
                        <a:pt x="111" y="104"/>
                        <a:pt x="113" y="106"/>
                        <a:pt x="113" y="108"/>
                      </a:cubicBezTo>
                      <a:lnTo>
                        <a:pt x="113" y="11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AF414D85-4934-4429-8CE0-D53316411175}"/>
                </a:ext>
              </a:extLst>
            </p:cNvPr>
            <p:cNvGrpSpPr/>
            <p:nvPr/>
          </p:nvGrpSpPr>
          <p:grpSpPr>
            <a:xfrm>
              <a:off x="1613922" y="5527652"/>
              <a:ext cx="999540" cy="446386"/>
              <a:chOff x="6266549" y="4440629"/>
              <a:chExt cx="999540" cy="446386"/>
            </a:xfrm>
          </p:grpSpPr>
          <p:sp>
            <p:nvSpPr>
              <p:cNvPr id="42" name="Oval 5">
                <a:extLst>
                  <a:ext uri="{FF2B5EF4-FFF2-40B4-BE49-F238E27FC236}">
                    <a16:creationId xmlns:a16="http://schemas.microsoft.com/office/drawing/2014/main" id="{846A73C7-FBDD-4906-8609-1CE34FC6C4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266549" y="4446433"/>
                <a:ext cx="434918" cy="440582"/>
              </a:xfrm>
              <a:prstGeom prst="ellipse">
                <a:avLst/>
              </a:prstGeom>
              <a:solidFill>
                <a:srgbClr val="1B5E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43" name="Imagen 42">
                <a:extLst>
                  <a:ext uri="{FF2B5EF4-FFF2-40B4-BE49-F238E27FC236}">
                    <a16:creationId xmlns:a16="http://schemas.microsoft.com/office/drawing/2014/main" id="{425EE24C-E0B0-46F9-8C2E-750EE5176C8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829" t="19831" r="26807" b="16295"/>
              <a:stretch/>
            </p:blipFill>
            <p:spPr>
              <a:xfrm>
                <a:off x="6333047" y="4496465"/>
                <a:ext cx="281856" cy="364701"/>
              </a:xfrm>
              <a:prstGeom prst="rect">
                <a:avLst/>
              </a:prstGeom>
            </p:spPr>
          </p:pic>
          <p:sp>
            <p:nvSpPr>
              <p:cNvPr id="44" name="Elipse 43">
                <a:hlinkClick r:id="rId8"/>
                <a:extLst>
                  <a:ext uri="{FF2B5EF4-FFF2-40B4-BE49-F238E27FC236}">
                    <a16:creationId xmlns:a16="http://schemas.microsoft.com/office/drawing/2014/main" id="{4F94FE79-8FAB-4A30-AFBC-89497CBA22F0}"/>
                  </a:ext>
                </a:extLst>
              </p:cNvPr>
              <p:cNvSpPr/>
              <p:nvPr/>
            </p:nvSpPr>
            <p:spPr>
              <a:xfrm>
                <a:off x="6269591" y="4440629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Elipse 43">
                <a:hlinkClick r:id="rId6"/>
                <a:extLst>
                  <a:ext uri="{FF2B5EF4-FFF2-40B4-BE49-F238E27FC236}">
                    <a16:creationId xmlns:a16="http://schemas.microsoft.com/office/drawing/2014/main" id="{4F94FE79-8FAB-4A30-AFBC-89497CBA22F0}"/>
                  </a:ext>
                </a:extLst>
              </p:cNvPr>
              <p:cNvSpPr/>
              <p:nvPr userDrawn="1"/>
            </p:nvSpPr>
            <p:spPr>
              <a:xfrm>
                <a:off x="6834244" y="4440629"/>
                <a:ext cx="431845" cy="431845"/>
              </a:xfrm>
              <a:prstGeom prst="ellipse">
                <a:avLst/>
              </a:prstGeom>
              <a:solidFill>
                <a:srgbClr val="597BBD">
                  <a:alpha val="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6" name="Elipse 56">
            <a:hlinkClick r:id="rId9"/>
            <a:extLst>
              <a:ext uri="{FF2B5EF4-FFF2-40B4-BE49-F238E27FC236}">
                <a16:creationId xmlns:a16="http://schemas.microsoft.com/office/drawing/2014/main" id="{AD06C0E1-CE20-4A4E-AF9F-87B47ACBEFFB}"/>
              </a:ext>
            </a:extLst>
          </p:cNvPr>
          <p:cNvSpPr/>
          <p:nvPr userDrawn="1"/>
        </p:nvSpPr>
        <p:spPr>
          <a:xfrm>
            <a:off x="5153025" y="4211422"/>
            <a:ext cx="1857375" cy="318919"/>
          </a:xfrm>
          <a:prstGeom prst="ellipse">
            <a:avLst/>
          </a:prstGeom>
          <a:solidFill>
            <a:srgbClr val="597BBD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49598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11567160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6539517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571690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0CE7F-BB09-4862-B064-629426304DD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2675" y="874329"/>
            <a:ext cx="572247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162018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440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464" y="862628"/>
            <a:ext cx="5673113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4464" y="1814053"/>
            <a:ext cx="5673113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862628"/>
            <a:ext cx="569533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1814053"/>
            <a:ext cx="5695336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094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463" y="987426"/>
            <a:ext cx="4447563" cy="1069974"/>
          </a:xfrm>
        </p:spPr>
        <p:txBody>
          <a:bodyPr anchor="ctr">
            <a:normAutofit/>
          </a:bodyPr>
          <a:lstStyle>
            <a:lvl1pPr>
              <a:defRPr sz="22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06297" y="987426"/>
            <a:ext cx="6961239" cy="5146735"/>
          </a:xfrm>
        </p:spPr>
        <p:txBody>
          <a:bodyPr/>
          <a:lstStyle>
            <a:lvl1pPr>
              <a:buClr>
                <a:srgbClr val="52565A"/>
              </a:buClr>
              <a:defRPr sz="1800"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 sz="1600"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 sz="1400"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4463" y="2160638"/>
            <a:ext cx="4447563" cy="3973523"/>
          </a:xfrm>
        </p:spPr>
        <p:txBody>
          <a:bodyPr/>
          <a:lstStyle>
            <a:lvl1pPr marL="0" indent="0">
              <a:buNone/>
              <a:defRPr sz="1600">
                <a:solidFill>
                  <a:srgbClr val="53565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1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3" y="1"/>
            <a:ext cx="9733938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534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427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11567160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1874961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12420" y="878541"/>
            <a:ext cx="571690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  <p:sp>
        <p:nvSpPr>
          <p:cNvPr id="10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12420" y="1"/>
            <a:ext cx="9745981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B10CE7F-BB09-4862-B064-629426304DD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6162675" y="874329"/>
            <a:ext cx="5722475" cy="5298422"/>
          </a:xfrm>
        </p:spPr>
        <p:txBody>
          <a:bodyPr/>
          <a:lstStyle>
            <a:lvl1pPr>
              <a:buClr>
                <a:srgbClr val="52565A"/>
              </a:buClr>
              <a:defRPr/>
            </a:lvl1pPr>
            <a:lvl2pPr>
              <a:buClr>
                <a:srgbClr val="52565A"/>
              </a:buClr>
              <a:defRPr/>
            </a:lvl2pPr>
            <a:lvl3pPr>
              <a:buClr>
                <a:srgbClr val="52565A"/>
              </a:buClr>
              <a:defRPr/>
            </a:lvl3pPr>
            <a:lvl4pPr>
              <a:buClr>
                <a:srgbClr val="52565A"/>
              </a:buClr>
              <a:defRPr sz="1200"/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211549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&amp; two 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24464" y="1409725"/>
            <a:ext cx="5695337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199" y="1409725"/>
            <a:ext cx="5675671" cy="4767239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8" name="Título 7"/>
          <p:cNvSpPr>
            <a:spLocks noGrp="1"/>
          </p:cNvSpPr>
          <p:nvPr>
            <p:ph type="title" hasCustomPrompt="1"/>
          </p:nvPr>
        </p:nvSpPr>
        <p:spPr>
          <a:xfrm>
            <a:off x="324463" y="781741"/>
            <a:ext cx="11523407" cy="464629"/>
          </a:xfrm>
        </p:spPr>
        <p:txBody>
          <a:bodyPr anchor="ctr">
            <a:normAutofit/>
          </a:bodyPr>
          <a:lstStyle>
            <a:lvl1pPr>
              <a:defRPr sz="2000"/>
            </a:lvl1pPr>
          </a:lstStyle>
          <a:p>
            <a:r>
              <a:rPr lang="en-US" noProof="0" dirty="0"/>
              <a:t>Click to edit title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711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24464" y="862628"/>
            <a:ext cx="5673113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24464" y="1814053"/>
            <a:ext cx="5673113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862628"/>
            <a:ext cx="569533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0">
                <a:solidFill>
                  <a:srgbClr val="00426A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1814053"/>
            <a:ext cx="5695336" cy="4375611"/>
          </a:xfrm>
        </p:spPr>
        <p:txBody>
          <a:bodyPr/>
          <a:lstStyle>
            <a:lvl1pPr>
              <a:buClr>
                <a:srgbClr val="52565A"/>
              </a:buClr>
              <a:defRPr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4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4" y="1"/>
            <a:ext cx="9733937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4926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4463" y="987426"/>
            <a:ext cx="4447563" cy="1069974"/>
          </a:xfrm>
        </p:spPr>
        <p:txBody>
          <a:bodyPr anchor="ctr">
            <a:normAutofit/>
          </a:bodyPr>
          <a:lstStyle>
            <a:lvl1pPr>
              <a:defRPr sz="2200">
                <a:solidFill>
                  <a:srgbClr val="53565A"/>
                </a:solidFill>
              </a:defRPr>
            </a:lvl1pPr>
          </a:lstStyle>
          <a:p>
            <a:pPr lvl="0"/>
            <a:r>
              <a:rPr lang="en-US" noProof="0" dirty="0"/>
              <a:t>Click to edit text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906297" y="987426"/>
            <a:ext cx="6961239" cy="5146735"/>
          </a:xfrm>
        </p:spPr>
        <p:txBody>
          <a:bodyPr/>
          <a:lstStyle>
            <a:lvl1pPr>
              <a:buClr>
                <a:srgbClr val="52565A"/>
              </a:buClr>
              <a:defRPr sz="1800">
                <a:solidFill>
                  <a:srgbClr val="53565A"/>
                </a:solidFill>
              </a:defRPr>
            </a:lvl1pPr>
            <a:lvl2pPr>
              <a:buClr>
                <a:srgbClr val="52565A"/>
              </a:buClr>
              <a:defRPr sz="1600">
                <a:solidFill>
                  <a:srgbClr val="53565A"/>
                </a:solidFill>
              </a:defRPr>
            </a:lvl2pPr>
            <a:lvl3pPr>
              <a:buClr>
                <a:srgbClr val="52565A"/>
              </a:buClr>
              <a:defRPr sz="1400">
                <a:solidFill>
                  <a:srgbClr val="53565A"/>
                </a:solidFill>
              </a:defRPr>
            </a:lvl3pPr>
            <a:lvl4pPr>
              <a:buClr>
                <a:srgbClr val="52565A"/>
              </a:buClr>
              <a:defRPr sz="1200">
                <a:solidFill>
                  <a:srgbClr val="53565A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24463" y="2160638"/>
            <a:ext cx="4447563" cy="3973523"/>
          </a:xfrm>
        </p:spPr>
        <p:txBody>
          <a:bodyPr/>
          <a:lstStyle>
            <a:lvl1pPr marL="0" indent="0">
              <a:buNone/>
              <a:defRPr sz="1600">
                <a:solidFill>
                  <a:srgbClr val="53565A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 dirty="0"/>
              <a:t>Click to edit text</a:t>
            </a:r>
          </a:p>
        </p:txBody>
      </p:sp>
      <p:sp>
        <p:nvSpPr>
          <p:cNvPr id="11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24463" y="1"/>
            <a:ext cx="9733938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8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9050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texto 8"/>
          <p:cNvSpPr>
            <a:spLocks noGrp="1"/>
          </p:cNvSpPr>
          <p:nvPr>
            <p:ph type="body" sz="quarter" idx="11" hasCustomPrompt="1"/>
          </p:nvPr>
        </p:nvSpPr>
        <p:spPr>
          <a:xfrm>
            <a:off x="341832" y="1"/>
            <a:ext cx="9716569" cy="634181"/>
          </a:xfrm>
        </p:spPr>
        <p:txBody>
          <a:bodyPr anchor="ctr">
            <a:normAutofit/>
          </a:bodyPr>
          <a:lstStyle>
            <a:lvl1pPr marL="0" indent="0">
              <a:buNone/>
              <a:defRPr sz="2400" baseline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noProof="0" dirty="0"/>
              <a:t>Click to edit title</a:t>
            </a:r>
          </a:p>
        </p:txBody>
      </p:sp>
      <p:sp>
        <p:nvSpPr>
          <p:cNvPr id="5" name="Rectangle 2"/>
          <p:cNvSpPr>
            <a:spLocks/>
          </p:cNvSpPr>
          <p:nvPr userDrawn="1"/>
        </p:nvSpPr>
        <p:spPr bwMode="auto">
          <a:xfrm>
            <a:off x="11622144" y="6641620"/>
            <a:ext cx="22121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l"/>
            <a:fld id="{D9EDEADD-E3A7-354D-977C-D9AD6C08AA2E}" type="slidenum">
              <a:rPr lang="en-US" sz="1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  <a:sym typeface="Arial" charset="0"/>
              </a:rPr>
              <a:pPr algn="l"/>
              <a:t>‹#›</a:t>
            </a:fld>
            <a:endParaRPr lang="en-US" sz="1000" dirty="0">
              <a:solidFill>
                <a:schemeClr val="tx2"/>
              </a:solidFill>
              <a:latin typeface="+mj-lt"/>
              <a:ea typeface="ＭＳ Ｐゴシック" charset="0"/>
              <a:cs typeface="ＭＳ Ｐゴシック" charset="0"/>
              <a:sym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6795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>
            <a:spLocks/>
          </p:cNvSpPr>
          <p:nvPr userDrawn="1"/>
        </p:nvSpPr>
        <p:spPr bwMode="auto">
          <a:xfrm>
            <a:off x="0" y="-2448"/>
            <a:ext cx="12192000" cy="618068"/>
          </a:xfrm>
          <a:prstGeom prst="rect">
            <a:avLst/>
          </a:prstGeom>
          <a:solidFill>
            <a:srgbClr val="1B5EAA"/>
          </a:solidFill>
          <a:ln w="25400">
            <a:solidFill>
              <a:srgbClr val="3B5982">
                <a:alpha val="0"/>
              </a:srgbClr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s-ES" sz="3100" b="0" i="0" u="none" strike="noStrike" kern="0" cap="none" spc="0" normalizeH="0" baseline="0" noProof="0" dirty="0">
              <a:ln>
                <a:noFill/>
              </a:ln>
              <a:solidFill>
                <a:srgbClr val="3B5982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9580" y="36586"/>
            <a:ext cx="540000" cy="540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" y="723720"/>
            <a:ext cx="11567160" cy="57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20" y="1408196"/>
            <a:ext cx="11567160" cy="4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17" name="Line 8"/>
          <p:cNvSpPr>
            <a:spLocks noChangeShapeType="1"/>
          </p:cNvSpPr>
          <p:nvPr userDrawn="1"/>
        </p:nvSpPr>
        <p:spPr bwMode="auto">
          <a:xfrm>
            <a:off x="312420" y="6562230"/>
            <a:ext cx="11567160" cy="9354"/>
          </a:xfrm>
          <a:prstGeom prst="line">
            <a:avLst/>
          </a:prstGeom>
          <a:noFill/>
          <a:ln w="19050">
            <a:solidFill>
              <a:srgbClr val="1B5EA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 sz="3100" dirty="0"/>
          </a:p>
        </p:txBody>
      </p:sp>
      <p:sp>
        <p:nvSpPr>
          <p:cNvPr id="18" name="CuadroTexto 17"/>
          <p:cNvSpPr txBox="1"/>
          <p:nvPr userDrawn="1"/>
        </p:nvSpPr>
        <p:spPr>
          <a:xfrm>
            <a:off x="175659" y="6587842"/>
            <a:ext cx="2438400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de-DE" sz="1000" b="0" i="0" kern="1200" dirty="0">
                <a:solidFill>
                  <a:srgbClr val="1B5EAA"/>
                </a:solidFill>
                <a:latin typeface="Rockwell" panose="02060603020205020403" pitchFamily="18" charset="0"/>
                <a:ea typeface="Calibri" charset="0"/>
                <a:cs typeface="Calibri" charset="0"/>
              </a:rPr>
              <a:t>© </a:t>
            </a:r>
            <a:r>
              <a:rPr lang="es-ES_tradnl" sz="1000" b="0" dirty="0">
                <a:solidFill>
                  <a:srgbClr val="1B5EAA"/>
                </a:solidFill>
                <a:latin typeface="Rockwell" panose="02060603020205020403" pitchFamily="18" charset="0"/>
              </a:rPr>
              <a:t>Alviks IK 2023</a:t>
            </a:r>
          </a:p>
        </p:txBody>
      </p:sp>
      <p:sp>
        <p:nvSpPr>
          <p:cNvPr id="20" name="Platshållare för bildnummer 19"/>
          <p:cNvSpPr>
            <a:spLocks noGrp="1"/>
          </p:cNvSpPr>
          <p:nvPr>
            <p:ph type="sldNum" sz="quarter" idx="4"/>
          </p:nvPr>
        </p:nvSpPr>
        <p:spPr>
          <a:xfrm>
            <a:off x="10528663" y="6587842"/>
            <a:ext cx="1350917" cy="25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9A1A0-B8F8-42A8-81D8-A0525B41A0C1}" type="slidenum">
              <a:rPr lang="sv-SE" smtClean="0"/>
              <a:t>‹#›</a:t>
            </a:fld>
            <a:endParaRPr lang="sv-SE"/>
          </a:p>
        </p:txBody>
      </p:sp>
      <p:sp>
        <p:nvSpPr>
          <p:cNvPr id="36" name="Rectángulo 6">
            <a:extLst>
              <a:ext uri="{FF2B5EF4-FFF2-40B4-BE49-F238E27FC236}">
                <a16:creationId xmlns:a16="http://schemas.microsoft.com/office/drawing/2014/main" id="{5587AA6E-C1D2-4AB6-A5F5-3198C9BCA896}"/>
              </a:ext>
            </a:extLst>
          </p:cNvPr>
          <p:cNvSpPr/>
          <p:nvPr userDrawn="1"/>
        </p:nvSpPr>
        <p:spPr bwMode="auto">
          <a:xfrm>
            <a:off x="-842652" y="1572736"/>
            <a:ext cx="720000" cy="576000"/>
          </a:xfrm>
          <a:prstGeom prst="rect">
            <a:avLst/>
          </a:prstGeom>
          <a:solidFill>
            <a:srgbClr val="1B5EA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94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37" name="Rectángulo 7">
            <a:extLst>
              <a:ext uri="{FF2B5EF4-FFF2-40B4-BE49-F238E27FC236}">
                <a16:creationId xmlns:a16="http://schemas.microsoft.com/office/drawing/2014/main" id="{589144EA-5330-4899-B552-EA40F80B3EB7}"/>
              </a:ext>
            </a:extLst>
          </p:cNvPr>
          <p:cNvSpPr/>
          <p:nvPr userDrawn="1"/>
        </p:nvSpPr>
        <p:spPr bwMode="auto">
          <a:xfrm>
            <a:off x="-842652" y="2336331"/>
            <a:ext cx="720000" cy="576064"/>
          </a:xfrm>
          <a:prstGeom prst="rect">
            <a:avLst/>
          </a:prstGeom>
          <a:solidFill>
            <a:srgbClr val="2277D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119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215</a:t>
            </a:r>
          </a:p>
        </p:txBody>
      </p:sp>
      <p:sp>
        <p:nvSpPr>
          <p:cNvPr id="38" name="Rectángulo 8">
            <a:extLst>
              <a:ext uri="{FF2B5EF4-FFF2-40B4-BE49-F238E27FC236}">
                <a16:creationId xmlns:a16="http://schemas.microsoft.com/office/drawing/2014/main" id="{E39C73D2-B00D-4BC2-9165-07C7FC4A5ECA}"/>
              </a:ext>
            </a:extLst>
          </p:cNvPr>
          <p:cNvSpPr/>
          <p:nvPr userDrawn="1"/>
        </p:nvSpPr>
        <p:spPr bwMode="auto">
          <a:xfrm>
            <a:off x="-842652" y="3099990"/>
            <a:ext cx="720000" cy="576064"/>
          </a:xfrm>
          <a:prstGeom prst="rect">
            <a:avLst/>
          </a:prstGeom>
          <a:solidFill>
            <a:srgbClr val="4B92E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75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146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226</a:t>
            </a:r>
          </a:p>
        </p:txBody>
      </p:sp>
      <p:sp>
        <p:nvSpPr>
          <p:cNvPr id="39" name="Rectángulo 9">
            <a:extLst>
              <a:ext uri="{FF2B5EF4-FFF2-40B4-BE49-F238E27FC236}">
                <a16:creationId xmlns:a16="http://schemas.microsoft.com/office/drawing/2014/main" id="{3300BD02-60C0-48B3-AF3F-930447348C66}"/>
              </a:ext>
            </a:extLst>
          </p:cNvPr>
          <p:cNvSpPr/>
          <p:nvPr userDrawn="1"/>
        </p:nvSpPr>
        <p:spPr bwMode="auto">
          <a:xfrm>
            <a:off x="-842652" y="3863649"/>
            <a:ext cx="720000" cy="576064"/>
          </a:xfrm>
          <a:prstGeom prst="rect">
            <a:avLst/>
          </a:prstGeom>
          <a:solidFill>
            <a:srgbClr val="78ADE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234</a:t>
            </a:r>
          </a:p>
        </p:txBody>
      </p:sp>
      <p:sp>
        <p:nvSpPr>
          <p:cNvPr id="40" name="Rectángulo 10">
            <a:extLst>
              <a:ext uri="{FF2B5EF4-FFF2-40B4-BE49-F238E27FC236}">
                <a16:creationId xmlns:a16="http://schemas.microsoft.com/office/drawing/2014/main" id="{29A23102-84E9-443C-941C-17C9103FD563}"/>
              </a:ext>
            </a:extLst>
          </p:cNvPr>
          <p:cNvSpPr/>
          <p:nvPr userDrawn="1"/>
        </p:nvSpPr>
        <p:spPr bwMode="auto">
          <a:xfrm>
            <a:off x="-842652" y="4627308"/>
            <a:ext cx="720000" cy="576064"/>
          </a:xfrm>
          <a:prstGeom prst="rect">
            <a:avLst/>
          </a:prstGeom>
          <a:solidFill>
            <a:srgbClr val="A5C8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165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200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241</a:t>
            </a:r>
          </a:p>
        </p:txBody>
      </p:sp>
      <p:sp>
        <p:nvSpPr>
          <p:cNvPr id="41" name="Rectángulo 11">
            <a:extLst>
              <a:ext uri="{FF2B5EF4-FFF2-40B4-BE49-F238E27FC236}">
                <a16:creationId xmlns:a16="http://schemas.microsoft.com/office/drawing/2014/main" id="{FE76B1BF-AD2E-41FA-A0F5-5BB5CBA86F7F}"/>
              </a:ext>
            </a:extLst>
          </p:cNvPr>
          <p:cNvSpPr/>
          <p:nvPr userDrawn="1"/>
        </p:nvSpPr>
        <p:spPr bwMode="auto">
          <a:xfrm>
            <a:off x="-842652" y="5390967"/>
            <a:ext cx="720000" cy="576064"/>
          </a:xfrm>
          <a:prstGeom prst="rect">
            <a:avLst/>
          </a:prstGeom>
          <a:solidFill>
            <a:srgbClr val="D2E4F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248</a:t>
            </a:r>
          </a:p>
        </p:txBody>
      </p:sp>
      <p:sp>
        <p:nvSpPr>
          <p:cNvPr id="42" name="Rectángulo 6">
            <a:extLst>
              <a:ext uri="{FF2B5EF4-FFF2-40B4-BE49-F238E27FC236}">
                <a16:creationId xmlns:a16="http://schemas.microsoft.com/office/drawing/2014/main" id="{8883947B-EDD8-4D15-A85B-57FBA0598DAF}"/>
              </a:ext>
            </a:extLst>
          </p:cNvPr>
          <p:cNvSpPr/>
          <p:nvPr userDrawn="1"/>
        </p:nvSpPr>
        <p:spPr bwMode="auto">
          <a:xfrm>
            <a:off x="-1666998" y="1572736"/>
            <a:ext cx="720000" cy="576000"/>
          </a:xfrm>
          <a:prstGeom prst="rect">
            <a:avLst/>
          </a:prstGeom>
          <a:solidFill>
            <a:srgbClr val="41414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43" name="Rectángulo 7">
            <a:extLst>
              <a:ext uri="{FF2B5EF4-FFF2-40B4-BE49-F238E27FC236}">
                <a16:creationId xmlns:a16="http://schemas.microsoft.com/office/drawing/2014/main" id="{442EC2DE-8DE1-4772-AF38-9E673700FB9F}"/>
              </a:ext>
            </a:extLst>
          </p:cNvPr>
          <p:cNvSpPr/>
          <p:nvPr userDrawn="1"/>
        </p:nvSpPr>
        <p:spPr bwMode="auto">
          <a:xfrm>
            <a:off x="-1666998" y="2336331"/>
            <a:ext cx="720000" cy="576064"/>
          </a:xfrm>
          <a:prstGeom prst="rect">
            <a:avLst/>
          </a:prstGeom>
          <a:solidFill>
            <a:srgbClr val="54535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BB71F7E6-95EE-4939-A40A-84F2CFBBC257}"/>
              </a:ext>
            </a:extLst>
          </p:cNvPr>
          <p:cNvSpPr/>
          <p:nvPr userDrawn="1"/>
        </p:nvSpPr>
        <p:spPr bwMode="auto">
          <a:xfrm>
            <a:off x="-1666998" y="3099990"/>
            <a:ext cx="720000" cy="576064"/>
          </a:xfrm>
          <a:prstGeom prst="rect">
            <a:avLst/>
          </a:prstGeom>
          <a:solidFill>
            <a:srgbClr val="81808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45" name="Rectángulo 9">
            <a:extLst>
              <a:ext uri="{FF2B5EF4-FFF2-40B4-BE49-F238E27FC236}">
                <a16:creationId xmlns:a16="http://schemas.microsoft.com/office/drawing/2014/main" id="{7670D358-D8AA-4B02-8B69-75E2C1475992}"/>
              </a:ext>
            </a:extLst>
          </p:cNvPr>
          <p:cNvSpPr/>
          <p:nvPr userDrawn="1"/>
        </p:nvSpPr>
        <p:spPr bwMode="auto">
          <a:xfrm>
            <a:off x="-1666998" y="3863649"/>
            <a:ext cx="720000" cy="576064"/>
          </a:xfrm>
          <a:prstGeom prst="rect">
            <a:avLst/>
          </a:prstGeom>
          <a:solidFill>
            <a:srgbClr val="A8A8A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167</a:t>
            </a: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25350F15-2198-43B8-84CC-E86C69852D2D}"/>
              </a:ext>
            </a:extLst>
          </p:cNvPr>
          <p:cNvSpPr/>
          <p:nvPr userDrawn="1"/>
        </p:nvSpPr>
        <p:spPr bwMode="auto">
          <a:xfrm>
            <a:off x="-1666998" y="4627308"/>
            <a:ext cx="720000" cy="576064"/>
          </a:xfrm>
          <a:prstGeom prst="rect">
            <a:avLst/>
          </a:prstGeom>
          <a:solidFill>
            <a:srgbClr val="CCCCC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</p:txBody>
      </p:sp>
      <p:sp>
        <p:nvSpPr>
          <p:cNvPr id="47" name="Rectángulo 11">
            <a:extLst>
              <a:ext uri="{FF2B5EF4-FFF2-40B4-BE49-F238E27FC236}">
                <a16:creationId xmlns:a16="http://schemas.microsoft.com/office/drawing/2014/main" id="{A21C10D8-64F6-429D-B672-3B7AABC160E6}"/>
              </a:ext>
            </a:extLst>
          </p:cNvPr>
          <p:cNvSpPr/>
          <p:nvPr userDrawn="1"/>
        </p:nvSpPr>
        <p:spPr bwMode="auto">
          <a:xfrm>
            <a:off x="-1666998" y="5390967"/>
            <a:ext cx="720000" cy="576064"/>
          </a:xfrm>
          <a:prstGeom prst="rect">
            <a:avLst/>
          </a:prstGeom>
          <a:solidFill>
            <a:srgbClr val="EEEDE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138586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19" r:id="rId2"/>
    <p:sldLayoutId id="2147483720" r:id="rId3"/>
    <p:sldLayoutId id="2147483674" r:id="rId4"/>
    <p:sldLayoutId id="2147483723" r:id="rId5"/>
    <p:sldLayoutId id="2147483664" r:id="rId6"/>
    <p:sldLayoutId id="2147483665" r:id="rId7"/>
    <p:sldLayoutId id="2147483668" r:id="rId8"/>
    <p:sldLayoutId id="2147483743" r:id="rId9"/>
    <p:sldLayoutId id="2147483666" r:id="rId10"/>
    <p:sldLayoutId id="214748371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0" i="0" u="none" kern="1200">
          <a:solidFill>
            <a:srgbClr val="00426A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90000"/>
        </a:lnSpc>
        <a:spcBef>
          <a:spcPts val="1000"/>
        </a:spcBef>
        <a:buClr>
          <a:srgbClr val="52565A"/>
        </a:buClr>
        <a:buFont typeface="Arial" charset="0"/>
        <a:buChar char="•"/>
        <a:defRPr sz="1800" kern="1200">
          <a:solidFill>
            <a:srgbClr val="53565A"/>
          </a:solidFill>
          <a:latin typeface="+mj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charset="0"/>
        <a:buChar char="•"/>
        <a:defRPr sz="1600" kern="1200">
          <a:solidFill>
            <a:srgbClr val="52565A"/>
          </a:solidFill>
          <a:latin typeface="+mj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400" kern="1200">
          <a:solidFill>
            <a:srgbClr val="52565A"/>
          </a:solidFill>
          <a:latin typeface="+mj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200" kern="1200">
          <a:solidFill>
            <a:srgbClr val="52565A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52565A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A0F4B375-4D52-BC12-61FB-01B982853A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alphaModFix amt="20000"/>
          </a:blip>
          <a:srcRect t="19895" r="25510"/>
          <a:stretch/>
        </p:blipFill>
        <p:spPr>
          <a:xfrm>
            <a:off x="9724292" y="-1"/>
            <a:ext cx="2467708" cy="2653707"/>
          </a:xfrm>
          <a:prstGeom prst="rect">
            <a:avLst/>
          </a:prstGeom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" y="723720"/>
            <a:ext cx="11567160" cy="57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20" y="1408196"/>
            <a:ext cx="11567160" cy="4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20" name="Platshållare för bildnummer 19"/>
          <p:cNvSpPr>
            <a:spLocks noGrp="1"/>
          </p:cNvSpPr>
          <p:nvPr>
            <p:ph type="sldNum" sz="quarter" idx="4"/>
          </p:nvPr>
        </p:nvSpPr>
        <p:spPr>
          <a:xfrm>
            <a:off x="10528663" y="6587842"/>
            <a:ext cx="1350917" cy="25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9A1A0-B8F8-42A8-81D8-A0525B41A0C1}" type="slidenum">
              <a:rPr lang="sv-SE" smtClean="0"/>
              <a:t>‹#›</a:t>
            </a:fld>
            <a:endParaRPr lang="sv-SE"/>
          </a:p>
        </p:txBody>
      </p:sp>
      <p:sp>
        <p:nvSpPr>
          <p:cNvPr id="36" name="Rectángulo 6">
            <a:extLst>
              <a:ext uri="{FF2B5EF4-FFF2-40B4-BE49-F238E27FC236}">
                <a16:creationId xmlns:a16="http://schemas.microsoft.com/office/drawing/2014/main" id="{5587AA6E-C1D2-4AB6-A5F5-3198C9BCA896}"/>
              </a:ext>
            </a:extLst>
          </p:cNvPr>
          <p:cNvSpPr/>
          <p:nvPr userDrawn="1"/>
        </p:nvSpPr>
        <p:spPr bwMode="auto">
          <a:xfrm>
            <a:off x="-842652" y="1572736"/>
            <a:ext cx="720000" cy="576000"/>
          </a:xfrm>
          <a:prstGeom prst="rect">
            <a:avLst/>
          </a:prstGeom>
          <a:solidFill>
            <a:srgbClr val="1B5EA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94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37" name="Rectángulo 7">
            <a:extLst>
              <a:ext uri="{FF2B5EF4-FFF2-40B4-BE49-F238E27FC236}">
                <a16:creationId xmlns:a16="http://schemas.microsoft.com/office/drawing/2014/main" id="{589144EA-5330-4899-B552-EA40F80B3EB7}"/>
              </a:ext>
            </a:extLst>
          </p:cNvPr>
          <p:cNvSpPr/>
          <p:nvPr userDrawn="1"/>
        </p:nvSpPr>
        <p:spPr bwMode="auto">
          <a:xfrm>
            <a:off x="-842652" y="2336331"/>
            <a:ext cx="720000" cy="576064"/>
          </a:xfrm>
          <a:prstGeom prst="rect">
            <a:avLst/>
          </a:prstGeom>
          <a:solidFill>
            <a:srgbClr val="2277D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119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215</a:t>
            </a:r>
          </a:p>
        </p:txBody>
      </p:sp>
      <p:sp>
        <p:nvSpPr>
          <p:cNvPr id="38" name="Rectángulo 8">
            <a:extLst>
              <a:ext uri="{FF2B5EF4-FFF2-40B4-BE49-F238E27FC236}">
                <a16:creationId xmlns:a16="http://schemas.microsoft.com/office/drawing/2014/main" id="{E39C73D2-B00D-4BC2-9165-07C7FC4A5ECA}"/>
              </a:ext>
            </a:extLst>
          </p:cNvPr>
          <p:cNvSpPr/>
          <p:nvPr userDrawn="1"/>
        </p:nvSpPr>
        <p:spPr bwMode="auto">
          <a:xfrm>
            <a:off x="-842652" y="3099990"/>
            <a:ext cx="720000" cy="576064"/>
          </a:xfrm>
          <a:prstGeom prst="rect">
            <a:avLst/>
          </a:prstGeom>
          <a:solidFill>
            <a:srgbClr val="4B92E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75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146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226</a:t>
            </a:r>
          </a:p>
        </p:txBody>
      </p:sp>
      <p:sp>
        <p:nvSpPr>
          <p:cNvPr id="39" name="Rectángulo 9">
            <a:extLst>
              <a:ext uri="{FF2B5EF4-FFF2-40B4-BE49-F238E27FC236}">
                <a16:creationId xmlns:a16="http://schemas.microsoft.com/office/drawing/2014/main" id="{3300BD02-60C0-48B3-AF3F-930447348C66}"/>
              </a:ext>
            </a:extLst>
          </p:cNvPr>
          <p:cNvSpPr/>
          <p:nvPr userDrawn="1"/>
        </p:nvSpPr>
        <p:spPr bwMode="auto">
          <a:xfrm>
            <a:off x="-842652" y="3863649"/>
            <a:ext cx="720000" cy="576064"/>
          </a:xfrm>
          <a:prstGeom prst="rect">
            <a:avLst/>
          </a:prstGeom>
          <a:solidFill>
            <a:srgbClr val="78ADE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234</a:t>
            </a:r>
          </a:p>
        </p:txBody>
      </p:sp>
      <p:sp>
        <p:nvSpPr>
          <p:cNvPr id="40" name="Rectángulo 10">
            <a:extLst>
              <a:ext uri="{FF2B5EF4-FFF2-40B4-BE49-F238E27FC236}">
                <a16:creationId xmlns:a16="http://schemas.microsoft.com/office/drawing/2014/main" id="{29A23102-84E9-443C-941C-17C9103FD563}"/>
              </a:ext>
            </a:extLst>
          </p:cNvPr>
          <p:cNvSpPr/>
          <p:nvPr userDrawn="1"/>
        </p:nvSpPr>
        <p:spPr bwMode="auto">
          <a:xfrm>
            <a:off x="-842652" y="4627308"/>
            <a:ext cx="720000" cy="576064"/>
          </a:xfrm>
          <a:prstGeom prst="rect">
            <a:avLst/>
          </a:prstGeom>
          <a:solidFill>
            <a:srgbClr val="A5C8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165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200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241</a:t>
            </a:r>
          </a:p>
        </p:txBody>
      </p:sp>
      <p:sp>
        <p:nvSpPr>
          <p:cNvPr id="41" name="Rectángulo 11">
            <a:extLst>
              <a:ext uri="{FF2B5EF4-FFF2-40B4-BE49-F238E27FC236}">
                <a16:creationId xmlns:a16="http://schemas.microsoft.com/office/drawing/2014/main" id="{FE76B1BF-AD2E-41FA-A0F5-5BB5CBA86F7F}"/>
              </a:ext>
            </a:extLst>
          </p:cNvPr>
          <p:cNvSpPr/>
          <p:nvPr userDrawn="1"/>
        </p:nvSpPr>
        <p:spPr bwMode="auto">
          <a:xfrm>
            <a:off x="-842652" y="5390967"/>
            <a:ext cx="720000" cy="576064"/>
          </a:xfrm>
          <a:prstGeom prst="rect">
            <a:avLst/>
          </a:prstGeom>
          <a:solidFill>
            <a:srgbClr val="D2E4F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248</a:t>
            </a:r>
          </a:p>
        </p:txBody>
      </p:sp>
      <p:sp>
        <p:nvSpPr>
          <p:cNvPr id="42" name="Rectángulo 6">
            <a:extLst>
              <a:ext uri="{FF2B5EF4-FFF2-40B4-BE49-F238E27FC236}">
                <a16:creationId xmlns:a16="http://schemas.microsoft.com/office/drawing/2014/main" id="{8883947B-EDD8-4D15-A85B-57FBA0598DAF}"/>
              </a:ext>
            </a:extLst>
          </p:cNvPr>
          <p:cNvSpPr/>
          <p:nvPr userDrawn="1"/>
        </p:nvSpPr>
        <p:spPr bwMode="auto">
          <a:xfrm>
            <a:off x="-1666998" y="1572736"/>
            <a:ext cx="720000" cy="576000"/>
          </a:xfrm>
          <a:prstGeom prst="rect">
            <a:avLst/>
          </a:prstGeom>
          <a:solidFill>
            <a:srgbClr val="41414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43" name="Rectángulo 7">
            <a:extLst>
              <a:ext uri="{FF2B5EF4-FFF2-40B4-BE49-F238E27FC236}">
                <a16:creationId xmlns:a16="http://schemas.microsoft.com/office/drawing/2014/main" id="{442EC2DE-8DE1-4772-AF38-9E673700FB9F}"/>
              </a:ext>
            </a:extLst>
          </p:cNvPr>
          <p:cNvSpPr/>
          <p:nvPr userDrawn="1"/>
        </p:nvSpPr>
        <p:spPr bwMode="auto">
          <a:xfrm>
            <a:off x="-1666998" y="2336331"/>
            <a:ext cx="720000" cy="576064"/>
          </a:xfrm>
          <a:prstGeom prst="rect">
            <a:avLst/>
          </a:prstGeom>
          <a:solidFill>
            <a:srgbClr val="54535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BB71F7E6-95EE-4939-A40A-84F2CFBBC257}"/>
              </a:ext>
            </a:extLst>
          </p:cNvPr>
          <p:cNvSpPr/>
          <p:nvPr userDrawn="1"/>
        </p:nvSpPr>
        <p:spPr bwMode="auto">
          <a:xfrm>
            <a:off x="-1666998" y="3099990"/>
            <a:ext cx="720000" cy="576064"/>
          </a:xfrm>
          <a:prstGeom prst="rect">
            <a:avLst/>
          </a:prstGeom>
          <a:solidFill>
            <a:srgbClr val="81808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45" name="Rectángulo 9">
            <a:extLst>
              <a:ext uri="{FF2B5EF4-FFF2-40B4-BE49-F238E27FC236}">
                <a16:creationId xmlns:a16="http://schemas.microsoft.com/office/drawing/2014/main" id="{7670D358-D8AA-4B02-8B69-75E2C1475992}"/>
              </a:ext>
            </a:extLst>
          </p:cNvPr>
          <p:cNvSpPr/>
          <p:nvPr userDrawn="1"/>
        </p:nvSpPr>
        <p:spPr bwMode="auto">
          <a:xfrm>
            <a:off x="-1666998" y="3863649"/>
            <a:ext cx="720000" cy="576064"/>
          </a:xfrm>
          <a:prstGeom prst="rect">
            <a:avLst/>
          </a:prstGeom>
          <a:solidFill>
            <a:srgbClr val="A8A8A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167</a:t>
            </a: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25350F15-2198-43B8-84CC-E86C69852D2D}"/>
              </a:ext>
            </a:extLst>
          </p:cNvPr>
          <p:cNvSpPr/>
          <p:nvPr userDrawn="1"/>
        </p:nvSpPr>
        <p:spPr bwMode="auto">
          <a:xfrm>
            <a:off x="-1666998" y="4627308"/>
            <a:ext cx="720000" cy="576064"/>
          </a:xfrm>
          <a:prstGeom prst="rect">
            <a:avLst/>
          </a:prstGeom>
          <a:solidFill>
            <a:srgbClr val="CCCCC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</p:txBody>
      </p:sp>
      <p:sp>
        <p:nvSpPr>
          <p:cNvPr id="47" name="Rectángulo 11">
            <a:extLst>
              <a:ext uri="{FF2B5EF4-FFF2-40B4-BE49-F238E27FC236}">
                <a16:creationId xmlns:a16="http://schemas.microsoft.com/office/drawing/2014/main" id="{A21C10D8-64F6-429D-B672-3B7AABC160E6}"/>
              </a:ext>
            </a:extLst>
          </p:cNvPr>
          <p:cNvSpPr/>
          <p:nvPr userDrawn="1"/>
        </p:nvSpPr>
        <p:spPr bwMode="auto">
          <a:xfrm>
            <a:off x="-1666998" y="5390967"/>
            <a:ext cx="720000" cy="576064"/>
          </a:xfrm>
          <a:prstGeom prst="rect">
            <a:avLst/>
          </a:prstGeom>
          <a:solidFill>
            <a:srgbClr val="EEEDE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355818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0" i="0" u="none" kern="1200">
          <a:solidFill>
            <a:srgbClr val="00426A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90000"/>
        </a:lnSpc>
        <a:spcBef>
          <a:spcPts val="1000"/>
        </a:spcBef>
        <a:buClr>
          <a:srgbClr val="52565A"/>
        </a:buClr>
        <a:buFont typeface="Arial" charset="0"/>
        <a:buChar char="•"/>
        <a:defRPr sz="1800" kern="1200">
          <a:solidFill>
            <a:srgbClr val="53565A"/>
          </a:solidFill>
          <a:latin typeface="+mj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charset="0"/>
        <a:buChar char="•"/>
        <a:defRPr sz="1600" kern="1200">
          <a:solidFill>
            <a:srgbClr val="52565A"/>
          </a:solidFill>
          <a:latin typeface="+mj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400" kern="1200">
          <a:solidFill>
            <a:srgbClr val="52565A"/>
          </a:solidFill>
          <a:latin typeface="+mj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200" kern="1200">
          <a:solidFill>
            <a:srgbClr val="52565A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52565A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" y="723720"/>
            <a:ext cx="11567160" cy="5791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2420" y="1408196"/>
            <a:ext cx="11567160" cy="4768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title 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sp>
        <p:nvSpPr>
          <p:cNvPr id="36" name="Rectángulo 6">
            <a:extLst>
              <a:ext uri="{FF2B5EF4-FFF2-40B4-BE49-F238E27FC236}">
                <a16:creationId xmlns:a16="http://schemas.microsoft.com/office/drawing/2014/main" id="{5587AA6E-C1D2-4AB6-A5F5-3198C9BCA896}"/>
              </a:ext>
            </a:extLst>
          </p:cNvPr>
          <p:cNvSpPr/>
          <p:nvPr userDrawn="1"/>
        </p:nvSpPr>
        <p:spPr bwMode="auto">
          <a:xfrm>
            <a:off x="-842652" y="1572736"/>
            <a:ext cx="720000" cy="576000"/>
          </a:xfrm>
          <a:prstGeom prst="rect">
            <a:avLst/>
          </a:prstGeom>
          <a:solidFill>
            <a:srgbClr val="1B5EA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27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94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170</a:t>
            </a:r>
          </a:p>
        </p:txBody>
      </p:sp>
      <p:sp>
        <p:nvSpPr>
          <p:cNvPr id="37" name="Rectángulo 7">
            <a:extLst>
              <a:ext uri="{FF2B5EF4-FFF2-40B4-BE49-F238E27FC236}">
                <a16:creationId xmlns:a16="http://schemas.microsoft.com/office/drawing/2014/main" id="{589144EA-5330-4899-B552-EA40F80B3EB7}"/>
              </a:ext>
            </a:extLst>
          </p:cNvPr>
          <p:cNvSpPr/>
          <p:nvPr userDrawn="1"/>
        </p:nvSpPr>
        <p:spPr bwMode="auto">
          <a:xfrm>
            <a:off x="-842652" y="2336331"/>
            <a:ext cx="720000" cy="576064"/>
          </a:xfrm>
          <a:prstGeom prst="rect">
            <a:avLst/>
          </a:prstGeom>
          <a:solidFill>
            <a:srgbClr val="2277D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34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119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215</a:t>
            </a:r>
          </a:p>
        </p:txBody>
      </p:sp>
      <p:sp>
        <p:nvSpPr>
          <p:cNvPr id="38" name="Rectángulo 8">
            <a:extLst>
              <a:ext uri="{FF2B5EF4-FFF2-40B4-BE49-F238E27FC236}">
                <a16:creationId xmlns:a16="http://schemas.microsoft.com/office/drawing/2014/main" id="{E39C73D2-B00D-4BC2-9165-07C7FC4A5ECA}"/>
              </a:ext>
            </a:extLst>
          </p:cNvPr>
          <p:cNvSpPr/>
          <p:nvPr userDrawn="1"/>
        </p:nvSpPr>
        <p:spPr bwMode="auto">
          <a:xfrm>
            <a:off x="-842652" y="3099990"/>
            <a:ext cx="720000" cy="576064"/>
          </a:xfrm>
          <a:prstGeom prst="rect">
            <a:avLst/>
          </a:prstGeom>
          <a:solidFill>
            <a:srgbClr val="4B92E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75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146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226</a:t>
            </a:r>
          </a:p>
        </p:txBody>
      </p:sp>
      <p:sp>
        <p:nvSpPr>
          <p:cNvPr id="39" name="Rectángulo 9">
            <a:extLst>
              <a:ext uri="{FF2B5EF4-FFF2-40B4-BE49-F238E27FC236}">
                <a16:creationId xmlns:a16="http://schemas.microsoft.com/office/drawing/2014/main" id="{3300BD02-60C0-48B3-AF3F-930447348C66}"/>
              </a:ext>
            </a:extLst>
          </p:cNvPr>
          <p:cNvSpPr/>
          <p:nvPr userDrawn="1"/>
        </p:nvSpPr>
        <p:spPr bwMode="auto">
          <a:xfrm>
            <a:off x="-842652" y="3863649"/>
            <a:ext cx="720000" cy="576064"/>
          </a:xfrm>
          <a:prstGeom prst="rect">
            <a:avLst/>
          </a:prstGeom>
          <a:solidFill>
            <a:srgbClr val="78ADEA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173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234</a:t>
            </a:r>
          </a:p>
        </p:txBody>
      </p:sp>
      <p:sp>
        <p:nvSpPr>
          <p:cNvPr id="40" name="Rectángulo 10">
            <a:extLst>
              <a:ext uri="{FF2B5EF4-FFF2-40B4-BE49-F238E27FC236}">
                <a16:creationId xmlns:a16="http://schemas.microsoft.com/office/drawing/2014/main" id="{29A23102-84E9-443C-941C-17C9103FD563}"/>
              </a:ext>
            </a:extLst>
          </p:cNvPr>
          <p:cNvSpPr/>
          <p:nvPr userDrawn="1"/>
        </p:nvSpPr>
        <p:spPr bwMode="auto">
          <a:xfrm>
            <a:off x="-842652" y="4627308"/>
            <a:ext cx="720000" cy="576064"/>
          </a:xfrm>
          <a:prstGeom prst="rect">
            <a:avLst/>
          </a:prstGeom>
          <a:solidFill>
            <a:srgbClr val="A5C8F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165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200</a:t>
            </a:r>
          </a:p>
          <a:p>
            <a:pPr lvl="0"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241</a:t>
            </a:r>
          </a:p>
        </p:txBody>
      </p:sp>
      <p:sp>
        <p:nvSpPr>
          <p:cNvPr id="41" name="Rectángulo 11">
            <a:extLst>
              <a:ext uri="{FF2B5EF4-FFF2-40B4-BE49-F238E27FC236}">
                <a16:creationId xmlns:a16="http://schemas.microsoft.com/office/drawing/2014/main" id="{FE76B1BF-AD2E-41FA-A0F5-5BB5CBA86F7F}"/>
              </a:ext>
            </a:extLst>
          </p:cNvPr>
          <p:cNvSpPr/>
          <p:nvPr userDrawn="1"/>
        </p:nvSpPr>
        <p:spPr bwMode="auto">
          <a:xfrm>
            <a:off x="-842652" y="5390967"/>
            <a:ext cx="720000" cy="576064"/>
          </a:xfrm>
          <a:prstGeom prst="rect">
            <a:avLst/>
          </a:prstGeom>
          <a:solidFill>
            <a:srgbClr val="D2E4F8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210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248</a:t>
            </a:r>
          </a:p>
        </p:txBody>
      </p:sp>
      <p:sp>
        <p:nvSpPr>
          <p:cNvPr id="42" name="Rectángulo 6">
            <a:extLst>
              <a:ext uri="{FF2B5EF4-FFF2-40B4-BE49-F238E27FC236}">
                <a16:creationId xmlns:a16="http://schemas.microsoft.com/office/drawing/2014/main" id="{8883947B-EDD8-4D15-A85B-57FBA0598DAF}"/>
              </a:ext>
            </a:extLst>
          </p:cNvPr>
          <p:cNvSpPr/>
          <p:nvPr userDrawn="1"/>
        </p:nvSpPr>
        <p:spPr bwMode="auto">
          <a:xfrm>
            <a:off x="-1666998" y="1572736"/>
            <a:ext cx="720000" cy="576000"/>
          </a:xfrm>
          <a:prstGeom prst="rect">
            <a:avLst/>
          </a:prstGeom>
          <a:solidFill>
            <a:srgbClr val="414142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65</a:t>
            </a:r>
          </a:p>
          <a:p>
            <a:pPr algn="ctr"/>
            <a:r>
              <a:rPr lang="en-GB" sz="10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66</a:t>
            </a:r>
          </a:p>
        </p:txBody>
      </p:sp>
      <p:sp>
        <p:nvSpPr>
          <p:cNvPr id="43" name="Rectángulo 7">
            <a:extLst>
              <a:ext uri="{FF2B5EF4-FFF2-40B4-BE49-F238E27FC236}">
                <a16:creationId xmlns:a16="http://schemas.microsoft.com/office/drawing/2014/main" id="{442EC2DE-8DE1-4772-AF38-9E673700FB9F}"/>
              </a:ext>
            </a:extLst>
          </p:cNvPr>
          <p:cNvSpPr/>
          <p:nvPr userDrawn="1"/>
        </p:nvSpPr>
        <p:spPr bwMode="auto">
          <a:xfrm>
            <a:off x="-1666998" y="2336331"/>
            <a:ext cx="720000" cy="576064"/>
          </a:xfrm>
          <a:prstGeom prst="rect">
            <a:avLst/>
          </a:prstGeom>
          <a:solidFill>
            <a:srgbClr val="54535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84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83</a:t>
            </a:r>
          </a:p>
        </p:txBody>
      </p:sp>
      <p:sp>
        <p:nvSpPr>
          <p:cNvPr id="44" name="Rectángulo 8">
            <a:extLst>
              <a:ext uri="{FF2B5EF4-FFF2-40B4-BE49-F238E27FC236}">
                <a16:creationId xmlns:a16="http://schemas.microsoft.com/office/drawing/2014/main" id="{BB71F7E6-95EE-4939-A40A-84F2CFBBC257}"/>
              </a:ext>
            </a:extLst>
          </p:cNvPr>
          <p:cNvSpPr/>
          <p:nvPr userDrawn="1"/>
        </p:nvSpPr>
        <p:spPr bwMode="auto">
          <a:xfrm>
            <a:off x="-1666998" y="3099990"/>
            <a:ext cx="720000" cy="576064"/>
          </a:xfrm>
          <a:prstGeom prst="rect">
            <a:avLst/>
          </a:prstGeom>
          <a:solidFill>
            <a:srgbClr val="81808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129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  <a:p>
            <a:pPr algn="ctr"/>
            <a:r>
              <a:rPr lang="en-GB" sz="1100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128</a:t>
            </a:r>
          </a:p>
        </p:txBody>
      </p:sp>
      <p:sp>
        <p:nvSpPr>
          <p:cNvPr id="45" name="Rectángulo 9">
            <a:extLst>
              <a:ext uri="{FF2B5EF4-FFF2-40B4-BE49-F238E27FC236}">
                <a16:creationId xmlns:a16="http://schemas.microsoft.com/office/drawing/2014/main" id="{7670D358-D8AA-4B02-8B69-75E2C1475992}"/>
              </a:ext>
            </a:extLst>
          </p:cNvPr>
          <p:cNvSpPr/>
          <p:nvPr userDrawn="1"/>
        </p:nvSpPr>
        <p:spPr bwMode="auto">
          <a:xfrm>
            <a:off x="-1666998" y="3863649"/>
            <a:ext cx="720000" cy="576064"/>
          </a:xfrm>
          <a:prstGeom prst="rect">
            <a:avLst/>
          </a:prstGeom>
          <a:solidFill>
            <a:srgbClr val="A8A8A7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167</a:t>
            </a:r>
          </a:p>
        </p:txBody>
      </p:sp>
      <p:sp>
        <p:nvSpPr>
          <p:cNvPr id="46" name="Rectángulo 10">
            <a:extLst>
              <a:ext uri="{FF2B5EF4-FFF2-40B4-BE49-F238E27FC236}">
                <a16:creationId xmlns:a16="http://schemas.microsoft.com/office/drawing/2014/main" id="{25350F15-2198-43B8-84CC-E86C69852D2D}"/>
              </a:ext>
            </a:extLst>
          </p:cNvPr>
          <p:cNvSpPr/>
          <p:nvPr userDrawn="1"/>
        </p:nvSpPr>
        <p:spPr bwMode="auto">
          <a:xfrm>
            <a:off x="-1666998" y="4627308"/>
            <a:ext cx="720000" cy="576064"/>
          </a:xfrm>
          <a:prstGeom prst="rect">
            <a:avLst/>
          </a:prstGeom>
          <a:solidFill>
            <a:srgbClr val="CCCCCC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  <a:p>
            <a:pPr lvl="0"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204</a:t>
            </a:r>
          </a:p>
        </p:txBody>
      </p:sp>
      <p:sp>
        <p:nvSpPr>
          <p:cNvPr id="47" name="Rectángulo 11">
            <a:extLst>
              <a:ext uri="{FF2B5EF4-FFF2-40B4-BE49-F238E27FC236}">
                <a16:creationId xmlns:a16="http://schemas.microsoft.com/office/drawing/2014/main" id="{A21C10D8-64F6-429D-B672-3B7AABC160E6}"/>
              </a:ext>
            </a:extLst>
          </p:cNvPr>
          <p:cNvSpPr/>
          <p:nvPr userDrawn="1"/>
        </p:nvSpPr>
        <p:spPr bwMode="auto">
          <a:xfrm>
            <a:off x="-1666998" y="5390967"/>
            <a:ext cx="720000" cy="576064"/>
          </a:xfrm>
          <a:prstGeom prst="rect">
            <a:avLst/>
          </a:prstGeom>
          <a:solidFill>
            <a:srgbClr val="EEEDED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238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  <a:p>
            <a:pPr algn="ctr"/>
            <a:r>
              <a:rPr lang="en-GB" sz="1100" dirty="0">
                <a:solidFill>
                  <a:schemeClr val="bg2">
                    <a:lumMod val="10000"/>
                  </a:schemeClr>
                </a:solidFill>
                <a:latin typeface="+mj-lt"/>
                <a:cs typeface="Arial" panose="020B0604020202020204" pitchFamily="34" charset="0"/>
              </a:rPr>
              <a:t>237</a:t>
            </a:r>
          </a:p>
        </p:txBody>
      </p:sp>
    </p:spTree>
    <p:extLst>
      <p:ext uri="{BB962C8B-B14F-4D97-AF65-F5344CB8AC3E}">
        <p14:creationId xmlns:p14="http://schemas.microsoft.com/office/powerpoint/2010/main" val="58752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0" i="0" u="none" kern="1200">
          <a:solidFill>
            <a:srgbClr val="00426A"/>
          </a:solidFill>
          <a:latin typeface="+mj-lt"/>
          <a:ea typeface="+mj-ea"/>
          <a:cs typeface="+mj-cs"/>
        </a:defRPr>
      </a:lvl1pPr>
    </p:titleStyle>
    <p:bodyStyle>
      <a:lvl1pPr marL="144000" indent="-144000" algn="l" defTabSz="914400" rtl="0" eaLnBrk="1" latinLnBrk="0" hangingPunct="1">
        <a:lnSpc>
          <a:spcPct val="90000"/>
        </a:lnSpc>
        <a:spcBef>
          <a:spcPts val="1000"/>
        </a:spcBef>
        <a:buClr>
          <a:srgbClr val="52565A"/>
        </a:buClr>
        <a:buFont typeface="Arial" charset="0"/>
        <a:buChar char="•"/>
        <a:defRPr sz="1800" kern="1200">
          <a:solidFill>
            <a:srgbClr val="53565A"/>
          </a:solidFill>
          <a:latin typeface="+mj-lt"/>
          <a:ea typeface="+mn-ea"/>
          <a:cs typeface="+mn-cs"/>
        </a:defRPr>
      </a:lvl1pPr>
      <a:lvl2pPr marL="288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charset="0"/>
        <a:buChar char="•"/>
        <a:defRPr sz="1600" kern="1200">
          <a:solidFill>
            <a:srgbClr val="52565A"/>
          </a:solidFill>
          <a:latin typeface="+mj-lt"/>
          <a:ea typeface="+mn-ea"/>
          <a:cs typeface="+mn-cs"/>
        </a:defRPr>
      </a:lvl2pPr>
      <a:lvl3pPr marL="432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400" kern="1200">
          <a:solidFill>
            <a:srgbClr val="52565A"/>
          </a:solidFill>
          <a:latin typeface="+mj-lt"/>
          <a:ea typeface="+mn-ea"/>
          <a:cs typeface="+mn-cs"/>
        </a:defRPr>
      </a:lvl3pPr>
      <a:lvl4pPr marL="576000" indent="-144000" algn="l" defTabSz="914400" rtl="0" eaLnBrk="1" latinLnBrk="0" hangingPunct="1">
        <a:lnSpc>
          <a:spcPct val="90000"/>
        </a:lnSpc>
        <a:spcBef>
          <a:spcPts val="500"/>
        </a:spcBef>
        <a:buClr>
          <a:srgbClr val="52565A"/>
        </a:buClr>
        <a:buFont typeface="Arial" panose="020B0604020202020204" pitchFamily="34" charset="0"/>
        <a:buChar char="•"/>
        <a:defRPr sz="1200" kern="1200">
          <a:solidFill>
            <a:srgbClr val="52565A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52565A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B4583028-35A8-5FD3-6441-5512F5D94A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EC3BD719-D4D3-DCDD-03E6-4DF14969E1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02D40ED7-CC2E-AC34-F1D9-693F9B0D55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7945144C-8BD9-4ECE-B97C-B2430AE430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9793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4351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DB9767A-DD59-1488-A934-C095C1172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BA6D37E-C796-5B42-9402-61B38AFF1B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1346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10B988F-57C3-9BE8-C42D-00AD4C1EE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E3238992-DC22-CC2F-CCBC-A7D60A8E40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8836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FA44A1C3-E880-B6F9-DB97-95789D656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BC91B232-C50C-B4AD-98BC-23A29181C2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74328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nderrubrik 5">
            <a:extLst>
              <a:ext uri="{FF2B5EF4-FFF2-40B4-BE49-F238E27FC236}">
                <a16:creationId xmlns:a16="http://schemas.microsoft.com/office/drawing/2014/main" id="{E07BF6C5-A605-7A96-81A9-6610B2EB33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sv-SE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D32444E-4955-BA6D-E7BF-B6DEA21618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340787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Diapositiva 1&quot;/&gt;&lt;property id=&quot;20307&quot; value=&quot;256&quot;/&gt;&lt;/object&gt;&lt;object type=&quot;3&quot; unique_id=&quot;12571&quot;&gt;&lt;property id=&quot;20148&quot; value=&quot;5&quot;/&gt;&lt;property id=&quot;20300&quot; value=&quot;Diapositiva 2&quot;/&gt;&lt;property id=&quot;20307&quot; value=&quot;260&quot;/&gt;&lt;/object&gt;&lt;object type=&quot;3&quot; unique_id=&quot;12572&quot;&gt;&lt;property id=&quot;20148&quot; value=&quot;5&quot;/&gt;&lt;property id=&quot;20300&quot; value=&quot;Diapositiva 3&quot;/&gt;&lt;property id=&quot;20307&quot; value=&quot;262&quot;/&gt;&lt;/object&gt;&lt;object type=&quot;3&quot; unique_id=&quot;12573&quot;&gt;&lt;property id=&quot;20148&quot; value=&quot;5&quot;/&gt;&lt;property id=&quot;20300&quot; value=&quot;Diapositiva 4&quot;/&gt;&lt;property id=&quot;20307&quot; value=&quot;258&quot;/&gt;&lt;/object&gt;&lt;/object&gt;&lt;object type=&quot;8&quot; unique_id=&quot;10006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1 Master">
  <a:themeElements>
    <a:clrScheme name="Alviks IK">
      <a:dk1>
        <a:sysClr val="windowText" lastClr="000000"/>
      </a:dk1>
      <a:lt1>
        <a:sysClr val="window" lastClr="FFFFFF"/>
      </a:lt1>
      <a:dk2>
        <a:srgbClr val="1B5EAA"/>
      </a:dk2>
      <a:lt2>
        <a:srgbClr val="E7E6E6"/>
      </a:lt2>
      <a:accent1>
        <a:srgbClr val="1B5EAA"/>
      </a:accent1>
      <a:accent2>
        <a:srgbClr val="2277D7"/>
      </a:accent2>
      <a:accent3>
        <a:srgbClr val="4B92E2"/>
      </a:accent3>
      <a:accent4>
        <a:srgbClr val="78ADEA"/>
      </a:accent4>
      <a:accent5>
        <a:srgbClr val="A5C8F1"/>
      </a:accent5>
      <a:accent6>
        <a:srgbClr val="D2E4F8"/>
      </a:accent6>
      <a:hlink>
        <a:srgbClr val="78ADEA"/>
      </a:hlink>
      <a:folHlink>
        <a:srgbClr val="78ADEA"/>
      </a:folHlink>
    </a:clrScheme>
    <a:fontScheme name="Alviks IK Typsnit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antilla_Light.pptx" id="{A2DEA3E6-3054-4EF3-B5DE-8401C11B5E6B}" vid="{4E565785-1D7F-4638-9FA1-31AABA8B2294}"/>
    </a:ext>
  </a:extLst>
</a:theme>
</file>

<file path=ppt/theme/theme2.xml><?xml version="1.0" encoding="utf-8"?>
<a:theme xmlns:a="http://schemas.openxmlformats.org/drawingml/2006/main" name="2 Master">
  <a:themeElements>
    <a:clrScheme name="Alviks IK">
      <a:dk1>
        <a:sysClr val="windowText" lastClr="000000"/>
      </a:dk1>
      <a:lt1>
        <a:sysClr val="window" lastClr="FFFFFF"/>
      </a:lt1>
      <a:dk2>
        <a:srgbClr val="1B5EAA"/>
      </a:dk2>
      <a:lt2>
        <a:srgbClr val="E7E6E6"/>
      </a:lt2>
      <a:accent1>
        <a:srgbClr val="1B5EAA"/>
      </a:accent1>
      <a:accent2>
        <a:srgbClr val="2277D7"/>
      </a:accent2>
      <a:accent3>
        <a:srgbClr val="4B92E2"/>
      </a:accent3>
      <a:accent4>
        <a:srgbClr val="78ADEA"/>
      </a:accent4>
      <a:accent5>
        <a:srgbClr val="A5C8F1"/>
      </a:accent5>
      <a:accent6>
        <a:srgbClr val="D2E4F8"/>
      </a:accent6>
      <a:hlink>
        <a:srgbClr val="78ADEA"/>
      </a:hlink>
      <a:folHlink>
        <a:srgbClr val="78ADEA"/>
      </a:folHlink>
    </a:clrScheme>
    <a:fontScheme name="Alviks IK Typsnit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antilla_Light.pptx" id="{A2DEA3E6-3054-4EF3-B5DE-8401C11B5E6B}" vid="{4E565785-1D7F-4638-9FA1-31AABA8B2294}"/>
    </a:ext>
  </a:extLst>
</a:theme>
</file>

<file path=ppt/theme/theme3.xml><?xml version="1.0" encoding="utf-8"?>
<a:theme xmlns:a="http://schemas.openxmlformats.org/drawingml/2006/main" name="3 Master">
  <a:themeElements>
    <a:clrScheme name="Alviks IK">
      <a:dk1>
        <a:sysClr val="windowText" lastClr="000000"/>
      </a:dk1>
      <a:lt1>
        <a:sysClr val="window" lastClr="FFFFFF"/>
      </a:lt1>
      <a:dk2>
        <a:srgbClr val="1B5EAA"/>
      </a:dk2>
      <a:lt2>
        <a:srgbClr val="E7E6E6"/>
      </a:lt2>
      <a:accent1>
        <a:srgbClr val="1B5EAA"/>
      </a:accent1>
      <a:accent2>
        <a:srgbClr val="2277D7"/>
      </a:accent2>
      <a:accent3>
        <a:srgbClr val="4B92E2"/>
      </a:accent3>
      <a:accent4>
        <a:srgbClr val="78ADEA"/>
      </a:accent4>
      <a:accent5>
        <a:srgbClr val="A5C8F1"/>
      </a:accent5>
      <a:accent6>
        <a:srgbClr val="D2E4F8"/>
      </a:accent6>
      <a:hlink>
        <a:srgbClr val="78ADEA"/>
      </a:hlink>
      <a:folHlink>
        <a:srgbClr val="78ADEA"/>
      </a:folHlink>
    </a:clrScheme>
    <a:fontScheme name="Alviks IK Typsnitt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lantilla_Light.pptx" id="{A2DEA3E6-3054-4EF3-B5DE-8401C11B5E6B}" vid="{4E565785-1D7F-4638-9FA1-31AABA8B2294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4175</TotalTime>
  <Words>0</Words>
  <Application>Microsoft Office PowerPoint</Application>
  <PresentationFormat>Bredbild</PresentationFormat>
  <Paragraphs>0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Rockwell</vt:lpstr>
      <vt:lpstr>Times New Roman</vt:lpstr>
      <vt:lpstr>1 Master</vt:lpstr>
      <vt:lpstr>2 Master</vt:lpstr>
      <vt:lpstr>3 Master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mattias.israelsson@freno.se</dc:creator>
  <cp:lastModifiedBy>Mattias Israelsson</cp:lastModifiedBy>
  <cp:revision>97</cp:revision>
  <dcterms:created xsi:type="dcterms:W3CDTF">2017-03-14T08:05:00Z</dcterms:created>
  <dcterms:modified xsi:type="dcterms:W3CDTF">2023-05-07T13:15:18Z</dcterms:modified>
</cp:coreProperties>
</file>