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6858000" type="screen4x3"/>
  <p:notesSz cx="6877050" cy="100028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38" autoAdjust="0"/>
    <p:restoredTop sz="94660"/>
  </p:normalViewPr>
  <p:slideViewPr>
    <p:cSldViewPr>
      <p:cViewPr varScale="1">
        <p:scale>
          <a:sx n="76" d="100"/>
          <a:sy n="76" d="100"/>
        </p:scale>
        <p:origin x="110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0055" cy="501879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l">
              <a:defRPr sz="13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95404" y="0"/>
            <a:ext cx="2980055" cy="501879"/>
          </a:xfrm>
          <a:prstGeom prst="rect">
            <a:avLst/>
          </a:prstGeom>
        </p:spPr>
        <p:txBody>
          <a:bodyPr vert="horz" lIns="96451" tIns="48225" rIns="96451" bIns="48225" rtlCol="0"/>
          <a:lstStyle>
            <a:lvl1pPr algn="r">
              <a:defRPr sz="1300"/>
            </a:lvl1pPr>
          </a:lstStyle>
          <a:p>
            <a:fld id="{976A9B0D-A188-4E8C-B031-4EFE90B30312}" type="datetimeFigureOut">
              <a:rPr lang="sv-SE" smtClean="0"/>
              <a:t>2020-04-27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0950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51" tIns="48225" rIns="96451" bIns="48225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7705" y="4813866"/>
            <a:ext cx="5501640" cy="3938617"/>
          </a:xfrm>
          <a:prstGeom prst="rect">
            <a:avLst/>
          </a:prstGeom>
        </p:spPr>
        <p:txBody>
          <a:bodyPr vert="horz" lIns="96451" tIns="48225" rIns="96451" bIns="48225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80055" cy="501878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l">
              <a:defRPr sz="13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95404" y="9500961"/>
            <a:ext cx="2980055" cy="501878"/>
          </a:xfrm>
          <a:prstGeom prst="rect">
            <a:avLst/>
          </a:prstGeom>
        </p:spPr>
        <p:txBody>
          <a:bodyPr vert="horz" lIns="96451" tIns="48225" rIns="96451" bIns="48225" rtlCol="0" anchor="b"/>
          <a:lstStyle>
            <a:lvl1pPr algn="r">
              <a:defRPr sz="1300"/>
            </a:lvl1pPr>
          </a:lstStyle>
          <a:p>
            <a:fld id="{EE7034A6-95DB-44DA-98AB-FF4D5A18241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689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034A6-95DB-44DA-98AB-FF4D5A182419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9238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034A6-95DB-44DA-98AB-FF4D5A182419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2218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9A-9D92-4049-9FA1-EE81295C8956}" type="datetimeFigureOut">
              <a:rPr lang="sv-SE" smtClean="0"/>
              <a:pPr/>
              <a:t>2020-04-27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BD5A-710E-47D3-A9A4-A689CC5EB3E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9A-9D92-4049-9FA1-EE81295C8956}" type="datetimeFigureOut">
              <a:rPr lang="sv-SE" smtClean="0"/>
              <a:pPr/>
              <a:t>2020-04-27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BD5A-710E-47D3-A9A4-A689CC5EB3E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9A-9D92-4049-9FA1-EE81295C8956}" type="datetimeFigureOut">
              <a:rPr lang="sv-SE" smtClean="0"/>
              <a:pPr/>
              <a:t>2020-04-27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BD5A-710E-47D3-A9A4-A689CC5EB3E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9A-9D92-4049-9FA1-EE81295C8956}" type="datetimeFigureOut">
              <a:rPr lang="sv-SE" smtClean="0"/>
              <a:pPr/>
              <a:t>2020-04-27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BD5A-710E-47D3-A9A4-A689CC5EB3E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9A-9D92-4049-9FA1-EE81295C8956}" type="datetimeFigureOut">
              <a:rPr lang="sv-SE" smtClean="0"/>
              <a:pPr/>
              <a:t>2020-04-27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BD5A-710E-47D3-A9A4-A689CC5EB3E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9A-9D92-4049-9FA1-EE81295C8956}" type="datetimeFigureOut">
              <a:rPr lang="sv-SE" smtClean="0"/>
              <a:pPr/>
              <a:t>2020-04-27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BD5A-710E-47D3-A9A4-A689CC5EB3E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9A-9D92-4049-9FA1-EE81295C8956}" type="datetimeFigureOut">
              <a:rPr lang="sv-SE" smtClean="0"/>
              <a:pPr/>
              <a:t>2020-04-27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BD5A-710E-47D3-A9A4-A689CC5EB3E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9A-9D92-4049-9FA1-EE81295C8956}" type="datetimeFigureOut">
              <a:rPr lang="sv-SE" smtClean="0"/>
              <a:pPr/>
              <a:t>2020-04-27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BD5A-710E-47D3-A9A4-A689CC5EB3E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9A-9D92-4049-9FA1-EE81295C8956}" type="datetimeFigureOut">
              <a:rPr lang="sv-SE" smtClean="0"/>
              <a:pPr/>
              <a:t>2020-04-27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BD5A-710E-47D3-A9A4-A689CC5EB3E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9A-9D92-4049-9FA1-EE81295C8956}" type="datetimeFigureOut">
              <a:rPr lang="sv-SE" smtClean="0"/>
              <a:pPr/>
              <a:t>2020-04-27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BD5A-710E-47D3-A9A4-A689CC5EB3E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5FF9A-9D92-4049-9FA1-EE81295C8956}" type="datetimeFigureOut">
              <a:rPr lang="sv-SE" smtClean="0"/>
              <a:pPr/>
              <a:t>2020-04-27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BD5A-710E-47D3-A9A4-A689CC5EB3EA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5FF9A-9D92-4049-9FA1-EE81295C8956}" type="datetimeFigureOut">
              <a:rPr lang="sv-SE" smtClean="0"/>
              <a:pPr/>
              <a:t>2020-04-27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B5BD5A-710E-47D3-A9A4-A689CC5EB3EA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1043608" y="332656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Träningsschema SK Wigör säsongen 2020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879051"/>
              </p:ext>
            </p:extLst>
          </p:nvPr>
        </p:nvGraphicFramePr>
        <p:xfrm>
          <a:off x="9298" y="1566084"/>
          <a:ext cx="9134702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13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91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81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68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020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3389"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Tid</a:t>
                      </a:r>
                      <a:endParaRPr lang="sv-S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Måndag</a:t>
                      </a:r>
                      <a:endParaRPr lang="sv-S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Tisdag</a:t>
                      </a:r>
                      <a:endParaRPr lang="sv-S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Onsdag</a:t>
                      </a:r>
                      <a:endParaRPr lang="sv-S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Torsdag</a:t>
                      </a:r>
                      <a:endParaRPr lang="sv-S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Fredag</a:t>
                      </a:r>
                      <a:endParaRPr lang="sv-S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9533">
                <a:tc>
                  <a:txBody>
                    <a:bodyPr/>
                    <a:lstStyle/>
                    <a:p>
                      <a:r>
                        <a:rPr lang="sv-SE" sz="1600" dirty="0"/>
                        <a:t>17.00</a:t>
                      </a:r>
                      <a:r>
                        <a:rPr lang="sv-SE" sz="1600" baseline="0" dirty="0"/>
                        <a:t> – 17.30</a:t>
                      </a:r>
                      <a:endParaRPr lang="sv-S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533">
                <a:tc>
                  <a:txBody>
                    <a:bodyPr/>
                    <a:lstStyle/>
                    <a:p>
                      <a:r>
                        <a:rPr lang="sv-SE" sz="1600" dirty="0"/>
                        <a:t>17.30 – 18.00</a:t>
                      </a:r>
                      <a:endParaRPr lang="sv-S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533">
                <a:tc>
                  <a:txBody>
                    <a:bodyPr/>
                    <a:lstStyle/>
                    <a:p>
                      <a:r>
                        <a:rPr lang="sv-SE" sz="1600" dirty="0"/>
                        <a:t>18.00 – 18.30</a:t>
                      </a:r>
                      <a:endParaRPr lang="sv-S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P05-07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F06/07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P05-07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F06/07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9533">
                <a:tc>
                  <a:txBody>
                    <a:bodyPr/>
                    <a:lstStyle/>
                    <a:p>
                      <a:r>
                        <a:rPr lang="sv-SE" sz="1600" dirty="0"/>
                        <a:t>18.30 – 19.00</a:t>
                      </a:r>
                      <a:endParaRPr lang="sv-S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P05-07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F06/07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P05-07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F06/07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533">
                <a:tc>
                  <a:txBody>
                    <a:bodyPr/>
                    <a:lstStyle/>
                    <a:p>
                      <a:r>
                        <a:rPr lang="sv-SE" sz="1600" dirty="0"/>
                        <a:t>19.00 – 19.30</a:t>
                      </a:r>
                      <a:endParaRPr lang="sv-S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P05-07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F06/07/Dam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P05-07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F06/07/Dam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9533">
                <a:tc>
                  <a:txBody>
                    <a:bodyPr/>
                    <a:lstStyle/>
                    <a:p>
                      <a:r>
                        <a:rPr lang="sv-SE" sz="1600" dirty="0"/>
                        <a:t>19.30 – 20.00</a:t>
                      </a:r>
                      <a:endParaRPr lang="sv-SE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Herr 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Dam/Herr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Dam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9533">
                <a:tc>
                  <a:txBody>
                    <a:bodyPr/>
                    <a:lstStyle/>
                    <a:p>
                      <a:r>
                        <a:rPr lang="sv-SE" sz="1600" b="0" dirty="0"/>
                        <a:t>20.00 – 20.30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Herr B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Dam/Herr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Dam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9533">
                <a:tc>
                  <a:txBody>
                    <a:bodyPr/>
                    <a:lstStyle/>
                    <a:p>
                      <a:r>
                        <a:rPr lang="sv-SE" sz="1600" b="0" dirty="0"/>
                        <a:t>20.30</a:t>
                      </a:r>
                      <a:r>
                        <a:rPr lang="sv-SE" sz="1600" b="0" baseline="0" dirty="0"/>
                        <a:t> – </a:t>
                      </a:r>
                    </a:p>
                    <a:p>
                      <a:r>
                        <a:rPr lang="sv-SE" sz="1600" b="0" dirty="0"/>
                        <a:t>21.00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ruta 5"/>
          <p:cNvSpPr txBox="1"/>
          <p:nvPr/>
        </p:nvSpPr>
        <p:spPr>
          <a:xfrm>
            <a:off x="323528" y="119675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9-11-plansspel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1043608" y="332656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Träningsschema SK Wigör säsongen 2020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06794"/>
              </p:ext>
            </p:extLst>
          </p:nvPr>
        </p:nvGraphicFramePr>
        <p:xfrm>
          <a:off x="179512" y="1628800"/>
          <a:ext cx="8829132" cy="2990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48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316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Tid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sv-SE" dirty="0"/>
                        <a:t>Måndag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Tisdag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Onsdag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Torsdag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Fredag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>
                          <a:latin typeface="+mn-lt"/>
                        </a:rPr>
                        <a:t>17.00 – 17.30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/>
                        <a:t>17.30 – 18.00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P10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F10/11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F10/11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648">
                <a:tc>
                  <a:txBody>
                    <a:bodyPr/>
                    <a:lstStyle/>
                    <a:p>
                      <a:r>
                        <a:rPr lang="sv-SE" sz="1600" b="1" dirty="0"/>
                        <a:t>18.00 – 18.30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P10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F10/11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F10/11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sv-SE" sz="1600" b="1" dirty="0"/>
                        <a:t>18.30 – 19.00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P09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F08/09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F08/09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/>
                        <a:t>19.00 – 19.30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P09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F08/09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P09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F08/09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/>
                        <a:t>19.30 – 20.00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212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/>
                        <a:t>20.00 – 20.30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487744"/>
                  </a:ext>
                </a:extLst>
              </a:tr>
            </a:tbl>
          </a:graphicData>
        </a:graphic>
      </p:graphicFrame>
      <p:sp>
        <p:nvSpPr>
          <p:cNvPr id="6" name="textruta 5"/>
          <p:cNvSpPr txBox="1"/>
          <p:nvPr/>
        </p:nvSpPr>
        <p:spPr>
          <a:xfrm>
            <a:off x="323528" y="119675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7-plansspel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1043608" y="0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Träningsschema SK Wigör säsongen 2020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397962"/>
              </p:ext>
            </p:extLst>
          </p:nvPr>
        </p:nvGraphicFramePr>
        <p:xfrm>
          <a:off x="197768" y="1036290"/>
          <a:ext cx="8748463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80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3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Måndag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Tisdag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Onsdag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Torsdag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Fredag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/>
                        <a:t>17.30 – 18.00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P14/15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/>
                        <a:t>18.00 – 18.30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P11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P14/15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P11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/>
                        <a:t>18.30 – 19.00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P11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P11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ruta 5"/>
          <p:cNvSpPr txBox="1"/>
          <p:nvPr/>
        </p:nvSpPr>
        <p:spPr>
          <a:xfrm>
            <a:off x="233677" y="567012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5-manna plan 1</a:t>
            </a:r>
          </a:p>
        </p:txBody>
      </p:sp>
      <p:graphicFrame>
        <p:nvGraphicFramePr>
          <p:cNvPr id="9" name="Tabel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750599"/>
              </p:ext>
            </p:extLst>
          </p:nvPr>
        </p:nvGraphicFramePr>
        <p:xfrm>
          <a:off x="253759" y="3105138"/>
          <a:ext cx="8748463" cy="15229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3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Måndag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Tisdag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Onsdag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Torsdag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Fredag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216">
                <a:tc>
                  <a:txBody>
                    <a:bodyPr/>
                    <a:lstStyle/>
                    <a:p>
                      <a:r>
                        <a:rPr lang="sv-SE" sz="1600" b="1" dirty="0"/>
                        <a:t>17.30 – 18.00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F14/15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008">
                <a:tc>
                  <a:txBody>
                    <a:bodyPr/>
                    <a:lstStyle/>
                    <a:p>
                      <a:r>
                        <a:rPr lang="sv-SE" sz="1600" b="1" dirty="0"/>
                        <a:t>18.00 – 18.30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P12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F14/15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P12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/>
                        <a:t>18.30 – 19.00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P12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P12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ruta 10"/>
          <p:cNvSpPr txBox="1"/>
          <p:nvPr/>
        </p:nvSpPr>
        <p:spPr>
          <a:xfrm>
            <a:off x="179511" y="2686435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5-manna plan 2</a:t>
            </a:r>
          </a:p>
        </p:txBody>
      </p:sp>
      <p:sp>
        <p:nvSpPr>
          <p:cNvPr id="10" name="textruta 9"/>
          <p:cNvSpPr txBox="1"/>
          <p:nvPr/>
        </p:nvSpPr>
        <p:spPr>
          <a:xfrm>
            <a:off x="197768" y="4737079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5-manna plan 3 (intill nya parkeringen)</a:t>
            </a:r>
          </a:p>
        </p:txBody>
      </p:sp>
      <p:graphicFrame>
        <p:nvGraphicFramePr>
          <p:cNvPr id="12" name="Tabell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464911"/>
              </p:ext>
            </p:extLst>
          </p:nvPr>
        </p:nvGraphicFramePr>
        <p:xfrm>
          <a:off x="233772" y="5178561"/>
          <a:ext cx="8748463" cy="15229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3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Måndag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Tisdag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Onsdag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Torsdag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Fredag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216">
                <a:tc>
                  <a:txBody>
                    <a:bodyPr/>
                    <a:lstStyle/>
                    <a:p>
                      <a:r>
                        <a:rPr lang="sv-SE" sz="1600" b="1" dirty="0"/>
                        <a:t>17.30 – 18.00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F12/13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P13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F12/13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P13 (HT)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008">
                <a:tc>
                  <a:txBody>
                    <a:bodyPr/>
                    <a:lstStyle/>
                    <a:p>
                      <a:r>
                        <a:rPr lang="sv-SE" sz="1600" b="1" dirty="0"/>
                        <a:t>18.00 – 18.30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F12/13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dirty="0"/>
                        <a:t>P13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F12/13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dirty="0"/>
                        <a:t>P13 (HT)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/>
                        <a:t>18.30 – 19.00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</TotalTime>
  <Words>199</Words>
  <Application>Microsoft Office PowerPoint</Application>
  <PresentationFormat>Bildspel på skärmen (4:3)</PresentationFormat>
  <Paragraphs>120</Paragraphs>
  <Slides>3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Office-tema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Marianne</dc:creator>
  <cp:lastModifiedBy>Marianne Isoz Henriksson</cp:lastModifiedBy>
  <cp:revision>139</cp:revision>
  <cp:lastPrinted>2020-04-25T16:48:57Z</cp:lastPrinted>
  <dcterms:created xsi:type="dcterms:W3CDTF">2014-03-26T20:48:23Z</dcterms:created>
  <dcterms:modified xsi:type="dcterms:W3CDTF">2020-04-27T13:27:55Z</dcterms:modified>
</cp:coreProperties>
</file>