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B81568-BA14-1664-73BA-30D99C872DFA}" v="35" dt="2026-10-20T21:01:40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701" y="-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Lundberg" userId="6dc52b9d218ce1fb" providerId="Windows Live" clId="Web-{E732C750-C9AF-8294-43FC-AC5BA99EA77A}"/>
    <pc:docChg chg="modSld">
      <pc:chgData name="Karin Lundberg" userId="6dc52b9d218ce1fb" providerId="Windows Live" clId="Web-{E732C750-C9AF-8294-43FC-AC5BA99EA77A}" dt="2026-10-16T11:31:51.879" v="39" actId="20577"/>
      <pc:docMkLst>
        <pc:docMk/>
      </pc:docMkLst>
      <pc:sldChg chg="modSp">
        <pc:chgData name="Karin Lundberg" userId="6dc52b9d218ce1fb" providerId="Windows Live" clId="Web-{E732C750-C9AF-8294-43FC-AC5BA99EA77A}" dt="2026-10-16T11:31:51.879" v="39" actId="20577"/>
        <pc:sldMkLst>
          <pc:docMk/>
          <pc:sldMk cId="0" sldId="256"/>
        </pc:sldMkLst>
        <pc:spChg chg="mod">
          <ac:chgData name="Karin Lundberg" userId="6dc52b9d218ce1fb" providerId="Windows Live" clId="Web-{E732C750-C9AF-8294-43FC-AC5BA99EA77A}" dt="2026-10-16T11:31:50.269" v="36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05:45.952" v="1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05:34.779" v="0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31:51.879" v="39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06:11.282" v="5" actId="20577"/>
          <ac:spMkLst>
            <pc:docMk/>
            <pc:sldMk cId="0" sldId="256"/>
            <ac:spMk id="17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05:58.266" v="3" actId="20577"/>
          <ac:spMkLst>
            <pc:docMk/>
            <pc:sldMk cId="0" sldId="256"/>
            <ac:spMk id="18" creationId="{00000000-0000-0000-0000-000000000000}"/>
          </ac:spMkLst>
        </pc:spChg>
        <pc:spChg chg="mod">
          <ac:chgData name="Karin Lundberg" userId="6dc52b9d218ce1fb" providerId="Windows Live" clId="Web-{E732C750-C9AF-8294-43FC-AC5BA99EA77A}" dt="2026-10-16T11:05:53.906" v="2" actId="20577"/>
          <ac:spMkLst>
            <pc:docMk/>
            <pc:sldMk cId="0" sldId="256"/>
            <ac:spMk id="19" creationId="{00000000-0000-0000-0000-000000000000}"/>
          </ac:spMkLst>
        </pc:spChg>
        <pc:graphicFrameChg chg="mod">
          <ac:chgData name="Karin Lundberg" userId="6dc52b9d218ce1fb" providerId="Windows Live" clId="Web-{E732C750-C9AF-8294-43FC-AC5BA99EA77A}" dt="2026-10-16T11:31:49.676" v="34" actId="14100"/>
          <ac:graphicFrameMkLst>
            <pc:docMk/>
            <pc:sldMk cId="0" sldId="256"/>
            <ac:graphicFrameMk id="3" creationId="{00000000-0000-0000-0000-000000000000}"/>
          </ac:graphicFrameMkLst>
        </pc:graphicFrameChg>
        <pc:graphicFrameChg chg="mod">
          <ac:chgData name="Karin Lundberg" userId="6dc52b9d218ce1fb" providerId="Windows Live" clId="Web-{E732C750-C9AF-8294-43FC-AC5BA99EA77A}" dt="2026-10-16T11:31:50.848" v="38" actId="14100"/>
          <ac:graphicFrameMkLst>
            <pc:docMk/>
            <pc:sldMk cId="0" sldId="256"/>
            <ac:graphicFrameMk id="4" creationId="{00000000-0000-0000-0000-000000000000}"/>
          </ac:graphicFrameMkLst>
        </pc:graphicFrameChg>
      </pc:sldChg>
    </pc:docChg>
  </pc:docChgLst>
  <pc:docChgLst>
    <pc:chgData name="Karin Lundberg" userId="6dc52b9d218ce1fb" providerId="Windows Live" clId="Web-{B8B81568-BA14-1664-73BA-30D99C872DFA}"/>
    <pc:docChg chg="modSld">
      <pc:chgData name="Karin Lundberg" userId="6dc52b9d218ce1fb" providerId="Windows Live" clId="Web-{B8B81568-BA14-1664-73BA-30D99C872DFA}" dt="2026-10-20T21:01:40.142" v="19" actId="20577"/>
      <pc:docMkLst>
        <pc:docMk/>
      </pc:docMkLst>
      <pc:sldChg chg="modSp">
        <pc:chgData name="Karin Lundberg" userId="6dc52b9d218ce1fb" providerId="Windows Live" clId="Web-{B8B81568-BA14-1664-73BA-30D99C872DFA}" dt="2026-10-20T21:01:40.142" v="19" actId="20577"/>
        <pc:sldMkLst>
          <pc:docMk/>
          <pc:sldMk cId="0" sldId="256"/>
        </pc:sldMkLst>
        <pc:spChg chg="mod">
          <ac:chgData name="Karin Lundberg" userId="6dc52b9d218ce1fb" providerId="Windows Live" clId="Web-{B8B81568-BA14-1664-73BA-30D99C872DFA}" dt="2026-10-20T21:01:40.142" v="19" actId="20577"/>
          <ac:spMkLst>
            <pc:docMk/>
            <pc:sldMk cId="0" sldId="256"/>
            <ac:spMk id="27" creationId="{00000000-0000-0000-0000-000000000000}"/>
          </ac:spMkLst>
        </pc:spChg>
        <pc:spChg chg="mod">
          <ac:chgData name="Karin Lundberg" userId="6dc52b9d218ce1fb" providerId="Windows Live" clId="Web-{B8B81568-BA14-1664-73BA-30D99C872DFA}" dt="2026-10-20T21:00:07.576" v="13" actId="20577"/>
          <ac:spMkLst>
            <pc:docMk/>
            <pc:sldMk cId="0" sldId="256"/>
            <ac:spMk id="36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Månader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4F7F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E573-4C27-9DC9-6464DC62E25A}"/>
              </c:ext>
            </c:extLst>
          </c:dPt>
          <c:dPt>
            <c:idx val="1"/>
            <c:bubble3D val="0"/>
            <c:spPr>
              <a:solidFill>
                <a:srgbClr val="F2FAF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573-4C27-9DC9-6464DC62E25A}"/>
              </c:ext>
            </c:extLst>
          </c:dPt>
          <c:dPt>
            <c:idx val="2"/>
            <c:bubble3D val="0"/>
            <c:spPr>
              <a:solidFill>
                <a:srgbClr val="F3FAF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E573-4C27-9DC9-6464DC62E25A}"/>
              </c:ext>
            </c:extLst>
          </c:dPt>
          <c:dPt>
            <c:idx val="3"/>
            <c:bubble3D val="0"/>
            <c:spPr>
              <a:solidFill>
                <a:srgbClr val="F8FBF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E573-4C27-9DC9-6464DC62E25A}"/>
              </c:ext>
            </c:extLst>
          </c:dPt>
          <c:dPt>
            <c:idx val="4"/>
            <c:bubble3D val="0"/>
            <c:spPr>
              <a:solidFill>
                <a:srgbClr val="FBFCF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E573-4C27-9DC9-6464DC62E25A}"/>
              </c:ext>
            </c:extLst>
          </c:dPt>
          <c:dPt>
            <c:idx val="5"/>
            <c:bubble3D val="0"/>
            <c:spPr>
              <a:solidFill>
                <a:srgbClr val="FFF9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E573-4C27-9DC9-6464DC62E25A}"/>
              </c:ext>
            </c:extLst>
          </c:dPt>
          <c:dPt>
            <c:idx val="6"/>
            <c:bubble3D val="0"/>
            <c:spPr>
              <a:solidFill>
                <a:srgbClr val="FFF7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E573-4C27-9DC9-6464DC62E25A}"/>
              </c:ext>
            </c:extLst>
          </c:dPt>
          <c:dPt>
            <c:idx val="7"/>
            <c:bubble3D val="0"/>
            <c:spPr>
              <a:solidFill>
                <a:srgbClr val="FFF4E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E573-4C27-9DC9-6464DC62E25A}"/>
              </c:ext>
            </c:extLst>
          </c:dPt>
          <c:dPt>
            <c:idx val="8"/>
            <c:bubble3D val="0"/>
            <c:spPr>
              <a:solidFill>
                <a:srgbClr val="FCF3F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E573-4C27-9DC9-6464DC62E25A}"/>
              </c:ext>
            </c:extLst>
          </c:dPt>
          <c:dPt>
            <c:idx val="9"/>
            <c:bubble3D val="0"/>
            <c:spPr>
              <a:solidFill>
                <a:srgbClr val="F7F4F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E573-4C27-9DC9-6464DC62E25A}"/>
              </c:ext>
            </c:extLst>
          </c:dPt>
          <c:dPt>
            <c:idx val="10"/>
            <c:bubble3D val="0"/>
            <c:spPr>
              <a:solidFill>
                <a:srgbClr val="F6F3F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E573-4C27-9DC9-6464DC62E25A}"/>
              </c:ext>
            </c:extLst>
          </c:dPt>
          <c:dPt>
            <c:idx val="11"/>
            <c:bubble3D val="0"/>
            <c:spPr>
              <a:solidFill>
                <a:srgbClr val="F3F6F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E573-4C27-9DC9-6464DC62E25A}"/>
              </c:ext>
            </c:extLst>
          </c:dPt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573-4C27-9DC9-6464DC62E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45"/>
      </c:pieChart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Månader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explosion val="4"/>
          <c:dPt>
            <c:idx val="0"/>
            <c:bubble3D val="0"/>
            <c:spPr>
              <a:solidFill>
                <a:srgbClr val="16467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AB9-4993-A70B-B2D45DE38AA7}"/>
              </c:ext>
            </c:extLst>
          </c:dPt>
          <c:dPt>
            <c:idx val="1"/>
            <c:bubble3D val="0"/>
            <c:spPr>
              <a:solidFill>
                <a:srgbClr val="008B9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AB9-4993-A70B-B2D45DE38AA7}"/>
              </c:ext>
            </c:extLst>
          </c:dPt>
          <c:dPt>
            <c:idx val="2"/>
            <c:bubble3D val="0"/>
            <c:spPr>
              <a:solidFill>
                <a:srgbClr val="0091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AB9-4993-A70B-B2D45DE38AA7}"/>
              </c:ext>
            </c:extLst>
          </c:dPt>
          <c:dPt>
            <c:idx val="3"/>
            <c:bubble3D val="0"/>
            <c:spPr>
              <a:solidFill>
                <a:srgbClr val="79B62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AB9-4993-A70B-B2D45DE38AA7}"/>
              </c:ext>
            </c:extLst>
          </c:dPt>
          <c:dPt>
            <c:idx val="4"/>
            <c:bubble3D val="0"/>
            <c:spPr>
              <a:solidFill>
                <a:srgbClr val="A6C51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AB9-4993-A70B-B2D45DE38AA7}"/>
              </c:ext>
            </c:extLst>
          </c:dPt>
          <c:dPt>
            <c:idx val="5"/>
            <c:bubble3D val="0"/>
            <c:spPr>
              <a:solidFill>
                <a:srgbClr val="E6B4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AB9-4993-A70B-B2D45DE38AA7}"/>
              </c:ext>
            </c:extLst>
          </c:dPt>
          <c:dPt>
            <c:idx val="6"/>
            <c:bubble3D val="0"/>
            <c:spPr>
              <a:solidFill>
                <a:srgbClr val="F2A0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AAB9-4993-A70B-B2D45DE38AA7}"/>
              </c:ext>
            </c:extLst>
          </c:dPt>
          <c:dPt>
            <c:idx val="7"/>
            <c:bubble3D val="0"/>
            <c:spPr>
              <a:solidFill>
                <a:srgbClr val="EB6A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AAB9-4993-A70B-B2D45DE38AA7}"/>
              </c:ext>
            </c:extLst>
          </c:dPt>
          <c:dPt>
            <c:idx val="8"/>
            <c:bubble3D val="0"/>
            <c:spPr>
              <a:solidFill>
                <a:srgbClr val="C51B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AAB9-4993-A70B-B2D45DE38AA7}"/>
              </c:ext>
            </c:extLst>
          </c:dPt>
          <c:dPt>
            <c:idx val="9"/>
            <c:bubble3D val="0"/>
            <c:spPr>
              <a:solidFill>
                <a:srgbClr val="7650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AAB9-4993-A70B-B2D45DE38AA7}"/>
              </c:ext>
            </c:extLst>
          </c:dPt>
          <c:dPt>
            <c:idx val="10"/>
            <c:bubble3D val="0"/>
            <c:spPr>
              <a:solidFill>
                <a:srgbClr val="60357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AAB9-4993-A70B-B2D45DE38AA7}"/>
              </c:ext>
            </c:extLst>
          </c:dPt>
          <c:dPt>
            <c:idx val="11"/>
            <c:bubble3D val="0"/>
            <c:spPr>
              <a:solidFill>
                <a:srgbClr val="183F7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AAB9-4993-A70B-B2D45DE38AA7}"/>
              </c:ext>
            </c:extLst>
          </c:dPt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AB9-4993-A70B-B2D45DE38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45"/>
      </c:pieChart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429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3152"/>
            <a:ext cx="11274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STYRELSENS ÅRSHJUL</a:t>
            </a:r>
            <a:endParaRPr lang="en-US" sz="2400">
              <a:cs typeface="Arial"/>
            </a:endParaRPr>
          </a:p>
        </p:txBody>
      </p:sp>
      <p:graphicFrame>
        <p:nvGraphicFramePr>
          <p:cNvPr id="3" name="Chart 0"/>
          <p:cNvGraphicFramePr/>
          <p:nvPr/>
        </p:nvGraphicFramePr>
        <p:xfrm>
          <a:off x="3108960" y="658368"/>
          <a:ext cx="5870448" cy="587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1"/>
          <p:cNvGraphicFramePr/>
          <p:nvPr>
            <p:extLst>
              <p:ext uri="{D42A27DB-BD31-4B8C-83A1-F6EECF244321}">
                <p14:modId xmlns:p14="http://schemas.microsoft.com/office/powerpoint/2010/main" val="2017041733"/>
              </p:ext>
            </p:extLst>
          </p:nvPr>
        </p:nvGraphicFramePr>
        <p:xfrm>
          <a:off x="3108960" y="658368"/>
          <a:ext cx="5870448" cy="587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hape 1"/>
          <p:cNvSpPr/>
          <p:nvPr/>
        </p:nvSpPr>
        <p:spPr>
          <a:xfrm>
            <a:off x="5586984" y="3136392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00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2"/>
          <p:cNvSpPr/>
          <p:nvPr/>
        </p:nvSpPr>
        <p:spPr>
          <a:xfrm>
            <a:off x="5633083" y="848810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latin typeface="Agency FB"/>
                <a:ea typeface="Arial" pitchFamily="34" charset="-122"/>
                <a:cs typeface="Arial"/>
              </a:rPr>
              <a:t>JANUARI</a:t>
            </a:r>
            <a:endParaRPr lang="en-US" sz="1000" dirty="0">
              <a:latin typeface="Agency FB"/>
              <a:cs typeface="Arial"/>
            </a:endParaRPr>
          </a:p>
        </p:txBody>
      </p:sp>
      <p:sp>
        <p:nvSpPr>
          <p:cNvPr id="9" name="Text 3"/>
          <p:cNvSpPr/>
          <p:nvPr/>
        </p:nvSpPr>
        <p:spPr>
          <a:xfrm rot="1858786">
            <a:off x="6943242" y="1217868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latin typeface="Agency FB"/>
                <a:ea typeface="Arial" pitchFamily="34" charset="-122"/>
                <a:cs typeface="Arial"/>
              </a:rPr>
              <a:t>FEBRUARI</a:t>
            </a:r>
            <a:endParaRPr lang="en-US" sz="1000" dirty="0">
              <a:latin typeface="Agency FB"/>
              <a:cs typeface="Arial"/>
            </a:endParaRPr>
          </a:p>
        </p:txBody>
      </p:sp>
      <p:sp>
        <p:nvSpPr>
          <p:cNvPr id="10" name="Text 4"/>
          <p:cNvSpPr/>
          <p:nvPr/>
        </p:nvSpPr>
        <p:spPr>
          <a:xfrm rot="3608264">
            <a:off x="7922016" y="2158837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/>
                <a:ea typeface="Arial" pitchFamily="34" charset="-122"/>
                <a:cs typeface="Arial"/>
              </a:rPr>
              <a:t>MARS</a:t>
            </a:r>
            <a:endParaRPr lang="en-US" sz="1000" b="1">
              <a:latin typeface="Agency FB"/>
              <a:cs typeface="Arial"/>
            </a:endParaRPr>
          </a:p>
        </p:txBody>
      </p:sp>
      <p:sp>
        <p:nvSpPr>
          <p:cNvPr id="11" name="Text 5"/>
          <p:cNvSpPr/>
          <p:nvPr/>
        </p:nvSpPr>
        <p:spPr>
          <a:xfrm rot="5400000">
            <a:off x="8277324" y="3502152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APRIL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 rot="7259281">
            <a:off x="7908417" y="4828352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3" name="Text 7"/>
          <p:cNvSpPr/>
          <p:nvPr/>
        </p:nvSpPr>
        <p:spPr>
          <a:xfrm rot="9013190">
            <a:off x="6955053" y="5790837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JUNI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 rot="10800000">
            <a:off x="5656424" y="6142721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JULI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 rot="12561970">
            <a:off x="4298805" y="5788633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AUGUSTI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 rot="14281333">
            <a:off x="3381032" y="4807178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SEPTEMBER</a:t>
            </a:r>
            <a:endParaRPr lang="en-US" sz="1000" dirty="0">
              <a:latin typeface="Agency FB" panose="020B0503020202020204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 rot="16200000">
            <a:off x="3018938" y="3539470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latin typeface="Agency FB"/>
                <a:ea typeface="Arial" pitchFamily="34" charset="-122"/>
                <a:cs typeface="Arial"/>
              </a:rPr>
              <a:t>OKTOBER</a:t>
            </a:r>
            <a:endParaRPr lang="en-US" sz="1000" b="1" dirty="0">
              <a:latin typeface="Agency FB"/>
              <a:cs typeface="Arial"/>
            </a:endParaRPr>
          </a:p>
        </p:txBody>
      </p:sp>
      <p:sp>
        <p:nvSpPr>
          <p:cNvPr id="18" name="Text 12"/>
          <p:cNvSpPr/>
          <p:nvPr/>
        </p:nvSpPr>
        <p:spPr>
          <a:xfrm rot="18124197">
            <a:off x="3395766" y="2212847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latin typeface="Agency FB"/>
                <a:ea typeface="Arial" pitchFamily="34" charset="-122"/>
                <a:cs typeface="Arial"/>
              </a:rPr>
              <a:t>NOVEMBER</a:t>
            </a:r>
            <a:endParaRPr lang="en-US" sz="1000" dirty="0">
              <a:latin typeface="Agency FB"/>
              <a:cs typeface="Arial"/>
            </a:endParaRPr>
          </a:p>
        </p:txBody>
      </p:sp>
      <p:sp>
        <p:nvSpPr>
          <p:cNvPr id="19" name="Text 13"/>
          <p:cNvSpPr/>
          <p:nvPr/>
        </p:nvSpPr>
        <p:spPr>
          <a:xfrm rot="19673510">
            <a:off x="4289679" y="1251423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latin typeface="Agency FB"/>
                <a:ea typeface="Arial" pitchFamily="34" charset="-122"/>
                <a:cs typeface="Arial"/>
              </a:rPr>
              <a:t>DECEMBER</a:t>
            </a:r>
            <a:endParaRPr lang="en-US" sz="1000" dirty="0">
              <a:latin typeface="Agency FB"/>
              <a:cs typeface="Arial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5267706" y="5326910"/>
            <a:ext cx="1572768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☀</a:t>
            </a:r>
            <a:endParaRPr lang="en-US" sz="100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  <a:latin typeface="Agency FB" panose="020B0503020202020204" pitchFamily="34" charset="0"/>
                <a:ea typeface="Arial" pitchFamily="34" charset="-122"/>
                <a:cs typeface="Arial" pitchFamily="34" charset="-120"/>
              </a:rPr>
              <a:t>SOMMARUPPEHÅLL</a:t>
            </a:r>
            <a:endParaRPr lang="en-US" sz="1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AKTIVITETER_JANUARI"/>
          <p:cNvSpPr txBox="1"/>
          <p:nvPr/>
        </p:nvSpPr>
        <p:spPr>
          <a:xfrm>
            <a:off x="5646420" y="1237217"/>
            <a:ext cx="1600200" cy="4293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760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/>
              </a:rPr>
              <a:t>•</a:t>
            </a:r>
            <a:r>
              <a:rPr sz="750" b="1" dirty="0">
                <a:solidFill>
                  <a:schemeClr val="bg1"/>
                </a:solidFill>
              </a:rPr>
              <a:t> </a:t>
            </a:r>
            <a:r>
              <a:rPr sz="850" b="1">
                <a:solidFill>
                  <a:schemeClr val="bg1"/>
                </a:solidFill>
                <a:latin typeface="Agency FB"/>
              </a:rPr>
              <a:t>Styrelsemöte</a:t>
            </a: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Utskick årsmöte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/>
              </a:rPr>
              <a:t>Beslut </a:t>
            </a:r>
            <a:r>
              <a:rPr lang="sv-SE" sz="850">
                <a:solidFill>
                  <a:schemeClr val="bg1"/>
                </a:solidFill>
                <a:latin typeface="Agency FB"/>
              </a:rPr>
              <a:t>Sörissommar</a:t>
            </a:r>
          </a:p>
        </p:txBody>
      </p:sp>
      <p:sp>
        <p:nvSpPr>
          <p:cNvPr id="28" name="AKTIVITETER_FEBRUARI"/>
          <p:cNvSpPr txBox="1"/>
          <p:nvPr/>
        </p:nvSpPr>
        <p:spPr>
          <a:xfrm>
            <a:off x="6628356" y="1481909"/>
            <a:ext cx="1600200" cy="69095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760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R &amp; BR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Årsbokslut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Verksamhetsber.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Beslut </a:t>
            </a:r>
            <a:r>
              <a:rPr lang="sv-SE"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Huddingedagen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AKTIVITETER_MARS"/>
          <p:cNvSpPr txBox="1"/>
          <p:nvPr/>
        </p:nvSpPr>
        <p:spPr>
          <a:xfrm>
            <a:off x="7333488" y="2326589"/>
            <a:ext cx="1600200" cy="69095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Årsmöte</a:t>
            </a:r>
            <a:r>
              <a:rPr lang="sv-SE"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shandlingar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Kallelse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&amp;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uppföljning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Årsmöte</a:t>
            </a:r>
          </a:p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Ev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 försäljning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0" name="AKTIVITETER_APRIL"/>
          <p:cNvSpPr txBox="1"/>
          <p:nvPr/>
        </p:nvSpPr>
        <p:spPr>
          <a:xfrm>
            <a:off x="7244623" y="3331047"/>
            <a:ext cx="1600200" cy="4293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b="1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Beslut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om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höstens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försäljning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R &amp; BR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AKTIVITETER_MAJ"/>
          <p:cNvSpPr txBox="1"/>
          <p:nvPr/>
        </p:nvSpPr>
        <p:spPr>
          <a:xfrm>
            <a:off x="7335012" y="4315229"/>
            <a:ext cx="1600200" cy="29854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Huddingedagarna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AKTIVITETER_JUNI"/>
          <p:cNvSpPr txBox="1"/>
          <p:nvPr/>
        </p:nvSpPr>
        <p:spPr>
          <a:xfrm>
            <a:off x="6748570" y="5288327"/>
            <a:ext cx="1600200" cy="16773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AKTIVITETER_AUGUSTI"/>
          <p:cNvSpPr txBox="1"/>
          <p:nvPr/>
        </p:nvSpPr>
        <p:spPr>
          <a:xfrm>
            <a:off x="4745175" y="5052657"/>
            <a:ext cx="1600200" cy="4293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Start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Newbody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R &amp; BR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</p:txBody>
      </p:sp>
      <p:sp>
        <p:nvSpPr>
          <p:cNvPr id="35" name="AKTIVITETER_SEPTEMBER"/>
          <p:cNvSpPr txBox="1"/>
          <p:nvPr/>
        </p:nvSpPr>
        <p:spPr>
          <a:xfrm>
            <a:off x="4041648" y="4184425"/>
            <a:ext cx="1600200" cy="56015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760">
                <a:solidFill>
                  <a:srgbClr val="141414"/>
                </a:solidFill>
                <a:latin typeface="Arial"/>
              </a:defRPr>
            </a:pPr>
            <a:r>
              <a:rPr lang="sv-SE" sz="800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Styrelsekonferens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Sörskogens Dag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760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Avst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. Valberedningen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6" name="AKTIVITETER_OKTOBER"/>
          <p:cNvSpPr txBox="1"/>
          <p:nvPr/>
        </p:nvSpPr>
        <p:spPr>
          <a:xfrm>
            <a:off x="3891914" y="3402945"/>
            <a:ext cx="1600200" cy="43704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/>
              </a:rPr>
              <a:t>•</a:t>
            </a:r>
            <a:r>
              <a:rPr sz="800" b="1" dirty="0">
                <a:solidFill>
                  <a:schemeClr val="bg1"/>
                </a:solidFill>
              </a:rPr>
              <a:t> </a:t>
            </a:r>
            <a:r>
              <a:rPr sz="850" b="1">
                <a:solidFill>
                  <a:schemeClr val="bg1"/>
                </a:solidFill>
                <a:latin typeface="Agency FB"/>
              </a:rPr>
              <a:t>Styrelsemöte</a:t>
            </a: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R &amp; BR</a:t>
            </a:r>
          </a:p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/>
              </a:rPr>
              <a:t>•</a:t>
            </a:r>
            <a:r>
              <a:rPr lang="en-US" sz="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sv-SE" sz="850">
                <a:solidFill>
                  <a:schemeClr val="bg1"/>
                </a:solidFill>
                <a:latin typeface="Agency FB"/>
              </a:rPr>
              <a:t>Ledaravtal</a:t>
            </a:r>
            <a:endParaRPr lang="sv-SE" sz="85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AKTIVITETER_NOVEMBER"/>
          <p:cNvSpPr txBox="1"/>
          <p:nvPr/>
        </p:nvSpPr>
        <p:spPr>
          <a:xfrm>
            <a:off x="4138702" y="2489621"/>
            <a:ext cx="1600200" cy="56015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Budgetstart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Beslut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om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vårens</a:t>
            </a: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sz="850" dirty="0" err="1">
                <a:solidFill>
                  <a:schemeClr val="bg1"/>
                </a:solidFill>
                <a:latin typeface="Agency FB" panose="020B0503020202020204" pitchFamily="34" charset="0"/>
              </a:rPr>
              <a:t>försäljning</a:t>
            </a:r>
            <a:endParaRPr lang="sv-SE"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• Besluta årsmötesdatum</a:t>
            </a:r>
          </a:p>
        </p:txBody>
      </p:sp>
      <p:sp>
        <p:nvSpPr>
          <p:cNvPr id="38" name="AKTIVITETER_DECEMBER"/>
          <p:cNvSpPr txBox="1"/>
          <p:nvPr/>
        </p:nvSpPr>
        <p:spPr>
          <a:xfrm>
            <a:off x="4670396" y="1643317"/>
            <a:ext cx="1600200" cy="56015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>
              <a:defRPr sz="819">
                <a:solidFill>
                  <a:srgbClr val="141414"/>
                </a:solidFill>
                <a:latin typeface="Arial"/>
              </a:defRPr>
            </a:pPr>
            <a:r>
              <a:rPr lang="sv-SE" sz="800" b="1" dirty="0">
                <a:solidFill>
                  <a:schemeClr val="bg1"/>
                </a:solidFill>
                <a:latin typeface="Agency FB" panose="020B0503020202020204" pitchFamily="34" charset="0"/>
              </a:rPr>
              <a:t>•</a:t>
            </a:r>
            <a:r>
              <a:rPr b="1" dirty="0">
                <a:solidFill>
                  <a:schemeClr val="bg1"/>
                </a:solidFill>
              </a:rPr>
              <a:t> </a:t>
            </a:r>
            <a:r>
              <a:rPr sz="850" b="1" dirty="0" err="1">
                <a:solidFill>
                  <a:schemeClr val="bg1"/>
                </a:solidFill>
                <a:latin typeface="Agency FB" panose="020B0503020202020204" pitchFamily="34" charset="0"/>
              </a:rPr>
              <a:t>Styrelsemöte</a:t>
            </a:r>
            <a:endParaRPr sz="850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Avs. Valberedningen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1:a utkast Budget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l">
              <a:spcAft>
                <a:spcPts val="0"/>
              </a:spcAft>
              <a:defRPr sz="819">
                <a:solidFill>
                  <a:srgbClr val="141414"/>
                </a:solidFill>
                <a:latin typeface="Arial"/>
              </a:defRPr>
            </a:pPr>
            <a:r>
              <a:rPr sz="850" dirty="0">
                <a:solidFill>
                  <a:schemeClr val="bg1"/>
                </a:solidFill>
                <a:latin typeface="Agency FB" panose="020B0503020202020204" pitchFamily="34" charset="0"/>
              </a:rPr>
              <a:t>• </a:t>
            </a:r>
            <a:r>
              <a:rPr lang="sv-SE" sz="850" dirty="0">
                <a:solidFill>
                  <a:schemeClr val="bg1"/>
                </a:solidFill>
                <a:latin typeface="Agency FB" panose="020B0503020202020204" pitchFamily="34" charset="0"/>
              </a:rPr>
              <a:t>Boka lokal</a:t>
            </a:r>
            <a:endParaRPr sz="8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REDIGERINGSINFO"/>
          <p:cNvSpPr txBox="1"/>
          <p:nvPr/>
        </p:nvSpPr>
        <p:spPr>
          <a:xfrm>
            <a:off x="10652760" y="502920"/>
            <a:ext cx="11430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5C3E"/>
                </a:solidFill>
                <a:latin typeface="Arial"/>
              </a:defRPr>
            </a:pPr>
            <a:r>
              <a:t>REDIGERA</a:t>
            </a:r>
          </a:p>
          <a:p>
            <a:pPr>
              <a:spcAft>
                <a:spcPts val="100"/>
              </a:spcAft>
              <a:defRPr sz="700">
                <a:solidFill>
                  <a:srgbClr val="464646"/>
                </a:solidFill>
                <a:latin typeface="Arial"/>
              </a:defRPr>
            </a:pPr>
            <a:r>
              <a:t>Klicka direkt i texten i tårtbiten.</a:t>
            </a:r>
          </a:p>
          <a:p>
            <a:pPr>
              <a:spcAft>
                <a:spcPts val="100"/>
              </a:spcAft>
              <a:defRPr sz="700">
                <a:solidFill>
                  <a:srgbClr val="464646"/>
                </a:solidFill>
                <a:latin typeface="Arial"/>
              </a:defRPr>
            </a:pPr>
            <a:r>
              <a:t>Max 5 aktiviteter.</a:t>
            </a:r>
          </a:p>
          <a:p>
            <a:pPr>
              <a:spcAft>
                <a:spcPts val="100"/>
              </a:spcAft>
              <a:defRPr sz="700">
                <a:solidFill>
                  <a:srgbClr val="464646"/>
                </a:solidFill>
                <a:latin typeface="Arial"/>
              </a:defRPr>
            </a:pPr>
            <a:r>
              <a:t>En aktivitet per rad.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4107719D-3FD5-C857-511F-B6B0D82C4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6533" y="3134953"/>
            <a:ext cx="3077773" cy="921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142</Words>
  <Application>Microsoft Office PowerPoint</Application>
  <PresentationFormat>Bredbild</PresentationFormat>
  <Paragraphs>57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 Theme</vt:lpstr>
      <vt:lpstr>PowerPoint-presentation</vt:lpstr>
    </vt:vector>
  </TitlesOfParts>
  <Company>Sörskogens 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OpenAI</dc:creator>
  <cp:lastModifiedBy>Karin Lundberg</cp:lastModifiedBy>
  <cp:revision>31</cp:revision>
  <dcterms:created xsi:type="dcterms:W3CDTF">2026-08-21T06:59:00Z</dcterms:created>
  <dcterms:modified xsi:type="dcterms:W3CDTF">2026-10-20T21:01:46Z</dcterms:modified>
</cp:coreProperties>
</file>