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Teko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gkIuoE1CJxJNBfvh5gVAzOxpIi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font" Target="fonts/Teko-bold.fntdata"/><Relationship Id="rId9" Type="http://schemas.openxmlformats.org/officeDocument/2006/relationships/font" Target="fonts/Tek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ef60b455c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ef60b455c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Rubrikbild" showMasterSp="0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>
            <p:ph type="ctrTitle"/>
          </p:nvPr>
        </p:nvSpPr>
        <p:spPr>
          <a:xfrm>
            <a:off x="516000" y="3264367"/>
            <a:ext cx="11160000" cy="15741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eko"/>
              <a:buNone/>
              <a:defRPr sz="5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516000" y="4887134"/>
            <a:ext cx="11160000" cy="1262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36" name="Google Shape;36;p4"/>
          <p:cNvGrpSpPr/>
          <p:nvPr/>
        </p:nvGrpSpPr>
        <p:grpSpPr>
          <a:xfrm>
            <a:off x="9233768" y="480710"/>
            <a:ext cx="2485599" cy="2485599"/>
            <a:chOff x="4331971" y="341864"/>
            <a:chExt cx="3390971" cy="3390971"/>
          </a:xfrm>
        </p:grpSpPr>
        <p:sp>
          <p:nvSpPr>
            <p:cNvPr id="37" name="Google Shape;37;p4"/>
            <p:cNvSpPr/>
            <p:nvPr/>
          </p:nvSpPr>
          <p:spPr>
            <a:xfrm>
              <a:off x="4415681" y="425574"/>
              <a:ext cx="3223550" cy="322355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eko"/>
                <a:ea typeface="Teko"/>
                <a:cs typeface="Teko"/>
                <a:sym typeface="Teko"/>
              </a:endParaRPr>
            </a:p>
          </p:txBody>
        </p:sp>
        <p:grpSp>
          <p:nvGrpSpPr>
            <p:cNvPr id="38" name="Google Shape;38;p4"/>
            <p:cNvGrpSpPr/>
            <p:nvPr/>
          </p:nvGrpSpPr>
          <p:grpSpPr>
            <a:xfrm>
              <a:off x="4331971" y="341864"/>
              <a:ext cx="3390971" cy="3390971"/>
              <a:chOff x="3590330" y="856830"/>
              <a:chExt cx="5010570" cy="5010570"/>
            </a:xfrm>
          </p:grpSpPr>
          <p:sp>
            <p:nvSpPr>
              <p:cNvPr id="39" name="Google Shape;39;p4"/>
              <p:cNvSpPr/>
              <p:nvPr/>
            </p:nvSpPr>
            <p:spPr>
              <a:xfrm>
                <a:off x="4255663" y="4046881"/>
                <a:ext cx="3684282" cy="1312815"/>
              </a:xfrm>
              <a:custGeom>
                <a:rect b="b" l="l" r="r" t="t"/>
                <a:pathLst>
                  <a:path extrusionOk="0" h="987742" w="2771997">
                    <a:moveTo>
                      <a:pt x="2724335" y="0"/>
                    </a:moveTo>
                    <a:cubicBezTo>
                      <a:pt x="2756339" y="0"/>
                      <a:pt x="2779104" y="30861"/>
                      <a:pt x="2769960" y="61436"/>
                    </a:cubicBezTo>
                    <a:cubicBezTo>
                      <a:pt x="2610702" y="594265"/>
                      <a:pt x="2051489" y="987743"/>
                      <a:pt x="1385977" y="987743"/>
                    </a:cubicBezTo>
                    <a:cubicBezTo>
                      <a:pt x="720561" y="987743"/>
                      <a:pt x="161348" y="594265"/>
                      <a:pt x="1995" y="61436"/>
                    </a:cubicBezTo>
                    <a:cubicBezTo>
                      <a:pt x="-7054" y="30861"/>
                      <a:pt x="15806" y="0"/>
                      <a:pt x="47810" y="0"/>
                    </a:cubicBezTo>
                    <a:lnTo>
                      <a:pt x="27243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grpSp>
            <p:nvGrpSpPr>
              <p:cNvPr id="40" name="Google Shape;40;p4"/>
              <p:cNvGrpSpPr/>
              <p:nvPr/>
            </p:nvGrpSpPr>
            <p:grpSpPr>
              <a:xfrm>
                <a:off x="4209656" y="3250156"/>
                <a:ext cx="3770048" cy="643007"/>
                <a:chOff x="-571087" y="4063523"/>
                <a:chExt cx="1595531" cy="272129"/>
              </a:xfrm>
            </p:grpSpPr>
            <p:sp>
              <p:nvSpPr>
                <p:cNvPr id="41" name="Google Shape;41;p4"/>
                <p:cNvSpPr/>
                <p:nvPr/>
              </p:nvSpPr>
              <p:spPr>
                <a:xfrm>
                  <a:off x="-571087" y="4105147"/>
                  <a:ext cx="111061" cy="230505"/>
                </a:xfrm>
                <a:custGeom>
                  <a:rect b="b" l="l" r="r" t="t"/>
                  <a:pathLst>
                    <a:path extrusionOk="0" h="230505" w="111061">
                      <a:moveTo>
                        <a:pt x="111062" y="209455"/>
                      </a:moveTo>
                      <a:cubicBezTo>
                        <a:pt x="111062" y="223456"/>
                        <a:pt x="104108" y="230505"/>
                        <a:pt x="90107" y="230505"/>
                      </a:cubicBezTo>
                      <a:lnTo>
                        <a:pt x="20764" y="230505"/>
                      </a:lnTo>
                      <a:cubicBezTo>
                        <a:pt x="6953" y="230505"/>
                        <a:pt x="0" y="223456"/>
                        <a:pt x="0" y="209455"/>
                      </a:cubicBezTo>
                      <a:lnTo>
                        <a:pt x="0" y="154496"/>
                      </a:lnTo>
                      <a:lnTo>
                        <a:pt x="34481" y="154496"/>
                      </a:lnTo>
                      <a:lnTo>
                        <a:pt x="34481" y="201454"/>
                      </a:lnTo>
                      <a:lnTo>
                        <a:pt x="76581" y="201454"/>
                      </a:lnTo>
                      <a:lnTo>
                        <a:pt x="76581" y="156210"/>
                      </a:lnTo>
                      <a:lnTo>
                        <a:pt x="7525" y="90869"/>
                      </a:lnTo>
                      <a:cubicBezTo>
                        <a:pt x="2477" y="86011"/>
                        <a:pt x="0" y="79915"/>
                        <a:pt x="0" y="72485"/>
                      </a:cubicBezTo>
                      <a:lnTo>
                        <a:pt x="0" y="21241"/>
                      </a:lnTo>
                      <a:cubicBezTo>
                        <a:pt x="0" y="7144"/>
                        <a:pt x="6953" y="0"/>
                        <a:pt x="20764" y="0"/>
                      </a:cubicBezTo>
                      <a:lnTo>
                        <a:pt x="90107" y="0"/>
                      </a:lnTo>
                      <a:cubicBezTo>
                        <a:pt x="104013" y="0"/>
                        <a:pt x="111062" y="6953"/>
                        <a:pt x="111062" y="20955"/>
                      </a:cubicBezTo>
                      <a:lnTo>
                        <a:pt x="111062" y="72485"/>
                      </a:lnTo>
                      <a:lnTo>
                        <a:pt x="76581" y="72485"/>
                      </a:lnTo>
                      <a:lnTo>
                        <a:pt x="76581" y="29051"/>
                      </a:lnTo>
                      <a:lnTo>
                        <a:pt x="34481" y="29051"/>
                      </a:lnTo>
                      <a:lnTo>
                        <a:pt x="34481" y="70771"/>
                      </a:lnTo>
                      <a:lnTo>
                        <a:pt x="103537" y="135827"/>
                      </a:lnTo>
                      <a:cubicBezTo>
                        <a:pt x="108585" y="140494"/>
                        <a:pt x="111062" y="146780"/>
                        <a:pt x="111062" y="154496"/>
                      </a:cubicBezTo>
                      <a:lnTo>
                        <a:pt x="111062" y="20945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2" name="Google Shape;42;p4"/>
                <p:cNvSpPr/>
                <p:nvPr/>
              </p:nvSpPr>
              <p:spPr>
                <a:xfrm>
                  <a:off x="-432689" y="4063523"/>
                  <a:ext cx="116205" cy="272129"/>
                </a:xfrm>
                <a:custGeom>
                  <a:rect b="b" l="l" r="r" t="t"/>
                  <a:pathLst>
                    <a:path extrusionOk="0" h="272129" w="116205">
                      <a:moveTo>
                        <a:pt x="116205" y="251079"/>
                      </a:moveTo>
                      <a:cubicBezTo>
                        <a:pt x="116205" y="265081"/>
                        <a:pt x="109252" y="272129"/>
                        <a:pt x="95250" y="272129"/>
                      </a:cubicBezTo>
                      <a:lnTo>
                        <a:pt x="20479" y="272129"/>
                      </a:lnTo>
                      <a:cubicBezTo>
                        <a:pt x="6858" y="272129"/>
                        <a:pt x="0" y="265081"/>
                        <a:pt x="0" y="251079"/>
                      </a:cubicBezTo>
                      <a:lnTo>
                        <a:pt x="0" y="62865"/>
                      </a:lnTo>
                      <a:cubicBezTo>
                        <a:pt x="0" y="48768"/>
                        <a:pt x="6858" y="41624"/>
                        <a:pt x="20479" y="41624"/>
                      </a:cubicBezTo>
                      <a:lnTo>
                        <a:pt x="95250" y="41624"/>
                      </a:lnTo>
                      <a:cubicBezTo>
                        <a:pt x="109157" y="41624"/>
                        <a:pt x="116205" y="48673"/>
                        <a:pt x="116205" y="62865"/>
                      </a:cubicBezTo>
                      <a:lnTo>
                        <a:pt x="116205" y="251079"/>
                      </a:lnTo>
                      <a:close/>
                      <a:moveTo>
                        <a:pt x="51721" y="31623"/>
                      </a:moveTo>
                      <a:lnTo>
                        <a:pt x="19431" y="31623"/>
                      </a:lnTo>
                      <a:lnTo>
                        <a:pt x="19431" y="0"/>
                      </a:lnTo>
                      <a:lnTo>
                        <a:pt x="51721" y="0"/>
                      </a:lnTo>
                      <a:lnTo>
                        <a:pt x="51721" y="31623"/>
                      </a:lnTo>
                      <a:close/>
                      <a:moveTo>
                        <a:pt x="81725" y="242507"/>
                      </a:moveTo>
                      <a:lnTo>
                        <a:pt x="81725" y="71247"/>
                      </a:lnTo>
                      <a:lnTo>
                        <a:pt x="34481" y="71247"/>
                      </a:lnTo>
                      <a:lnTo>
                        <a:pt x="34481" y="242507"/>
                      </a:lnTo>
                      <a:lnTo>
                        <a:pt x="81725" y="242507"/>
                      </a:lnTo>
                      <a:close/>
                      <a:moveTo>
                        <a:pt x="96583" y="31623"/>
                      </a:moveTo>
                      <a:lnTo>
                        <a:pt x="64389" y="31623"/>
                      </a:lnTo>
                      <a:lnTo>
                        <a:pt x="64389" y="0"/>
                      </a:lnTo>
                      <a:lnTo>
                        <a:pt x="96679" y="0"/>
                      </a:lnTo>
                      <a:lnTo>
                        <a:pt x="96679" y="31623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3" name="Google Shape;43;p4"/>
                <p:cNvSpPr/>
                <p:nvPr/>
              </p:nvSpPr>
              <p:spPr>
                <a:xfrm>
                  <a:off x="-288766" y="4105147"/>
                  <a:ext cx="117919" cy="230505"/>
                </a:xfrm>
                <a:custGeom>
                  <a:rect b="b" l="l" r="r" t="t"/>
                  <a:pathLst>
                    <a:path extrusionOk="0" h="230505" w="117919">
                      <a:moveTo>
                        <a:pt x="117919" y="230505"/>
                      </a:moveTo>
                      <a:lnTo>
                        <a:pt x="82010" y="230505"/>
                      </a:lnTo>
                      <a:lnTo>
                        <a:pt x="44006" y="123444"/>
                      </a:lnTo>
                      <a:lnTo>
                        <a:pt x="44006" y="102680"/>
                      </a:lnTo>
                      <a:lnTo>
                        <a:pt x="77914" y="102680"/>
                      </a:lnTo>
                      <a:lnTo>
                        <a:pt x="77914" y="29623"/>
                      </a:lnTo>
                      <a:lnTo>
                        <a:pt x="34481" y="29623"/>
                      </a:lnTo>
                      <a:lnTo>
                        <a:pt x="34481" y="230505"/>
                      </a:lnTo>
                      <a:lnTo>
                        <a:pt x="0" y="230505"/>
                      </a:lnTo>
                      <a:lnTo>
                        <a:pt x="0" y="0"/>
                      </a:lnTo>
                      <a:lnTo>
                        <a:pt x="91440" y="0"/>
                      </a:lnTo>
                      <a:cubicBezTo>
                        <a:pt x="105251" y="0"/>
                        <a:pt x="112205" y="7049"/>
                        <a:pt x="112205" y="21241"/>
                      </a:cubicBezTo>
                      <a:lnTo>
                        <a:pt x="112205" y="105061"/>
                      </a:lnTo>
                      <a:cubicBezTo>
                        <a:pt x="112205" y="114776"/>
                        <a:pt x="108871" y="121063"/>
                        <a:pt x="102299" y="123920"/>
                      </a:cubicBezTo>
                      <a:cubicBezTo>
                        <a:pt x="98774" y="125349"/>
                        <a:pt x="91345" y="126111"/>
                        <a:pt x="79915" y="126111"/>
                      </a:cubicBezTo>
                      <a:lnTo>
                        <a:pt x="117919" y="23050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4" name="Google Shape;44;p4"/>
                <p:cNvSpPr/>
                <p:nvPr/>
              </p:nvSpPr>
              <p:spPr>
                <a:xfrm>
                  <a:off x="-150368" y="4105147"/>
                  <a:ext cx="111061" cy="230505"/>
                </a:xfrm>
                <a:custGeom>
                  <a:rect b="b" l="l" r="r" t="t"/>
                  <a:pathLst>
                    <a:path extrusionOk="0" h="230505" w="111061">
                      <a:moveTo>
                        <a:pt x="111062" y="209455"/>
                      </a:moveTo>
                      <a:cubicBezTo>
                        <a:pt x="111062" y="223456"/>
                        <a:pt x="104108" y="230505"/>
                        <a:pt x="90106" y="230505"/>
                      </a:cubicBezTo>
                      <a:lnTo>
                        <a:pt x="20765" y="230505"/>
                      </a:lnTo>
                      <a:cubicBezTo>
                        <a:pt x="6953" y="230505"/>
                        <a:pt x="0" y="223456"/>
                        <a:pt x="0" y="209455"/>
                      </a:cubicBezTo>
                      <a:lnTo>
                        <a:pt x="0" y="154496"/>
                      </a:lnTo>
                      <a:lnTo>
                        <a:pt x="34480" y="154496"/>
                      </a:lnTo>
                      <a:lnTo>
                        <a:pt x="34480" y="201454"/>
                      </a:lnTo>
                      <a:lnTo>
                        <a:pt x="76581" y="201454"/>
                      </a:lnTo>
                      <a:lnTo>
                        <a:pt x="76581" y="156210"/>
                      </a:lnTo>
                      <a:lnTo>
                        <a:pt x="7525" y="90869"/>
                      </a:lnTo>
                      <a:cubicBezTo>
                        <a:pt x="2476" y="86011"/>
                        <a:pt x="0" y="79915"/>
                        <a:pt x="0" y="72485"/>
                      </a:cubicBezTo>
                      <a:lnTo>
                        <a:pt x="0" y="21241"/>
                      </a:lnTo>
                      <a:cubicBezTo>
                        <a:pt x="0" y="7144"/>
                        <a:pt x="6953" y="0"/>
                        <a:pt x="20765" y="0"/>
                      </a:cubicBezTo>
                      <a:lnTo>
                        <a:pt x="90106" y="0"/>
                      </a:lnTo>
                      <a:cubicBezTo>
                        <a:pt x="104013" y="0"/>
                        <a:pt x="111062" y="6953"/>
                        <a:pt x="111062" y="20955"/>
                      </a:cubicBezTo>
                      <a:lnTo>
                        <a:pt x="111062" y="72485"/>
                      </a:lnTo>
                      <a:lnTo>
                        <a:pt x="76581" y="72485"/>
                      </a:lnTo>
                      <a:lnTo>
                        <a:pt x="76581" y="29051"/>
                      </a:lnTo>
                      <a:lnTo>
                        <a:pt x="34480" y="29051"/>
                      </a:lnTo>
                      <a:lnTo>
                        <a:pt x="34480" y="70771"/>
                      </a:lnTo>
                      <a:lnTo>
                        <a:pt x="103537" y="135827"/>
                      </a:lnTo>
                      <a:cubicBezTo>
                        <a:pt x="108585" y="140494"/>
                        <a:pt x="111062" y="146780"/>
                        <a:pt x="111062" y="154496"/>
                      </a:cubicBezTo>
                      <a:lnTo>
                        <a:pt x="111062" y="20945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5" name="Google Shape;45;p4"/>
                <p:cNvSpPr/>
                <p:nvPr/>
              </p:nvSpPr>
              <p:spPr>
                <a:xfrm>
                  <a:off x="-11970" y="4105147"/>
                  <a:ext cx="116205" cy="230505"/>
                </a:xfrm>
                <a:custGeom>
                  <a:rect b="b" l="l" r="r" t="t"/>
                  <a:pathLst>
                    <a:path extrusionOk="0" h="230505" w="116205">
                      <a:moveTo>
                        <a:pt x="116205" y="230505"/>
                      </a:moveTo>
                      <a:lnTo>
                        <a:pt x="78200" y="230505"/>
                      </a:lnTo>
                      <a:lnTo>
                        <a:pt x="34480" y="127730"/>
                      </a:lnTo>
                      <a:lnTo>
                        <a:pt x="34480" y="230505"/>
                      </a:lnTo>
                      <a:lnTo>
                        <a:pt x="0" y="230505"/>
                      </a:lnTo>
                      <a:lnTo>
                        <a:pt x="0" y="0"/>
                      </a:lnTo>
                      <a:lnTo>
                        <a:pt x="34480" y="0"/>
                      </a:lnTo>
                      <a:lnTo>
                        <a:pt x="34480" y="97441"/>
                      </a:lnTo>
                      <a:lnTo>
                        <a:pt x="72771" y="0"/>
                      </a:lnTo>
                      <a:lnTo>
                        <a:pt x="110490" y="0"/>
                      </a:lnTo>
                      <a:lnTo>
                        <a:pt x="110490" y="1619"/>
                      </a:lnTo>
                      <a:lnTo>
                        <a:pt x="63627" y="111062"/>
                      </a:lnTo>
                      <a:lnTo>
                        <a:pt x="116205" y="23050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6" name="Google Shape;46;p4"/>
                <p:cNvSpPr/>
                <p:nvPr/>
              </p:nvSpPr>
              <p:spPr>
                <a:xfrm>
                  <a:off x="118045" y="4105147"/>
                  <a:ext cx="116205" cy="230505"/>
                </a:xfrm>
                <a:custGeom>
                  <a:rect b="b" l="l" r="r" t="t"/>
                  <a:pathLst>
                    <a:path extrusionOk="0" h="230505" w="116205">
                      <a:moveTo>
                        <a:pt x="116205" y="209455"/>
                      </a:moveTo>
                      <a:cubicBezTo>
                        <a:pt x="116205" y="223456"/>
                        <a:pt x="109252" y="230505"/>
                        <a:pt x="95250" y="230505"/>
                      </a:cubicBezTo>
                      <a:lnTo>
                        <a:pt x="20479" y="230505"/>
                      </a:lnTo>
                      <a:cubicBezTo>
                        <a:pt x="6858" y="230505"/>
                        <a:pt x="0" y="223456"/>
                        <a:pt x="0" y="209455"/>
                      </a:cubicBezTo>
                      <a:lnTo>
                        <a:pt x="0" y="21241"/>
                      </a:lnTo>
                      <a:cubicBezTo>
                        <a:pt x="0" y="7144"/>
                        <a:pt x="6858" y="0"/>
                        <a:pt x="20479" y="0"/>
                      </a:cubicBezTo>
                      <a:lnTo>
                        <a:pt x="95250" y="0"/>
                      </a:lnTo>
                      <a:cubicBezTo>
                        <a:pt x="109156" y="0"/>
                        <a:pt x="116205" y="7049"/>
                        <a:pt x="116205" y="21241"/>
                      </a:cubicBezTo>
                      <a:lnTo>
                        <a:pt x="116205" y="209455"/>
                      </a:lnTo>
                      <a:close/>
                      <a:moveTo>
                        <a:pt x="81725" y="200882"/>
                      </a:moveTo>
                      <a:lnTo>
                        <a:pt x="81725" y="29623"/>
                      </a:lnTo>
                      <a:lnTo>
                        <a:pt x="34481" y="29623"/>
                      </a:lnTo>
                      <a:lnTo>
                        <a:pt x="34481" y="200882"/>
                      </a:lnTo>
                      <a:lnTo>
                        <a:pt x="81725" y="200882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7" name="Google Shape;47;p4"/>
                <p:cNvSpPr/>
                <p:nvPr/>
              </p:nvSpPr>
              <p:spPr>
                <a:xfrm>
                  <a:off x="261873" y="4105147"/>
                  <a:ext cx="114014" cy="230505"/>
                </a:xfrm>
                <a:custGeom>
                  <a:rect b="b" l="l" r="r" t="t"/>
                  <a:pathLst>
                    <a:path extrusionOk="0" h="230505" w="114014">
                      <a:moveTo>
                        <a:pt x="114014" y="209455"/>
                      </a:moveTo>
                      <a:cubicBezTo>
                        <a:pt x="114014" y="223456"/>
                        <a:pt x="106966" y="230505"/>
                        <a:pt x="92964" y="230505"/>
                      </a:cubicBezTo>
                      <a:lnTo>
                        <a:pt x="20479" y="230505"/>
                      </a:lnTo>
                      <a:cubicBezTo>
                        <a:pt x="6858" y="230505"/>
                        <a:pt x="0" y="223456"/>
                        <a:pt x="0" y="209455"/>
                      </a:cubicBezTo>
                      <a:lnTo>
                        <a:pt x="0" y="21241"/>
                      </a:lnTo>
                      <a:cubicBezTo>
                        <a:pt x="0" y="7144"/>
                        <a:pt x="6953" y="0"/>
                        <a:pt x="20955" y="0"/>
                      </a:cubicBezTo>
                      <a:lnTo>
                        <a:pt x="92964" y="0"/>
                      </a:lnTo>
                      <a:cubicBezTo>
                        <a:pt x="106966" y="0"/>
                        <a:pt x="114014" y="7049"/>
                        <a:pt x="114014" y="21241"/>
                      </a:cubicBezTo>
                      <a:lnTo>
                        <a:pt x="114014" y="70390"/>
                      </a:lnTo>
                      <a:lnTo>
                        <a:pt x="79438" y="70390"/>
                      </a:lnTo>
                      <a:lnTo>
                        <a:pt x="79438" y="29623"/>
                      </a:lnTo>
                      <a:lnTo>
                        <a:pt x="34480" y="29623"/>
                      </a:lnTo>
                      <a:lnTo>
                        <a:pt x="34480" y="200882"/>
                      </a:lnTo>
                      <a:lnTo>
                        <a:pt x="79438" y="200882"/>
                      </a:lnTo>
                      <a:lnTo>
                        <a:pt x="79438" y="136398"/>
                      </a:lnTo>
                      <a:lnTo>
                        <a:pt x="53816" y="136398"/>
                      </a:lnTo>
                      <a:lnTo>
                        <a:pt x="53816" y="107061"/>
                      </a:lnTo>
                      <a:lnTo>
                        <a:pt x="114014" y="107061"/>
                      </a:lnTo>
                      <a:lnTo>
                        <a:pt x="114014" y="20945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8" name="Google Shape;48;p4"/>
                <p:cNvSpPr/>
                <p:nvPr/>
              </p:nvSpPr>
              <p:spPr>
                <a:xfrm>
                  <a:off x="403510" y="4105147"/>
                  <a:ext cx="95631" cy="230505"/>
                </a:xfrm>
                <a:custGeom>
                  <a:rect b="b" l="l" r="r" t="t"/>
                  <a:pathLst>
                    <a:path extrusionOk="0" h="230505" w="95631">
                      <a:moveTo>
                        <a:pt x="95536" y="230505"/>
                      </a:moveTo>
                      <a:lnTo>
                        <a:pt x="0" y="230505"/>
                      </a:lnTo>
                      <a:lnTo>
                        <a:pt x="0" y="0"/>
                      </a:lnTo>
                      <a:lnTo>
                        <a:pt x="94679" y="0"/>
                      </a:lnTo>
                      <a:lnTo>
                        <a:pt x="94679" y="30480"/>
                      </a:lnTo>
                      <a:lnTo>
                        <a:pt x="34481" y="30480"/>
                      </a:lnTo>
                      <a:lnTo>
                        <a:pt x="34481" y="97822"/>
                      </a:lnTo>
                      <a:lnTo>
                        <a:pt x="86296" y="97822"/>
                      </a:lnTo>
                      <a:lnTo>
                        <a:pt x="86296" y="127730"/>
                      </a:lnTo>
                      <a:lnTo>
                        <a:pt x="34481" y="127730"/>
                      </a:lnTo>
                      <a:lnTo>
                        <a:pt x="34481" y="200025"/>
                      </a:lnTo>
                      <a:lnTo>
                        <a:pt x="95631" y="200025"/>
                      </a:lnTo>
                      <a:lnTo>
                        <a:pt x="95631" y="23050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49" name="Google Shape;49;p4"/>
                <p:cNvSpPr/>
                <p:nvPr/>
              </p:nvSpPr>
              <p:spPr>
                <a:xfrm>
                  <a:off x="522572" y="4105147"/>
                  <a:ext cx="116776" cy="230505"/>
                </a:xfrm>
                <a:custGeom>
                  <a:rect b="b" l="l" r="r" t="t"/>
                  <a:pathLst>
                    <a:path extrusionOk="0" h="230505" w="116776">
                      <a:moveTo>
                        <a:pt x="116776" y="230505"/>
                      </a:moveTo>
                      <a:lnTo>
                        <a:pt x="86582" y="230505"/>
                      </a:lnTo>
                      <a:lnTo>
                        <a:pt x="31337" y="85439"/>
                      </a:lnTo>
                      <a:cubicBezTo>
                        <a:pt x="32766" y="92488"/>
                        <a:pt x="33528" y="98012"/>
                        <a:pt x="33528" y="102108"/>
                      </a:cubicBezTo>
                      <a:lnTo>
                        <a:pt x="33528" y="230505"/>
                      </a:lnTo>
                      <a:lnTo>
                        <a:pt x="0" y="230505"/>
                      </a:lnTo>
                      <a:lnTo>
                        <a:pt x="0" y="0"/>
                      </a:lnTo>
                      <a:lnTo>
                        <a:pt x="30194" y="0"/>
                      </a:lnTo>
                      <a:lnTo>
                        <a:pt x="85439" y="142113"/>
                      </a:lnTo>
                      <a:cubicBezTo>
                        <a:pt x="84011" y="135065"/>
                        <a:pt x="83248" y="129540"/>
                        <a:pt x="83248" y="125444"/>
                      </a:cubicBezTo>
                      <a:lnTo>
                        <a:pt x="83248" y="0"/>
                      </a:lnTo>
                      <a:lnTo>
                        <a:pt x="116776" y="0"/>
                      </a:lnTo>
                      <a:lnTo>
                        <a:pt x="116776" y="23050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50" name="Google Shape;50;p4"/>
                <p:cNvSpPr/>
                <p:nvPr/>
              </p:nvSpPr>
              <p:spPr>
                <a:xfrm>
                  <a:off x="666400" y="4105147"/>
                  <a:ext cx="111061" cy="230505"/>
                </a:xfrm>
                <a:custGeom>
                  <a:rect b="b" l="l" r="r" t="t"/>
                  <a:pathLst>
                    <a:path extrusionOk="0" h="230505" w="111061">
                      <a:moveTo>
                        <a:pt x="111061" y="209455"/>
                      </a:moveTo>
                      <a:cubicBezTo>
                        <a:pt x="111061" y="223456"/>
                        <a:pt x="104108" y="230505"/>
                        <a:pt x="90106" y="230505"/>
                      </a:cubicBezTo>
                      <a:lnTo>
                        <a:pt x="20764" y="230505"/>
                      </a:lnTo>
                      <a:cubicBezTo>
                        <a:pt x="6953" y="230505"/>
                        <a:pt x="0" y="223456"/>
                        <a:pt x="0" y="209455"/>
                      </a:cubicBezTo>
                      <a:lnTo>
                        <a:pt x="0" y="154496"/>
                      </a:lnTo>
                      <a:lnTo>
                        <a:pt x="34480" y="154496"/>
                      </a:lnTo>
                      <a:lnTo>
                        <a:pt x="34480" y="201454"/>
                      </a:lnTo>
                      <a:lnTo>
                        <a:pt x="76581" y="201454"/>
                      </a:lnTo>
                      <a:lnTo>
                        <a:pt x="76581" y="156210"/>
                      </a:lnTo>
                      <a:lnTo>
                        <a:pt x="7525" y="90869"/>
                      </a:lnTo>
                      <a:cubicBezTo>
                        <a:pt x="2476" y="86011"/>
                        <a:pt x="0" y="79915"/>
                        <a:pt x="0" y="72485"/>
                      </a:cubicBezTo>
                      <a:lnTo>
                        <a:pt x="0" y="21241"/>
                      </a:lnTo>
                      <a:cubicBezTo>
                        <a:pt x="0" y="7144"/>
                        <a:pt x="6953" y="0"/>
                        <a:pt x="20764" y="0"/>
                      </a:cubicBezTo>
                      <a:lnTo>
                        <a:pt x="90106" y="0"/>
                      </a:lnTo>
                      <a:cubicBezTo>
                        <a:pt x="104013" y="0"/>
                        <a:pt x="111061" y="6953"/>
                        <a:pt x="111061" y="20955"/>
                      </a:cubicBezTo>
                      <a:lnTo>
                        <a:pt x="111061" y="72485"/>
                      </a:lnTo>
                      <a:lnTo>
                        <a:pt x="76581" y="72485"/>
                      </a:lnTo>
                      <a:lnTo>
                        <a:pt x="76581" y="29051"/>
                      </a:lnTo>
                      <a:lnTo>
                        <a:pt x="34480" y="29051"/>
                      </a:lnTo>
                      <a:lnTo>
                        <a:pt x="34480" y="70771"/>
                      </a:lnTo>
                      <a:lnTo>
                        <a:pt x="103537" y="135827"/>
                      </a:lnTo>
                      <a:cubicBezTo>
                        <a:pt x="108585" y="140494"/>
                        <a:pt x="111061" y="146780"/>
                        <a:pt x="111061" y="154496"/>
                      </a:cubicBezTo>
                      <a:lnTo>
                        <a:pt x="111061" y="20945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51" name="Google Shape;51;p4"/>
                <p:cNvSpPr/>
                <p:nvPr/>
              </p:nvSpPr>
              <p:spPr>
                <a:xfrm>
                  <a:off x="867568" y="4105147"/>
                  <a:ext cx="34480" cy="230505"/>
                </a:xfrm>
                <a:custGeom>
                  <a:rect b="b" l="l" r="r" t="t"/>
                  <a:pathLst>
                    <a:path extrusionOk="0" h="230505" w="34480">
                      <a:moveTo>
                        <a:pt x="34480" y="230505"/>
                      </a:moveTo>
                      <a:lnTo>
                        <a:pt x="0" y="230505"/>
                      </a:lnTo>
                      <a:lnTo>
                        <a:pt x="0" y="0"/>
                      </a:lnTo>
                      <a:lnTo>
                        <a:pt x="34480" y="0"/>
                      </a:lnTo>
                      <a:lnTo>
                        <a:pt x="34480" y="230505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52" name="Google Shape;52;p4"/>
                <p:cNvSpPr/>
                <p:nvPr/>
              </p:nvSpPr>
              <p:spPr>
                <a:xfrm>
                  <a:off x="930337" y="4105147"/>
                  <a:ext cx="94107" cy="230505"/>
                </a:xfrm>
                <a:custGeom>
                  <a:rect b="b" l="l" r="r" t="t"/>
                  <a:pathLst>
                    <a:path extrusionOk="0" h="230505" w="94107">
                      <a:moveTo>
                        <a:pt x="94107" y="30480"/>
                      </a:moveTo>
                      <a:lnTo>
                        <a:pt x="34481" y="30480"/>
                      </a:lnTo>
                      <a:lnTo>
                        <a:pt x="34481" y="98679"/>
                      </a:lnTo>
                      <a:lnTo>
                        <a:pt x="85439" y="98679"/>
                      </a:lnTo>
                      <a:lnTo>
                        <a:pt x="85439" y="128588"/>
                      </a:lnTo>
                      <a:lnTo>
                        <a:pt x="34481" y="128588"/>
                      </a:lnTo>
                      <a:lnTo>
                        <a:pt x="34481" y="230505"/>
                      </a:lnTo>
                      <a:lnTo>
                        <a:pt x="0" y="230505"/>
                      </a:lnTo>
                      <a:lnTo>
                        <a:pt x="0" y="0"/>
                      </a:lnTo>
                      <a:lnTo>
                        <a:pt x="94107" y="0"/>
                      </a:lnTo>
                      <a:lnTo>
                        <a:pt x="94107" y="30480"/>
                      </a:lnTo>
                      <a:close/>
                    </a:path>
                  </a:pathLst>
                </a:custGeom>
                <a:solidFill>
                  <a:srgbClr val="B0012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</p:grpSp>
          <p:grpSp>
            <p:nvGrpSpPr>
              <p:cNvPr id="53" name="Google Shape;53;p4"/>
              <p:cNvGrpSpPr/>
              <p:nvPr/>
            </p:nvGrpSpPr>
            <p:grpSpPr>
              <a:xfrm>
                <a:off x="5671560" y="4416504"/>
                <a:ext cx="848112" cy="427519"/>
                <a:chOff x="-55594" y="4489862"/>
                <a:chExt cx="583499" cy="294132"/>
              </a:xfrm>
            </p:grpSpPr>
            <p:sp>
              <p:nvSpPr>
                <p:cNvPr id="54" name="Google Shape;54;p4"/>
                <p:cNvSpPr/>
                <p:nvPr/>
              </p:nvSpPr>
              <p:spPr>
                <a:xfrm>
                  <a:off x="-55594" y="4490052"/>
                  <a:ext cx="60197" cy="293941"/>
                </a:xfrm>
                <a:custGeom>
                  <a:rect b="b" l="l" r="r" t="t"/>
                  <a:pathLst>
                    <a:path extrusionOk="0" h="293941" w="60197">
                      <a:moveTo>
                        <a:pt x="60198" y="293941"/>
                      </a:moveTo>
                      <a:lnTo>
                        <a:pt x="16954" y="293941"/>
                      </a:lnTo>
                      <a:lnTo>
                        <a:pt x="16954" y="86582"/>
                      </a:lnTo>
                      <a:lnTo>
                        <a:pt x="0" y="86582"/>
                      </a:lnTo>
                      <a:lnTo>
                        <a:pt x="0" y="80772"/>
                      </a:lnTo>
                      <a:lnTo>
                        <a:pt x="22765" y="0"/>
                      </a:lnTo>
                      <a:lnTo>
                        <a:pt x="60198" y="0"/>
                      </a:lnTo>
                      <a:lnTo>
                        <a:pt x="60198" y="29394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55" name="Google Shape;55;p4"/>
                <p:cNvSpPr/>
                <p:nvPr/>
              </p:nvSpPr>
              <p:spPr>
                <a:xfrm>
                  <a:off x="41179" y="4490052"/>
                  <a:ext cx="142779" cy="293941"/>
                </a:xfrm>
                <a:custGeom>
                  <a:rect b="b" l="l" r="r" t="t"/>
                  <a:pathLst>
                    <a:path extrusionOk="0" h="293941" w="142779">
                      <a:moveTo>
                        <a:pt x="142685" y="267081"/>
                      </a:moveTo>
                      <a:cubicBezTo>
                        <a:pt x="142685" y="284988"/>
                        <a:pt x="133826" y="293941"/>
                        <a:pt x="116205" y="293941"/>
                      </a:cubicBezTo>
                      <a:lnTo>
                        <a:pt x="27718" y="293941"/>
                      </a:lnTo>
                      <a:cubicBezTo>
                        <a:pt x="9906" y="293941"/>
                        <a:pt x="1048" y="284988"/>
                        <a:pt x="1048" y="267081"/>
                      </a:cubicBezTo>
                      <a:lnTo>
                        <a:pt x="1048" y="204692"/>
                      </a:lnTo>
                      <a:lnTo>
                        <a:pt x="44291" y="204692"/>
                      </a:lnTo>
                      <a:lnTo>
                        <a:pt x="44291" y="256127"/>
                      </a:lnTo>
                      <a:lnTo>
                        <a:pt x="99155" y="256127"/>
                      </a:lnTo>
                      <a:lnTo>
                        <a:pt x="99155" y="167640"/>
                      </a:lnTo>
                      <a:lnTo>
                        <a:pt x="26099" y="167640"/>
                      </a:lnTo>
                      <a:cubicBezTo>
                        <a:pt x="8668" y="167640"/>
                        <a:pt x="0" y="158782"/>
                        <a:pt x="0" y="141161"/>
                      </a:cubicBezTo>
                      <a:lnTo>
                        <a:pt x="0" y="27051"/>
                      </a:lnTo>
                      <a:cubicBezTo>
                        <a:pt x="0" y="9049"/>
                        <a:pt x="8668" y="0"/>
                        <a:pt x="26099" y="0"/>
                      </a:cubicBezTo>
                      <a:lnTo>
                        <a:pt x="115919" y="0"/>
                      </a:lnTo>
                      <a:cubicBezTo>
                        <a:pt x="133826" y="0"/>
                        <a:pt x="142780" y="9049"/>
                        <a:pt x="142780" y="27051"/>
                      </a:cubicBezTo>
                      <a:lnTo>
                        <a:pt x="142780" y="267081"/>
                      </a:lnTo>
                      <a:close/>
                      <a:moveTo>
                        <a:pt x="99155" y="130493"/>
                      </a:moveTo>
                      <a:lnTo>
                        <a:pt x="99155" y="37719"/>
                      </a:lnTo>
                      <a:lnTo>
                        <a:pt x="42958" y="37719"/>
                      </a:lnTo>
                      <a:lnTo>
                        <a:pt x="42958" y="130493"/>
                      </a:lnTo>
                      <a:lnTo>
                        <a:pt x="99155" y="13049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56" name="Google Shape;56;p4"/>
                <p:cNvSpPr/>
                <p:nvPr/>
              </p:nvSpPr>
              <p:spPr>
                <a:xfrm>
                  <a:off x="212629" y="4490053"/>
                  <a:ext cx="145637" cy="293941"/>
                </a:xfrm>
                <a:custGeom>
                  <a:rect b="b" l="l" r="r" t="t"/>
                  <a:pathLst>
                    <a:path extrusionOk="0" h="293941" w="145637">
                      <a:moveTo>
                        <a:pt x="145637" y="28099"/>
                      </a:moveTo>
                      <a:lnTo>
                        <a:pt x="77819" y="293941"/>
                      </a:lnTo>
                      <a:lnTo>
                        <a:pt x="32766" y="293941"/>
                      </a:lnTo>
                      <a:lnTo>
                        <a:pt x="98679" y="37719"/>
                      </a:lnTo>
                      <a:lnTo>
                        <a:pt x="42481" y="37719"/>
                      </a:lnTo>
                      <a:lnTo>
                        <a:pt x="42481" y="80772"/>
                      </a:lnTo>
                      <a:lnTo>
                        <a:pt x="0" y="80772"/>
                      </a:lnTo>
                      <a:lnTo>
                        <a:pt x="0" y="0"/>
                      </a:lnTo>
                      <a:lnTo>
                        <a:pt x="145637" y="0"/>
                      </a:lnTo>
                      <a:lnTo>
                        <a:pt x="145637" y="28099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  <p:sp>
              <p:nvSpPr>
                <p:cNvPr id="57" name="Google Shape;57;p4"/>
                <p:cNvSpPr/>
                <p:nvPr/>
              </p:nvSpPr>
              <p:spPr>
                <a:xfrm>
                  <a:off x="385126" y="4489862"/>
                  <a:ext cx="142779" cy="294131"/>
                </a:xfrm>
                <a:custGeom>
                  <a:rect b="b" l="l" r="r" t="t"/>
                  <a:pathLst>
                    <a:path extrusionOk="0" h="294131" w="142779">
                      <a:moveTo>
                        <a:pt x="142780" y="267271"/>
                      </a:moveTo>
                      <a:cubicBezTo>
                        <a:pt x="142780" y="285179"/>
                        <a:pt x="133922" y="294132"/>
                        <a:pt x="116300" y="294132"/>
                      </a:cubicBezTo>
                      <a:lnTo>
                        <a:pt x="26098" y="294132"/>
                      </a:lnTo>
                      <a:cubicBezTo>
                        <a:pt x="8668" y="294132"/>
                        <a:pt x="0" y="285179"/>
                        <a:pt x="0" y="267271"/>
                      </a:cubicBezTo>
                      <a:lnTo>
                        <a:pt x="0" y="199454"/>
                      </a:lnTo>
                      <a:lnTo>
                        <a:pt x="43244" y="199454"/>
                      </a:lnTo>
                      <a:lnTo>
                        <a:pt x="43244" y="256413"/>
                      </a:lnTo>
                      <a:lnTo>
                        <a:pt x="99822" y="256413"/>
                      </a:lnTo>
                      <a:lnTo>
                        <a:pt x="99822" y="182594"/>
                      </a:lnTo>
                      <a:lnTo>
                        <a:pt x="45910" y="145542"/>
                      </a:lnTo>
                      <a:lnTo>
                        <a:pt x="45910" y="136303"/>
                      </a:lnTo>
                      <a:lnTo>
                        <a:pt x="99822" y="99822"/>
                      </a:lnTo>
                      <a:lnTo>
                        <a:pt x="99822" y="37814"/>
                      </a:lnTo>
                      <a:lnTo>
                        <a:pt x="43244" y="37814"/>
                      </a:lnTo>
                      <a:lnTo>
                        <a:pt x="43244" y="91345"/>
                      </a:lnTo>
                      <a:lnTo>
                        <a:pt x="0" y="91345"/>
                      </a:lnTo>
                      <a:lnTo>
                        <a:pt x="0" y="27051"/>
                      </a:lnTo>
                      <a:cubicBezTo>
                        <a:pt x="0" y="9049"/>
                        <a:pt x="8858" y="0"/>
                        <a:pt x="26670" y="0"/>
                      </a:cubicBezTo>
                      <a:lnTo>
                        <a:pt x="116300" y="0"/>
                      </a:lnTo>
                      <a:cubicBezTo>
                        <a:pt x="133922" y="0"/>
                        <a:pt x="142780" y="9049"/>
                        <a:pt x="142780" y="27051"/>
                      </a:cubicBezTo>
                      <a:lnTo>
                        <a:pt x="142780" y="96203"/>
                      </a:lnTo>
                      <a:cubicBezTo>
                        <a:pt x="142780" y="107823"/>
                        <a:pt x="137922" y="116872"/>
                        <a:pt x="128111" y="123254"/>
                      </a:cubicBezTo>
                      <a:lnTo>
                        <a:pt x="100870" y="140875"/>
                      </a:lnTo>
                      <a:lnTo>
                        <a:pt x="128492" y="158115"/>
                      </a:lnTo>
                      <a:cubicBezTo>
                        <a:pt x="138017" y="164021"/>
                        <a:pt x="142780" y="172879"/>
                        <a:pt x="142780" y="184594"/>
                      </a:cubicBezTo>
                      <a:lnTo>
                        <a:pt x="142780" y="26727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eko"/>
                    <a:ea typeface="Teko"/>
                    <a:cs typeface="Teko"/>
                    <a:sym typeface="Teko"/>
                  </a:endParaRPr>
                </a:p>
              </p:txBody>
            </p:sp>
          </p:grpSp>
          <p:sp>
            <p:nvSpPr>
              <p:cNvPr id="58" name="Google Shape;58;p4"/>
              <p:cNvSpPr/>
              <p:nvPr/>
            </p:nvSpPr>
            <p:spPr>
              <a:xfrm>
                <a:off x="4223855" y="1343234"/>
                <a:ext cx="3738457" cy="1911477"/>
              </a:xfrm>
              <a:custGeom>
                <a:rect b="b" l="l" r="r" t="t"/>
                <a:pathLst>
                  <a:path extrusionOk="0" h="2383695" w="5000391">
                    <a:moveTo>
                      <a:pt x="2499696" y="0"/>
                    </a:moveTo>
                    <a:cubicBezTo>
                      <a:pt x="2658640" y="0"/>
                      <a:pt x="2810280" y="14325"/>
                      <a:pt x="2948104" y="40470"/>
                    </a:cubicBezTo>
                    <a:lnTo>
                      <a:pt x="2953196" y="41605"/>
                    </a:lnTo>
                    <a:lnTo>
                      <a:pt x="2957662" y="42193"/>
                    </a:lnTo>
                    <a:cubicBezTo>
                      <a:pt x="3256476" y="92957"/>
                      <a:pt x="3596152" y="218165"/>
                      <a:pt x="3929150" y="413981"/>
                    </a:cubicBezTo>
                    <a:cubicBezTo>
                      <a:pt x="4718487" y="878334"/>
                      <a:pt x="5170944" y="1564101"/>
                      <a:pt x="4940125" y="1945634"/>
                    </a:cubicBezTo>
                    <a:cubicBezTo>
                      <a:pt x="4853432" y="2088573"/>
                      <a:pt x="4682842" y="2168574"/>
                      <a:pt x="4461998" y="2188222"/>
                    </a:cubicBezTo>
                    <a:lnTo>
                      <a:pt x="4405817" y="2192606"/>
                    </a:lnTo>
                    <a:lnTo>
                      <a:pt x="3490216" y="2192606"/>
                    </a:lnTo>
                    <a:lnTo>
                      <a:pt x="3482963" y="2383695"/>
                    </a:lnTo>
                    <a:lnTo>
                      <a:pt x="3341580" y="2383695"/>
                    </a:lnTo>
                    <a:lnTo>
                      <a:pt x="3260155" y="2192606"/>
                    </a:lnTo>
                    <a:lnTo>
                      <a:pt x="1740216" y="2192606"/>
                    </a:lnTo>
                    <a:lnTo>
                      <a:pt x="1658332" y="2383695"/>
                    </a:lnTo>
                    <a:lnTo>
                      <a:pt x="1516152" y="2383695"/>
                    </a:lnTo>
                    <a:lnTo>
                      <a:pt x="1508858" y="2192606"/>
                    </a:lnTo>
                    <a:lnTo>
                      <a:pt x="594368" y="2192606"/>
                    </a:lnTo>
                    <a:lnTo>
                      <a:pt x="538186" y="2188222"/>
                    </a:lnTo>
                    <a:cubicBezTo>
                      <a:pt x="317342" y="2168574"/>
                      <a:pt x="147003" y="2088612"/>
                      <a:pt x="60268" y="1945634"/>
                    </a:cubicBezTo>
                    <a:cubicBezTo>
                      <a:pt x="-170552" y="1564101"/>
                      <a:pt x="281905" y="878334"/>
                      <a:pt x="1071034" y="413981"/>
                    </a:cubicBezTo>
                    <a:cubicBezTo>
                      <a:pt x="1404032" y="218165"/>
                      <a:pt x="1743750" y="92957"/>
                      <a:pt x="2042522" y="42193"/>
                    </a:cubicBezTo>
                    <a:lnTo>
                      <a:pt x="2045152" y="41801"/>
                    </a:lnTo>
                    <a:lnTo>
                      <a:pt x="2051037" y="40470"/>
                    </a:lnTo>
                    <a:cubicBezTo>
                      <a:pt x="2189070" y="14325"/>
                      <a:pt x="2340501" y="0"/>
                      <a:pt x="2499696" y="0"/>
                    </a:cubicBezTo>
                    <a:close/>
                  </a:path>
                </a:pathLst>
              </a:custGeom>
              <a:solidFill>
                <a:srgbClr val="B0012D"/>
              </a:solidFill>
              <a:ln cap="flat" cmpd="sng" w="9525">
                <a:solidFill>
                  <a:srgbClr val="B0012D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59" name="Google Shape;59;p4"/>
              <p:cNvSpPr/>
              <p:nvPr/>
            </p:nvSpPr>
            <p:spPr>
              <a:xfrm>
                <a:off x="5510567" y="1442089"/>
                <a:ext cx="806322" cy="475016"/>
              </a:xfrm>
              <a:custGeom>
                <a:rect b="b" l="l" r="r" t="t"/>
                <a:pathLst>
                  <a:path extrusionOk="0" h="592366" w="1005519">
                    <a:moveTo>
                      <a:pt x="555327" y="1258"/>
                    </a:moveTo>
                    <a:cubicBezTo>
                      <a:pt x="521955" y="2955"/>
                      <a:pt x="487971" y="6793"/>
                      <a:pt x="453417" y="12691"/>
                    </a:cubicBezTo>
                    <a:cubicBezTo>
                      <a:pt x="177109" y="60041"/>
                      <a:pt x="-24794" y="225402"/>
                      <a:pt x="2466" y="381793"/>
                    </a:cubicBezTo>
                    <a:cubicBezTo>
                      <a:pt x="29889" y="538387"/>
                      <a:pt x="275922" y="626865"/>
                      <a:pt x="552271" y="579676"/>
                    </a:cubicBezTo>
                    <a:cubicBezTo>
                      <a:pt x="828579" y="532286"/>
                      <a:pt x="1030483" y="366966"/>
                      <a:pt x="1003019" y="210372"/>
                    </a:cubicBezTo>
                    <a:cubicBezTo>
                      <a:pt x="979222" y="73373"/>
                      <a:pt x="787913" y="-11468"/>
                      <a:pt x="555327" y="1258"/>
                    </a:cubicBezTo>
                    <a:lnTo>
                      <a:pt x="555327" y="125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60" name="Google Shape;60;p4"/>
              <p:cNvSpPr/>
              <p:nvPr/>
            </p:nvSpPr>
            <p:spPr>
              <a:xfrm>
                <a:off x="4577190" y="1943144"/>
                <a:ext cx="765652" cy="537170"/>
              </a:xfrm>
              <a:custGeom>
                <a:rect b="b" l="l" r="r" t="t"/>
                <a:pathLst>
                  <a:path extrusionOk="0" h="669874" w="954802">
                    <a:moveTo>
                      <a:pt x="635610" y="1057"/>
                    </a:moveTo>
                    <a:cubicBezTo>
                      <a:pt x="548859" y="6188"/>
                      <a:pt x="452532" y="29984"/>
                      <a:pt x="356775" y="73374"/>
                    </a:cubicBezTo>
                    <a:cubicBezTo>
                      <a:pt x="101737" y="188880"/>
                      <a:pt x="-50984" y="399489"/>
                      <a:pt x="15597" y="544084"/>
                    </a:cubicBezTo>
                    <a:cubicBezTo>
                      <a:pt x="82015" y="688477"/>
                      <a:pt x="342799" y="712071"/>
                      <a:pt x="597837" y="596605"/>
                    </a:cubicBezTo>
                    <a:cubicBezTo>
                      <a:pt x="852875" y="481099"/>
                      <a:pt x="1005801" y="270490"/>
                      <a:pt x="939219" y="125895"/>
                    </a:cubicBezTo>
                    <a:cubicBezTo>
                      <a:pt x="897575" y="35720"/>
                      <a:pt x="780141" y="-7468"/>
                      <a:pt x="635610" y="1057"/>
                    </a:cubicBezTo>
                    <a:lnTo>
                      <a:pt x="635610" y="105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61" name="Google Shape;61;p4"/>
              <p:cNvSpPr/>
              <p:nvPr/>
            </p:nvSpPr>
            <p:spPr>
              <a:xfrm>
                <a:off x="5769320" y="2037165"/>
                <a:ext cx="809600" cy="469491"/>
              </a:xfrm>
              <a:custGeom>
                <a:rect b="b" l="l" r="r" t="t"/>
                <a:pathLst>
                  <a:path extrusionOk="0" h="585476" w="1009606">
                    <a:moveTo>
                      <a:pt x="569062" y="82"/>
                    </a:moveTo>
                    <a:cubicBezTo>
                      <a:pt x="535853" y="648"/>
                      <a:pt x="501706" y="2951"/>
                      <a:pt x="466989" y="7516"/>
                    </a:cubicBezTo>
                    <a:cubicBezTo>
                      <a:pt x="188929" y="43877"/>
                      <a:pt x="-19494" y="200834"/>
                      <a:pt x="1450" y="358357"/>
                    </a:cubicBezTo>
                    <a:cubicBezTo>
                      <a:pt x="22353" y="515879"/>
                      <a:pt x="264556" y="614255"/>
                      <a:pt x="542617" y="577935"/>
                    </a:cubicBezTo>
                    <a:cubicBezTo>
                      <a:pt x="820677" y="541574"/>
                      <a:pt x="1029100" y="384617"/>
                      <a:pt x="1008156" y="227094"/>
                    </a:cubicBezTo>
                    <a:cubicBezTo>
                      <a:pt x="989901" y="89328"/>
                      <a:pt x="802015" y="-3150"/>
                      <a:pt x="569062" y="82"/>
                    </a:cubicBezTo>
                    <a:lnTo>
                      <a:pt x="569062" y="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62" name="Google Shape;62;p4"/>
              <p:cNvSpPr/>
              <p:nvPr/>
            </p:nvSpPr>
            <p:spPr>
              <a:xfrm>
                <a:off x="6478608" y="2470435"/>
                <a:ext cx="812887" cy="463740"/>
              </a:xfrm>
              <a:custGeom>
                <a:rect b="b" l="l" r="r" t="t"/>
                <a:pathLst>
                  <a:path extrusionOk="0" h="578304" w="1013705">
                    <a:moveTo>
                      <a:pt x="588979" y="904"/>
                    </a:moveTo>
                    <a:cubicBezTo>
                      <a:pt x="555770" y="-631"/>
                      <a:pt x="521420" y="-227"/>
                      <a:pt x="486499" y="2237"/>
                    </a:cubicBezTo>
                    <a:cubicBezTo>
                      <a:pt x="206686" y="21832"/>
                      <a:pt x="-10905" y="166063"/>
                      <a:pt x="423" y="324555"/>
                    </a:cubicBezTo>
                    <a:cubicBezTo>
                      <a:pt x="11547" y="483048"/>
                      <a:pt x="247393" y="595685"/>
                      <a:pt x="527206" y="576091"/>
                    </a:cubicBezTo>
                    <a:cubicBezTo>
                      <a:pt x="807018" y="556698"/>
                      <a:pt x="1024610" y="412265"/>
                      <a:pt x="1013282" y="253773"/>
                    </a:cubicBezTo>
                    <a:cubicBezTo>
                      <a:pt x="1003503" y="115238"/>
                      <a:pt x="821565" y="11530"/>
                      <a:pt x="588979" y="904"/>
                    </a:cubicBezTo>
                    <a:lnTo>
                      <a:pt x="588979" y="904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63" name="Google Shape;63;p4"/>
              <p:cNvSpPr/>
              <p:nvPr/>
            </p:nvSpPr>
            <p:spPr>
              <a:xfrm>
                <a:off x="5026008" y="2480679"/>
                <a:ext cx="813192" cy="463153"/>
              </a:xfrm>
              <a:custGeom>
                <a:rect b="b" l="l" r="r" t="t"/>
                <a:pathLst>
                  <a:path extrusionOk="0" h="577572" w="1014086">
                    <a:moveTo>
                      <a:pt x="422513" y="1261"/>
                    </a:moveTo>
                    <a:cubicBezTo>
                      <a:pt x="189926" y="13825"/>
                      <a:pt x="8967" y="118827"/>
                      <a:pt x="329" y="257725"/>
                    </a:cubicBezTo>
                    <a:cubicBezTo>
                      <a:pt x="-9655" y="416218"/>
                      <a:pt x="209118" y="558711"/>
                      <a:pt x="489094" y="575841"/>
                    </a:cubicBezTo>
                    <a:cubicBezTo>
                      <a:pt x="768907" y="593173"/>
                      <a:pt x="1003775" y="478435"/>
                      <a:pt x="1013758" y="319942"/>
                    </a:cubicBezTo>
                    <a:cubicBezTo>
                      <a:pt x="1023741" y="161450"/>
                      <a:pt x="804764" y="18956"/>
                      <a:pt x="524993" y="1624"/>
                    </a:cubicBezTo>
                    <a:cubicBezTo>
                      <a:pt x="490072" y="-477"/>
                      <a:pt x="455722" y="-477"/>
                      <a:pt x="422513" y="1261"/>
                    </a:cubicBezTo>
                    <a:lnTo>
                      <a:pt x="422513" y="126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64" name="Google Shape;64;p4"/>
              <p:cNvSpPr/>
              <p:nvPr/>
            </p:nvSpPr>
            <p:spPr>
              <a:xfrm>
                <a:off x="6752827" y="1769518"/>
                <a:ext cx="717786" cy="598565"/>
              </a:xfrm>
              <a:custGeom>
                <a:rect b="b" l="l" r="r" t="t"/>
                <a:pathLst>
                  <a:path extrusionOk="0" h="746437" w="895111">
                    <a:moveTo>
                      <a:pt x="196734" y="1432"/>
                    </a:moveTo>
                    <a:cubicBezTo>
                      <a:pt x="125344" y="7694"/>
                      <a:pt x="66994" y="34722"/>
                      <a:pt x="32481" y="83445"/>
                    </a:cubicBezTo>
                    <a:cubicBezTo>
                      <a:pt x="-59812" y="213213"/>
                      <a:pt x="51306" y="448386"/>
                      <a:pt x="280592" y="608373"/>
                    </a:cubicBezTo>
                    <a:cubicBezTo>
                      <a:pt x="509715" y="768401"/>
                      <a:pt x="770498" y="792924"/>
                      <a:pt x="862628" y="662995"/>
                    </a:cubicBezTo>
                    <a:cubicBezTo>
                      <a:pt x="954921" y="533228"/>
                      <a:pt x="843803" y="298055"/>
                      <a:pt x="614680" y="138067"/>
                    </a:cubicBezTo>
                    <a:cubicBezTo>
                      <a:pt x="471331" y="37995"/>
                      <a:pt x="315920" y="-9032"/>
                      <a:pt x="196734" y="1432"/>
                    </a:cubicBezTo>
                    <a:lnTo>
                      <a:pt x="196734" y="143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  <p:sp>
            <p:nvSpPr>
              <p:cNvPr id="65" name="Google Shape;65;p4"/>
              <p:cNvSpPr/>
              <p:nvPr/>
            </p:nvSpPr>
            <p:spPr>
              <a:xfrm>
                <a:off x="3590330" y="856830"/>
                <a:ext cx="5010570" cy="5010570"/>
              </a:xfrm>
              <a:prstGeom prst="donut">
                <a:avLst>
                  <a:gd fmla="val 4876" name="adj"/>
                </a:avLst>
              </a:prstGeom>
              <a:solidFill>
                <a:srgbClr val="B0012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Teko"/>
                  <a:ea typeface="Teko"/>
                  <a:cs typeface="Teko"/>
                  <a:sym typeface="Teko"/>
                </a:endParaRPr>
              </a:p>
            </p:txBody>
          </p:sp>
        </p:grpSp>
      </p:grp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innehåll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"/>
          <p:cNvSpPr txBox="1"/>
          <p:nvPr>
            <p:ph type="title"/>
          </p:nvPr>
        </p:nvSpPr>
        <p:spPr>
          <a:xfrm>
            <a:off x="516000" y="365125"/>
            <a:ext cx="936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5"/>
          <p:cNvSpPr txBox="1"/>
          <p:nvPr>
            <p:ph idx="1" type="body"/>
          </p:nvPr>
        </p:nvSpPr>
        <p:spPr>
          <a:xfrm>
            <a:off x="516000" y="1825625"/>
            <a:ext cx="1116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10" type="dt"/>
          </p:nvPr>
        </p:nvSpPr>
        <p:spPr>
          <a:xfrm>
            <a:off x="516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12" type="sldNum"/>
          </p:nvPr>
        </p:nvSpPr>
        <p:spPr>
          <a:xfrm>
            <a:off x="8932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vå delar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"/>
          <p:cNvSpPr txBox="1"/>
          <p:nvPr>
            <p:ph type="title"/>
          </p:nvPr>
        </p:nvSpPr>
        <p:spPr>
          <a:xfrm>
            <a:off x="516000" y="365125"/>
            <a:ext cx="1116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eko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1" type="body"/>
          </p:nvPr>
        </p:nvSpPr>
        <p:spPr>
          <a:xfrm>
            <a:off x="516000" y="1825625"/>
            <a:ext cx="540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"/>
          <p:cNvSpPr txBox="1"/>
          <p:nvPr>
            <p:ph idx="2" type="body"/>
          </p:nvPr>
        </p:nvSpPr>
        <p:spPr>
          <a:xfrm>
            <a:off x="6276000" y="1825625"/>
            <a:ext cx="540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6"/>
          <p:cNvSpPr txBox="1"/>
          <p:nvPr>
            <p:ph idx="10" type="dt"/>
          </p:nvPr>
        </p:nvSpPr>
        <p:spPr>
          <a:xfrm>
            <a:off x="516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"/>
          <p:cNvSpPr txBox="1"/>
          <p:nvPr>
            <p:ph idx="12" type="sldNum"/>
          </p:nvPr>
        </p:nvSpPr>
        <p:spPr>
          <a:xfrm>
            <a:off x="8932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ast rubrik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7"/>
          <p:cNvSpPr txBox="1"/>
          <p:nvPr>
            <p:ph type="title"/>
          </p:nvPr>
        </p:nvSpPr>
        <p:spPr>
          <a:xfrm>
            <a:off x="516000" y="365125"/>
            <a:ext cx="936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eko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 txBox="1"/>
          <p:nvPr>
            <p:ph idx="10" type="dt"/>
          </p:nvPr>
        </p:nvSpPr>
        <p:spPr>
          <a:xfrm>
            <a:off x="516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7"/>
          <p:cNvSpPr txBox="1"/>
          <p:nvPr>
            <p:ph idx="12" type="sldNum"/>
          </p:nvPr>
        </p:nvSpPr>
        <p:spPr>
          <a:xfrm>
            <a:off x="8932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vsnittsrubrik" type="secHead">
  <p:cSld name="SECTION_HEAD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 txBox="1"/>
          <p:nvPr>
            <p:ph type="title"/>
          </p:nvPr>
        </p:nvSpPr>
        <p:spPr>
          <a:xfrm>
            <a:off x="516000" y="1709738"/>
            <a:ext cx="111600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eko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 txBox="1"/>
          <p:nvPr>
            <p:ph idx="1" type="body"/>
          </p:nvPr>
        </p:nvSpPr>
        <p:spPr>
          <a:xfrm>
            <a:off x="516000" y="4589463"/>
            <a:ext cx="111600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7" name="Google Shape;87;p8"/>
          <p:cNvSpPr txBox="1"/>
          <p:nvPr>
            <p:ph idx="10" type="dt"/>
          </p:nvPr>
        </p:nvSpPr>
        <p:spPr>
          <a:xfrm>
            <a:off x="516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8"/>
          <p:cNvSpPr txBox="1"/>
          <p:nvPr>
            <p:ph idx="12" type="sldNum"/>
          </p:nvPr>
        </p:nvSpPr>
        <p:spPr>
          <a:xfrm>
            <a:off x="8932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sta sidan - Gräs" showMasterSp="0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9"/>
          <p:cNvGrpSpPr/>
          <p:nvPr/>
        </p:nvGrpSpPr>
        <p:grpSpPr>
          <a:xfrm>
            <a:off x="2523563" y="1225641"/>
            <a:ext cx="7839027" cy="3844034"/>
            <a:chOff x="2523563" y="1201322"/>
            <a:chExt cx="7839027" cy="3844034"/>
          </a:xfrm>
        </p:grpSpPr>
        <p:sp>
          <p:nvSpPr>
            <p:cNvPr id="93" name="Google Shape;93;p9"/>
            <p:cNvSpPr/>
            <p:nvPr/>
          </p:nvSpPr>
          <p:spPr>
            <a:xfrm>
              <a:off x="4237506" y="1851878"/>
              <a:ext cx="3738456" cy="1911477"/>
            </a:xfrm>
            <a:custGeom>
              <a:rect b="b" l="l" r="r" t="t"/>
              <a:pathLst>
                <a:path extrusionOk="0" h="1911477" w="3738456">
                  <a:moveTo>
                    <a:pt x="1868854" y="0"/>
                  </a:moveTo>
                  <a:cubicBezTo>
                    <a:pt x="1987686" y="0"/>
                    <a:pt x="2101057" y="11487"/>
                    <a:pt x="2204099" y="32453"/>
                  </a:cubicBezTo>
                  <a:lnTo>
                    <a:pt x="2207906" y="33363"/>
                  </a:lnTo>
                  <a:lnTo>
                    <a:pt x="2211245" y="33834"/>
                  </a:lnTo>
                  <a:cubicBezTo>
                    <a:pt x="2434648" y="74542"/>
                    <a:pt x="2688601" y="174946"/>
                    <a:pt x="2937561" y="331970"/>
                  </a:cubicBezTo>
                  <a:cubicBezTo>
                    <a:pt x="3527695" y="704333"/>
                    <a:pt x="3865967" y="1254248"/>
                    <a:pt x="3693399" y="1560198"/>
                  </a:cubicBezTo>
                  <a:cubicBezTo>
                    <a:pt x="3628585" y="1674820"/>
                    <a:pt x="3501046" y="1738972"/>
                    <a:pt x="3335936" y="1754728"/>
                  </a:cubicBezTo>
                  <a:lnTo>
                    <a:pt x="3293933" y="1758244"/>
                  </a:lnTo>
                  <a:lnTo>
                    <a:pt x="2609400" y="1758244"/>
                  </a:lnTo>
                  <a:lnTo>
                    <a:pt x="2603977" y="1911477"/>
                  </a:lnTo>
                  <a:lnTo>
                    <a:pt x="2498274" y="1911477"/>
                  </a:lnTo>
                  <a:lnTo>
                    <a:pt x="2437398" y="1758244"/>
                  </a:lnTo>
                  <a:lnTo>
                    <a:pt x="1301042" y="1758244"/>
                  </a:lnTo>
                  <a:lnTo>
                    <a:pt x="1239823" y="1911477"/>
                  </a:lnTo>
                  <a:lnTo>
                    <a:pt x="1133524" y="1911477"/>
                  </a:lnTo>
                  <a:lnTo>
                    <a:pt x="1128071" y="1758244"/>
                  </a:lnTo>
                  <a:lnTo>
                    <a:pt x="444368" y="1758244"/>
                  </a:lnTo>
                  <a:lnTo>
                    <a:pt x="402365" y="1754728"/>
                  </a:lnTo>
                  <a:cubicBezTo>
                    <a:pt x="237255" y="1738972"/>
                    <a:pt x="109904" y="1674851"/>
                    <a:pt x="45058" y="1560198"/>
                  </a:cubicBezTo>
                  <a:cubicBezTo>
                    <a:pt x="-127511" y="1254248"/>
                    <a:pt x="210761" y="704333"/>
                    <a:pt x="800740" y="331970"/>
                  </a:cubicBezTo>
                  <a:cubicBezTo>
                    <a:pt x="1049700" y="174946"/>
                    <a:pt x="1303684" y="74542"/>
                    <a:pt x="1527056" y="33834"/>
                  </a:cubicBezTo>
                  <a:lnTo>
                    <a:pt x="1529022" y="33520"/>
                  </a:lnTo>
                  <a:lnTo>
                    <a:pt x="1533422" y="32453"/>
                  </a:lnTo>
                  <a:cubicBezTo>
                    <a:pt x="1636620" y="11487"/>
                    <a:pt x="1749835" y="0"/>
                    <a:pt x="1868854" y="0"/>
                  </a:cubicBezTo>
                  <a:close/>
                  <a:moveTo>
                    <a:pt x="1732026" y="99864"/>
                  </a:moveTo>
                  <a:cubicBezTo>
                    <a:pt x="1705265" y="101225"/>
                    <a:pt x="1678013" y="104302"/>
                    <a:pt x="1650305" y="109032"/>
                  </a:cubicBezTo>
                  <a:cubicBezTo>
                    <a:pt x="1428734" y="147002"/>
                    <a:pt x="1266829" y="279604"/>
                    <a:pt x="1288689" y="405013"/>
                  </a:cubicBezTo>
                  <a:cubicBezTo>
                    <a:pt x="1310679" y="530586"/>
                    <a:pt x="1507972" y="601536"/>
                    <a:pt x="1729575" y="563695"/>
                  </a:cubicBezTo>
                  <a:cubicBezTo>
                    <a:pt x="1951146" y="525693"/>
                    <a:pt x="2113052" y="393124"/>
                    <a:pt x="2091028" y="267552"/>
                  </a:cubicBezTo>
                  <a:cubicBezTo>
                    <a:pt x="2071946" y="157693"/>
                    <a:pt x="1918536" y="89659"/>
                    <a:pt x="1732026" y="99864"/>
                  </a:cubicBezTo>
                  <a:close/>
                  <a:moveTo>
                    <a:pt x="2686731" y="427432"/>
                  </a:moveTo>
                  <a:cubicBezTo>
                    <a:pt x="2629484" y="432454"/>
                    <a:pt x="2582693" y="454128"/>
                    <a:pt x="2555018" y="493198"/>
                  </a:cubicBezTo>
                  <a:cubicBezTo>
                    <a:pt x="2481008" y="597259"/>
                    <a:pt x="2570113" y="785843"/>
                    <a:pt x="2753977" y="914136"/>
                  </a:cubicBezTo>
                  <a:cubicBezTo>
                    <a:pt x="2937710" y="1042462"/>
                    <a:pt x="3146831" y="1062127"/>
                    <a:pt x="3220709" y="957937"/>
                  </a:cubicBezTo>
                  <a:cubicBezTo>
                    <a:pt x="3294719" y="853878"/>
                    <a:pt x="3205614" y="665293"/>
                    <a:pt x="3021881" y="536999"/>
                  </a:cubicBezTo>
                  <a:cubicBezTo>
                    <a:pt x="2906930" y="456752"/>
                    <a:pt x="2782306" y="419041"/>
                    <a:pt x="2686731" y="427432"/>
                  </a:cubicBezTo>
                  <a:close/>
                  <a:moveTo>
                    <a:pt x="863027" y="600758"/>
                  </a:moveTo>
                  <a:cubicBezTo>
                    <a:pt x="793462" y="604872"/>
                    <a:pt x="716218" y="623954"/>
                    <a:pt x="639431" y="658748"/>
                  </a:cubicBezTo>
                  <a:cubicBezTo>
                    <a:pt x="434917" y="751372"/>
                    <a:pt x="312450" y="920259"/>
                    <a:pt x="365841" y="1036210"/>
                  </a:cubicBezTo>
                  <a:cubicBezTo>
                    <a:pt x="419102" y="1151998"/>
                    <a:pt x="628223" y="1170918"/>
                    <a:pt x="832737" y="1078326"/>
                  </a:cubicBezTo>
                  <a:cubicBezTo>
                    <a:pt x="1037251" y="985702"/>
                    <a:pt x="1159882" y="816815"/>
                    <a:pt x="1106490" y="700865"/>
                  </a:cubicBezTo>
                  <a:cubicBezTo>
                    <a:pt x="1073096" y="628554"/>
                    <a:pt x="978926" y="593921"/>
                    <a:pt x="863027" y="600758"/>
                  </a:cubicBezTo>
                  <a:close/>
                  <a:moveTo>
                    <a:pt x="2001793" y="693997"/>
                  </a:moveTo>
                  <a:cubicBezTo>
                    <a:pt x="1975163" y="694451"/>
                    <a:pt x="1947781" y="696297"/>
                    <a:pt x="1919941" y="699958"/>
                  </a:cubicBezTo>
                  <a:cubicBezTo>
                    <a:pt x="1696966" y="729116"/>
                    <a:pt x="1529832" y="854979"/>
                    <a:pt x="1546627" y="981296"/>
                  </a:cubicBezTo>
                  <a:cubicBezTo>
                    <a:pt x="1563389" y="1107613"/>
                    <a:pt x="1757611" y="1186500"/>
                    <a:pt x="1980587" y="1157375"/>
                  </a:cubicBezTo>
                  <a:cubicBezTo>
                    <a:pt x="2203563" y="1128217"/>
                    <a:pt x="2370696" y="1002354"/>
                    <a:pt x="2353901" y="876037"/>
                  </a:cubicBezTo>
                  <a:cubicBezTo>
                    <a:pt x="2339263" y="765563"/>
                    <a:pt x="2188598" y="691405"/>
                    <a:pt x="2001793" y="693997"/>
                  </a:cubicBezTo>
                  <a:close/>
                  <a:moveTo>
                    <a:pt x="2727053" y="1127926"/>
                  </a:moveTo>
                  <a:cubicBezTo>
                    <a:pt x="2700423" y="1126695"/>
                    <a:pt x="2672877" y="1127019"/>
                    <a:pt x="2644874" y="1128995"/>
                  </a:cubicBezTo>
                  <a:cubicBezTo>
                    <a:pt x="2420493" y="1144708"/>
                    <a:pt x="2246008" y="1260366"/>
                    <a:pt x="2255091" y="1387461"/>
                  </a:cubicBezTo>
                  <a:cubicBezTo>
                    <a:pt x="2264012" y="1514556"/>
                    <a:pt x="2453136" y="1604879"/>
                    <a:pt x="2677517" y="1589167"/>
                  </a:cubicBezTo>
                  <a:cubicBezTo>
                    <a:pt x="2901898" y="1573615"/>
                    <a:pt x="3076384" y="1457795"/>
                    <a:pt x="3067300" y="1330701"/>
                  </a:cubicBezTo>
                  <a:cubicBezTo>
                    <a:pt x="3059458" y="1219610"/>
                    <a:pt x="2913563" y="1136447"/>
                    <a:pt x="2727053" y="1127926"/>
                  </a:cubicBezTo>
                  <a:close/>
                  <a:moveTo>
                    <a:pt x="1140964" y="1138456"/>
                  </a:moveTo>
                  <a:cubicBezTo>
                    <a:pt x="954453" y="1148531"/>
                    <a:pt x="809343" y="1232732"/>
                    <a:pt x="802416" y="1344114"/>
                  </a:cubicBezTo>
                  <a:cubicBezTo>
                    <a:pt x="794410" y="1471209"/>
                    <a:pt x="969843" y="1585474"/>
                    <a:pt x="1194355" y="1599210"/>
                  </a:cubicBezTo>
                  <a:cubicBezTo>
                    <a:pt x="1418736" y="1613109"/>
                    <a:pt x="1607076" y="1521101"/>
                    <a:pt x="1615081" y="1394006"/>
                  </a:cubicBezTo>
                  <a:cubicBezTo>
                    <a:pt x="1623087" y="1266911"/>
                    <a:pt x="1447490" y="1152646"/>
                    <a:pt x="1223142" y="1138747"/>
                  </a:cubicBezTo>
                  <a:cubicBezTo>
                    <a:pt x="1195139" y="1137063"/>
                    <a:pt x="1167594" y="1137063"/>
                    <a:pt x="1140964" y="11384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eko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" name="Google Shape;94;p9"/>
            <p:cNvGrpSpPr/>
            <p:nvPr/>
          </p:nvGrpSpPr>
          <p:grpSpPr>
            <a:xfrm>
              <a:off x="2523563" y="3823085"/>
              <a:ext cx="7166343" cy="1222271"/>
              <a:chOff x="-571087" y="4063523"/>
              <a:chExt cx="1595531" cy="272129"/>
            </a:xfrm>
          </p:grpSpPr>
          <p:sp>
            <p:nvSpPr>
              <p:cNvPr id="95" name="Google Shape;95;p9"/>
              <p:cNvSpPr/>
              <p:nvPr/>
            </p:nvSpPr>
            <p:spPr>
              <a:xfrm>
                <a:off x="-571087" y="4105147"/>
                <a:ext cx="111061" cy="230505"/>
              </a:xfrm>
              <a:custGeom>
                <a:rect b="b" l="l" r="r" t="t"/>
                <a:pathLst>
                  <a:path extrusionOk="0" h="230505" w="111061">
                    <a:moveTo>
                      <a:pt x="111062" y="209455"/>
                    </a:moveTo>
                    <a:cubicBezTo>
                      <a:pt x="111062" y="223456"/>
                      <a:pt x="104108" y="230505"/>
                      <a:pt x="90107" y="230505"/>
                    </a:cubicBezTo>
                    <a:lnTo>
                      <a:pt x="20764" y="230505"/>
                    </a:lnTo>
                    <a:cubicBezTo>
                      <a:pt x="6953" y="230505"/>
                      <a:pt x="0" y="223456"/>
                      <a:pt x="0" y="209455"/>
                    </a:cubicBezTo>
                    <a:lnTo>
                      <a:pt x="0" y="154496"/>
                    </a:lnTo>
                    <a:lnTo>
                      <a:pt x="34481" y="154496"/>
                    </a:lnTo>
                    <a:lnTo>
                      <a:pt x="34481" y="201454"/>
                    </a:lnTo>
                    <a:lnTo>
                      <a:pt x="76581" y="201454"/>
                    </a:lnTo>
                    <a:lnTo>
                      <a:pt x="76581" y="156210"/>
                    </a:lnTo>
                    <a:lnTo>
                      <a:pt x="7525" y="90869"/>
                    </a:lnTo>
                    <a:cubicBezTo>
                      <a:pt x="2477" y="86011"/>
                      <a:pt x="0" y="79915"/>
                      <a:pt x="0" y="7248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764" y="0"/>
                    </a:cubicBezTo>
                    <a:lnTo>
                      <a:pt x="90107" y="0"/>
                    </a:lnTo>
                    <a:cubicBezTo>
                      <a:pt x="104013" y="0"/>
                      <a:pt x="111062" y="6953"/>
                      <a:pt x="111062" y="20955"/>
                    </a:cubicBezTo>
                    <a:lnTo>
                      <a:pt x="111062" y="72485"/>
                    </a:lnTo>
                    <a:lnTo>
                      <a:pt x="76581" y="72485"/>
                    </a:lnTo>
                    <a:lnTo>
                      <a:pt x="76581" y="29051"/>
                    </a:lnTo>
                    <a:lnTo>
                      <a:pt x="34481" y="29051"/>
                    </a:lnTo>
                    <a:lnTo>
                      <a:pt x="34481" y="70771"/>
                    </a:lnTo>
                    <a:lnTo>
                      <a:pt x="103537" y="135827"/>
                    </a:lnTo>
                    <a:cubicBezTo>
                      <a:pt x="108585" y="140494"/>
                      <a:pt x="111062" y="146780"/>
                      <a:pt x="111062" y="154496"/>
                    </a:cubicBezTo>
                    <a:lnTo>
                      <a:pt x="111062" y="20945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9"/>
              <p:cNvSpPr/>
              <p:nvPr/>
            </p:nvSpPr>
            <p:spPr>
              <a:xfrm>
                <a:off x="-432689" y="4063523"/>
                <a:ext cx="116205" cy="272129"/>
              </a:xfrm>
              <a:custGeom>
                <a:rect b="b" l="l" r="r" t="t"/>
                <a:pathLst>
                  <a:path extrusionOk="0" h="272129" w="116205">
                    <a:moveTo>
                      <a:pt x="116205" y="251079"/>
                    </a:moveTo>
                    <a:cubicBezTo>
                      <a:pt x="116205" y="265081"/>
                      <a:pt x="109252" y="272129"/>
                      <a:pt x="95250" y="272129"/>
                    </a:cubicBezTo>
                    <a:lnTo>
                      <a:pt x="20479" y="272129"/>
                    </a:lnTo>
                    <a:cubicBezTo>
                      <a:pt x="6858" y="272129"/>
                      <a:pt x="0" y="265081"/>
                      <a:pt x="0" y="251079"/>
                    </a:cubicBezTo>
                    <a:lnTo>
                      <a:pt x="0" y="62865"/>
                    </a:lnTo>
                    <a:cubicBezTo>
                      <a:pt x="0" y="48768"/>
                      <a:pt x="6858" y="41624"/>
                      <a:pt x="20479" y="41624"/>
                    </a:cubicBezTo>
                    <a:lnTo>
                      <a:pt x="95250" y="41624"/>
                    </a:lnTo>
                    <a:cubicBezTo>
                      <a:pt x="109157" y="41624"/>
                      <a:pt x="116205" y="48673"/>
                      <a:pt x="116205" y="62865"/>
                    </a:cubicBezTo>
                    <a:lnTo>
                      <a:pt x="116205" y="251079"/>
                    </a:lnTo>
                    <a:close/>
                    <a:moveTo>
                      <a:pt x="51721" y="31623"/>
                    </a:moveTo>
                    <a:lnTo>
                      <a:pt x="19431" y="31623"/>
                    </a:lnTo>
                    <a:lnTo>
                      <a:pt x="19431" y="0"/>
                    </a:lnTo>
                    <a:lnTo>
                      <a:pt x="51721" y="0"/>
                    </a:lnTo>
                    <a:lnTo>
                      <a:pt x="51721" y="31623"/>
                    </a:lnTo>
                    <a:close/>
                    <a:moveTo>
                      <a:pt x="81725" y="242507"/>
                    </a:moveTo>
                    <a:lnTo>
                      <a:pt x="81725" y="71247"/>
                    </a:lnTo>
                    <a:lnTo>
                      <a:pt x="34481" y="71247"/>
                    </a:lnTo>
                    <a:lnTo>
                      <a:pt x="34481" y="242507"/>
                    </a:lnTo>
                    <a:lnTo>
                      <a:pt x="81725" y="242507"/>
                    </a:lnTo>
                    <a:close/>
                    <a:moveTo>
                      <a:pt x="96583" y="31623"/>
                    </a:moveTo>
                    <a:lnTo>
                      <a:pt x="64389" y="31623"/>
                    </a:lnTo>
                    <a:lnTo>
                      <a:pt x="64389" y="0"/>
                    </a:lnTo>
                    <a:lnTo>
                      <a:pt x="96679" y="0"/>
                    </a:lnTo>
                    <a:lnTo>
                      <a:pt x="96679" y="3162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9"/>
              <p:cNvSpPr/>
              <p:nvPr/>
            </p:nvSpPr>
            <p:spPr>
              <a:xfrm>
                <a:off x="-288766" y="4105147"/>
                <a:ext cx="117919" cy="230505"/>
              </a:xfrm>
              <a:custGeom>
                <a:rect b="b" l="l" r="r" t="t"/>
                <a:pathLst>
                  <a:path extrusionOk="0" h="230505" w="117919">
                    <a:moveTo>
                      <a:pt x="117919" y="230505"/>
                    </a:moveTo>
                    <a:lnTo>
                      <a:pt x="82010" y="230505"/>
                    </a:lnTo>
                    <a:lnTo>
                      <a:pt x="44006" y="123444"/>
                    </a:lnTo>
                    <a:lnTo>
                      <a:pt x="44006" y="102680"/>
                    </a:lnTo>
                    <a:lnTo>
                      <a:pt x="77914" y="102680"/>
                    </a:lnTo>
                    <a:lnTo>
                      <a:pt x="77914" y="29623"/>
                    </a:lnTo>
                    <a:lnTo>
                      <a:pt x="34481" y="29623"/>
                    </a:lnTo>
                    <a:lnTo>
                      <a:pt x="34481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91440" y="0"/>
                    </a:lnTo>
                    <a:cubicBezTo>
                      <a:pt x="105251" y="0"/>
                      <a:pt x="112205" y="7049"/>
                      <a:pt x="112205" y="21241"/>
                    </a:cubicBezTo>
                    <a:lnTo>
                      <a:pt x="112205" y="105061"/>
                    </a:lnTo>
                    <a:cubicBezTo>
                      <a:pt x="112205" y="114776"/>
                      <a:pt x="108871" y="121063"/>
                      <a:pt x="102299" y="123920"/>
                    </a:cubicBezTo>
                    <a:cubicBezTo>
                      <a:pt x="98774" y="125349"/>
                      <a:pt x="91345" y="126111"/>
                      <a:pt x="79915" y="126111"/>
                    </a:cubicBezTo>
                    <a:lnTo>
                      <a:pt x="117919" y="23050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9"/>
              <p:cNvSpPr/>
              <p:nvPr/>
            </p:nvSpPr>
            <p:spPr>
              <a:xfrm>
                <a:off x="-150368" y="4105147"/>
                <a:ext cx="111061" cy="230505"/>
              </a:xfrm>
              <a:custGeom>
                <a:rect b="b" l="l" r="r" t="t"/>
                <a:pathLst>
                  <a:path extrusionOk="0" h="230505" w="111061">
                    <a:moveTo>
                      <a:pt x="111062" y="209455"/>
                    </a:moveTo>
                    <a:cubicBezTo>
                      <a:pt x="111062" y="223456"/>
                      <a:pt x="104108" y="230505"/>
                      <a:pt x="90106" y="230505"/>
                    </a:cubicBezTo>
                    <a:lnTo>
                      <a:pt x="20765" y="230505"/>
                    </a:lnTo>
                    <a:cubicBezTo>
                      <a:pt x="6953" y="230505"/>
                      <a:pt x="0" y="223456"/>
                      <a:pt x="0" y="209455"/>
                    </a:cubicBezTo>
                    <a:lnTo>
                      <a:pt x="0" y="154496"/>
                    </a:lnTo>
                    <a:lnTo>
                      <a:pt x="34480" y="154496"/>
                    </a:lnTo>
                    <a:lnTo>
                      <a:pt x="34480" y="201454"/>
                    </a:lnTo>
                    <a:lnTo>
                      <a:pt x="76581" y="201454"/>
                    </a:lnTo>
                    <a:lnTo>
                      <a:pt x="76581" y="156210"/>
                    </a:lnTo>
                    <a:lnTo>
                      <a:pt x="7525" y="90869"/>
                    </a:lnTo>
                    <a:cubicBezTo>
                      <a:pt x="2476" y="86011"/>
                      <a:pt x="0" y="79915"/>
                      <a:pt x="0" y="7248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765" y="0"/>
                    </a:cubicBezTo>
                    <a:lnTo>
                      <a:pt x="90106" y="0"/>
                    </a:lnTo>
                    <a:cubicBezTo>
                      <a:pt x="104013" y="0"/>
                      <a:pt x="111062" y="6953"/>
                      <a:pt x="111062" y="20955"/>
                    </a:cubicBezTo>
                    <a:lnTo>
                      <a:pt x="111062" y="72485"/>
                    </a:lnTo>
                    <a:lnTo>
                      <a:pt x="76581" y="72485"/>
                    </a:lnTo>
                    <a:lnTo>
                      <a:pt x="76581" y="29051"/>
                    </a:lnTo>
                    <a:lnTo>
                      <a:pt x="34480" y="29051"/>
                    </a:lnTo>
                    <a:lnTo>
                      <a:pt x="34480" y="70771"/>
                    </a:lnTo>
                    <a:lnTo>
                      <a:pt x="103537" y="135827"/>
                    </a:lnTo>
                    <a:cubicBezTo>
                      <a:pt x="108585" y="140494"/>
                      <a:pt x="111062" y="146780"/>
                      <a:pt x="111062" y="154496"/>
                    </a:cubicBezTo>
                    <a:lnTo>
                      <a:pt x="111062" y="20945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9"/>
              <p:cNvSpPr/>
              <p:nvPr/>
            </p:nvSpPr>
            <p:spPr>
              <a:xfrm>
                <a:off x="-11970" y="4105147"/>
                <a:ext cx="116205" cy="230505"/>
              </a:xfrm>
              <a:custGeom>
                <a:rect b="b" l="l" r="r" t="t"/>
                <a:pathLst>
                  <a:path extrusionOk="0" h="230505" w="116205">
                    <a:moveTo>
                      <a:pt x="116205" y="230505"/>
                    </a:moveTo>
                    <a:lnTo>
                      <a:pt x="78200" y="230505"/>
                    </a:lnTo>
                    <a:lnTo>
                      <a:pt x="34480" y="127730"/>
                    </a:lnTo>
                    <a:lnTo>
                      <a:pt x="34480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34480" y="0"/>
                    </a:lnTo>
                    <a:lnTo>
                      <a:pt x="34480" y="97441"/>
                    </a:lnTo>
                    <a:lnTo>
                      <a:pt x="72771" y="0"/>
                    </a:lnTo>
                    <a:lnTo>
                      <a:pt x="110490" y="0"/>
                    </a:lnTo>
                    <a:lnTo>
                      <a:pt x="110490" y="1619"/>
                    </a:lnTo>
                    <a:lnTo>
                      <a:pt x="63627" y="111062"/>
                    </a:lnTo>
                    <a:lnTo>
                      <a:pt x="116205" y="23050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9"/>
              <p:cNvSpPr/>
              <p:nvPr/>
            </p:nvSpPr>
            <p:spPr>
              <a:xfrm>
                <a:off x="118045" y="4105147"/>
                <a:ext cx="116205" cy="230505"/>
              </a:xfrm>
              <a:custGeom>
                <a:rect b="b" l="l" r="r" t="t"/>
                <a:pathLst>
                  <a:path extrusionOk="0" h="230505" w="116205">
                    <a:moveTo>
                      <a:pt x="116205" y="209455"/>
                    </a:moveTo>
                    <a:cubicBezTo>
                      <a:pt x="116205" y="223456"/>
                      <a:pt x="109252" y="230505"/>
                      <a:pt x="95250" y="230505"/>
                    </a:cubicBezTo>
                    <a:lnTo>
                      <a:pt x="20479" y="230505"/>
                    </a:lnTo>
                    <a:cubicBezTo>
                      <a:pt x="6858" y="230505"/>
                      <a:pt x="0" y="223456"/>
                      <a:pt x="0" y="209455"/>
                    </a:cubicBezTo>
                    <a:lnTo>
                      <a:pt x="0" y="21241"/>
                    </a:lnTo>
                    <a:cubicBezTo>
                      <a:pt x="0" y="7144"/>
                      <a:pt x="6858" y="0"/>
                      <a:pt x="20479" y="0"/>
                    </a:cubicBezTo>
                    <a:lnTo>
                      <a:pt x="95250" y="0"/>
                    </a:lnTo>
                    <a:cubicBezTo>
                      <a:pt x="109156" y="0"/>
                      <a:pt x="116205" y="7049"/>
                      <a:pt x="116205" y="21241"/>
                    </a:cubicBezTo>
                    <a:lnTo>
                      <a:pt x="116205" y="209455"/>
                    </a:lnTo>
                    <a:close/>
                    <a:moveTo>
                      <a:pt x="81725" y="200882"/>
                    </a:moveTo>
                    <a:lnTo>
                      <a:pt x="81725" y="29623"/>
                    </a:lnTo>
                    <a:lnTo>
                      <a:pt x="34481" y="29623"/>
                    </a:lnTo>
                    <a:lnTo>
                      <a:pt x="34481" y="200882"/>
                    </a:lnTo>
                    <a:lnTo>
                      <a:pt x="81725" y="2008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9"/>
              <p:cNvSpPr/>
              <p:nvPr/>
            </p:nvSpPr>
            <p:spPr>
              <a:xfrm>
                <a:off x="261873" y="4105147"/>
                <a:ext cx="114014" cy="230505"/>
              </a:xfrm>
              <a:custGeom>
                <a:rect b="b" l="l" r="r" t="t"/>
                <a:pathLst>
                  <a:path extrusionOk="0" h="230505" w="114014">
                    <a:moveTo>
                      <a:pt x="114014" y="209455"/>
                    </a:moveTo>
                    <a:cubicBezTo>
                      <a:pt x="114014" y="223456"/>
                      <a:pt x="106966" y="230505"/>
                      <a:pt x="92964" y="230505"/>
                    </a:cubicBezTo>
                    <a:lnTo>
                      <a:pt x="20479" y="230505"/>
                    </a:lnTo>
                    <a:cubicBezTo>
                      <a:pt x="6858" y="230505"/>
                      <a:pt x="0" y="223456"/>
                      <a:pt x="0" y="20945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955" y="0"/>
                    </a:cubicBezTo>
                    <a:lnTo>
                      <a:pt x="92964" y="0"/>
                    </a:lnTo>
                    <a:cubicBezTo>
                      <a:pt x="106966" y="0"/>
                      <a:pt x="114014" y="7049"/>
                      <a:pt x="114014" y="21241"/>
                    </a:cubicBezTo>
                    <a:lnTo>
                      <a:pt x="114014" y="70390"/>
                    </a:lnTo>
                    <a:lnTo>
                      <a:pt x="79438" y="70390"/>
                    </a:lnTo>
                    <a:lnTo>
                      <a:pt x="79438" y="29623"/>
                    </a:lnTo>
                    <a:lnTo>
                      <a:pt x="34480" y="29623"/>
                    </a:lnTo>
                    <a:lnTo>
                      <a:pt x="34480" y="200882"/>
                    </a:lnTo>
                    <a:lnTo>
                      <a:pt x="79438" y="200882"/>
                    </a:lnTo>
                    <a:lnTo>
                      <a:pt x="79438" y="136398"/>
                    </a:lnTo>
                    <a:lnTo>
                      <a:pt x="53816" y="136398"/>
                    </a:lnTo>
                    <a:lnTo>
                      <a:pt x="53816" y="107061"/>
                    </a:lnTo>
                    <a:lnTo>
                      <a:pt x="114014" y="107061"/>
                    </a:lnTo>
                    <a:lnTo>
                      <a:pt x="114014" y="20945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9"/>
              <p:cNvSpPr/>
              <p:nvPr/>
            </p:nvSpPr>
            <p:spPr>
              <a:xfrm>
                <a:off x="403510" y="4105147"/>
                <a:ext cx="95631" cy="230505"/>
              </a:xfrm>
              <a:custGeom>
                <a:rect b="b" l="l" r="r" t="t"/>
                <a:pathLst>
                  <a:path extrusionOk="0" h="230505" w="95631">
                    <a:moveTo>
                      <a:pt x="95536" y="230505"/>
                    </a:moveTo>
                    <a:lnTo>
                      <a:pt x="0" y="230505"/>
                    </a:lnTo>
                    <a:lnTo>
                      <a:pt x="0" y="0"/>
                    </a:lnTo>
                    <a:lnTo>
                      <a:pt x="94679" y="0"/>
                    </a:lnTo>
                    <a:lnTo>
                      <a:pt x="94679" y="30480"/>
                    </a:lnTo>
                    <a:lnTo>
                      <a:pt x="34481" y="30480"/>
                    </a:lnTo>
                    <a:lnTo>
                      <a:pt x="34481" y="97822"/>
                    </a:lnTo>
                    <a:lnTo>
                      <a:pt x="86296" y="97822"/>
                    </a:lnTo>
                    <a:lnTo>
                      <a:pt x="86296" y="127730"/>
                    </a:lnTo>
                    <a:lnTo>
                      <a:pt x="34481" y="127730"/>
                    </a:lnTo>
                    <a:lnTo>
                      <a:pt x="34481" y="200025"/>
                    </a:lnTo>
                    <a:lnTo>
                      <a:pt x="95631" y="200025"/>
                    </a:lnTo>
                    <a:lnTo>
                      <a:pt x="95631" y="23050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9"/>
              <p:cNvSpPr/>
              <p:nvPr/>
            </p:nvSpPr>
            <p:spPr>
              <a:xfrm>
                <a:off x="522572" y="4105147"/>
                <a:ext cx="116776" cy="230505"/>
              </a:xfrm>
              <a:custGeom>
                <a:rect b="b" l="l" r="r" t="t"/>
                <a:pathLst>
                  <a:path extrusionOk="0" h="230505" w="116776">
                    <a:moveTo>
                      <a:pt x="116776" y="230505"/>
                    </a:moveTo>
                    <a:lnTo>
                      <a:pt x="86582" y="230505"/>
                    </a:lnTo>
                    <a:lnTo>
                      <a:pt x="31337" y="85439"/>
                    </a:lnTo>
                    <a:cubicBezTo>
                      <a:pt x="32766" y="92488"/>
                      <a:pt x="33528" y="98012"/>
                      <a:pt x="33528" y="102108"/>
                    </a:cubicBezTo>
                    <a:lnTo>
                      <a:pt x="33528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30194" y="0"/>
                    </a:lnTo>
                    <a:lnTo>
                      <a:pt x="85439" y="142113"/>
                    </a:lnTo>
                    <a:cubicBezTo>
                      <a:pt x="84011" y="135065"/>
                      <a:pt x="83248" y="129540"/>
                      <a:pt x="83248" y="125444"/>
                    </a:cubicBezTo>
                    <a:lnTo>
                      <a:pt x="83248" y="0"/>
                    </a:lnTo>
                    <a:lnTo>
                      <a:pt x="116776" y="0"/>
                    </a:lnTo>
                    <a:lnTo>
                      <a:pt x="116776" y="23050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9"/>
              <p:cNvSpPr/>
              <p:nvPr/>
            </p:nvSpPr>
            <p:spPr>
              <a:xfrm>
                <a:off x="666400" y="4105147"/>
                <a:ext cx="111061" cy="230505"/>
              </a:xfrm>
              <a:custGeom>
                <a:rect b="b" l="l" r="r" t="t"/>
                <a:pathLst>
                  <a:path extrusionOk="0" h="230505" w="111061">
                    <a:moveTo>
                      <a:pt x="111061" y="209455"/>
                    </a:moveTo>
                    <a:cubicBezTo>
                      <a:pt x="111061" y="223456"/>
                      <a:pt x="104108" y="230505"/>
                      <a:pt x="90106" y="230505"/>
                    </a:cubicBezTo>
                    <a:lnTo>
                      <a:pt x="20764" y="230505"/>
                    </a:lnTo>
                    <a:cubicBezTo>
                      <a:pt x="6953" y="230505"/>
                      <a:pt x="0" y="223456"/>
                      <a:pt x="0" y="209455"/>
                    </a:cubicBezTo>
                    <a:lnTo>
                      <a:pt x="0" y="154496"/>
                    </a:lnTo>
                    <a:lnTo>
                      <a:pt x="34480" y="154496"/>
                    </a:lnTo>
                    <a:lnTo>
                      <a:pt x="34480" y="201454"/>
                    </a:lnTo>
                    <a:lnTo>
                      <a:pt x="76581" y="201454"/>
                    </a:lnTo>
                    <a:lnTo>
                      <a:pt x="76581" y="156210"/>
                    </a:lnTo>
                    <a:lnTo>
                      <a:pt x="7525" y="90869"/>
                    </a:lnTo>
                    <a:cubicBezTo>
                      <a:pt x="2476" y="86011"/>
                      <a:pt x="0" y="79915"/>
                      <a:pt x="0" y="7248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764" y="0"/>
                    </a:cubicBezTo>
                    <a:lnTo>
                      <a:pt x="90106" y="0"/>
                    </a:lnTo>
                    <a:cubicBezTo>
                      <a:pt x="104013" y="0"/>
                      <a:pt x="111061" y="6953"/>
                      <a:pt x="111061" y="20955"/>
                    </a:cubicBezTo>
                    <a:lnTo>
                      <a:pt x="111061" y="72485"/>
                    </a:lnTo>
                    <a:lnTo>
                      <a:pt x="76581" y="72485"/>
                    </a:lnTo>
                    <a:lnTo>
                      <a:pt x="76581" y="29051"/>
                    </a:lnTo>
                    <a:lnTo>
                      <a:pt x="34480" y="29051"/>
                    </a:lnTo>
                    <a:lnTo>
                      <a:pt x="34480" y="70771"/>
                    </a:lnTo>
                    <a:lnTo>
                      <a:pt x="103537" y="135827"/>
                    </a:lnTo>
                    <a:cubicBezTo>
                      <a:pt x="108585" y="140494"/>
                      <a:pt x="111061" y="146780"/>
                      <a:pt x="111061" y="154496"/>
                    </a:cubicBezTo>
                    <a:lnTo>
                      <a:pt x="111061" y="20945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9"/>
              <p:cNvSpPr/>
              <p:nvPr/>
            </p:nvSpPr>
            <p:spPr>
              <a:xfrm>
                <a:off x="867568" y="4105147"/>
                <a:ext cx="34480" cy="230505"/>
              </a:xfrm>
              <a:custGeom>
                <a:rect b="b" l="l" r="r" t="t"/>
                <a:pathLst>
                  <a:path extrusionOk="0" h="230505" w="34480">
                    <a:moveTo>
                      <a:pt x="34480" y="230505"/>
                    </a:moveTo>
                    <a:lnTo>
                      <a:pt x="0" y="230505"/>
                    </a:lnTo>
                    <a:lnTo>
                      <a:pt x="0" y="0"/>
                    </a:lnTo>
                    <a:lnTo>
                      <a:pt x="34480" y="0"/>
                    </a:lnTo>
                    <a:lnTo>
                      <a:pt x="34480" y="23050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9"/>
              <p:cNvSpPr/>
              <p:nvPr/>
            </p:nvSpPr>
            <p:spPr>
              <a:xfrm>
                <a:off x="930337" y="4105147"/>
                <a:ext cx="94107" cy="230505"/>
              </a:xfrm>
              <a:custGeom>
                <a:rect b="b" l="l" r="r" t="t"/>
                <a:pathLst>
                  <a:path extrusionOk="0" h="230505" w="94107">
                    <a:moveTo>
                      <a:pt x="94107" y="30480"/>
                    </a:moveTo>
                    <a:lnTo>
                      <a:pt x="34481" y="30480"/>
                    </a:lnTo>
                    <a:lnTo>
                      <a:pt x="34481" y="98679"/>
                    </a:lnTo>
                    <a:lnTo>
                      <a:pt x="85439" y="98679"/>
                    </a:lnTo>
                    <a:lnTo>
                      <a:pt x="85439" y="128588"/>
                    </a:lnTo>
                    <a:lnTo>
                      <a:pt x="34481" y="128588"/>
                    </a:lnTo>
                    <a:lnTo>
                      <a:pt x="34481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94107" y="0"/>
                    </a:lnTo>
                    <a:lnTo>
                      <a:pt x="94107" y="3048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7" name="Google Shape;107;p9"/>
            <p:cNvGrpSpPr/>
            <p:nvPr/>
          </p:nvGrpSpPr>
          <p:grpSpPr>
            <a:xfrm>
              <a:off x="7275084" y="1201322"/>
              <a:ext cx="3087506" cy="1177102"/>
              <a:chOff x="7275084" y="1201322"/>
              <a:chExt cx="3087506" cy="1177102"/>
            </a:xfrm>
          </p:grpSpPr>
          <p:grpSp>
            <p:nvGrpSpPr>
              <p:cNvPr id="108" name="Google Shape;108;p9"/>
              <p:cNvGrpSpPr/>
              <p:nvPr/>
            </p:nvGrpSpPr>
            <p:grpSpPr>
              <a:xfrm rot="-347431">
                <a:off x="7829430" y="1324689"/>
                <a:ext cx="2492586" cy="930368"/>
                <a:chOff x="8247863" y="506696"/>
                <a:chExt cx="1940829" cy="724421"/>
              </a:xfrm>
            </p:grpSpPr>
            <p:sp>
              <p:nvSpPr>
                <p:cNvPr id="109" name="Google Shape;109;p9"/>
                <p:cNvSpPr/>
                <p:nvPr/>
              </p:nvSpPr>
              <p:spPr>
                <a:xfrm>
                  <a:off x="8247863" y="506696"/>
                  <a:ext cx="259570" cy="475264"/>
                </a:xfrm>
                <a:custGeom>
                  <a:rect b="b" l="l" r="r" t="t"/>
                  <a:pathLst>
                    <a:path extrusionOk="0" h="475264" w="259570">
                      <a:moveTo>
                        <a:pt x="225270" y="217326"/>
                      </a:moveTo>
                      <a:lnTo>
                        <a:pt x="232679" y="217326"/>
                      </a:lnTo>
                      <a:lnTo>
                        <a:pt x="244478" y="232693"/>
                      </a:lnTo>
                      <a:cubicBezTo>
                        <a:pt x="234417" y="242754"/>
                        <a:pt x="229386" y="270469"/>
                        <a:pt x="229386" y="315837"/>
                      </a:cubicBezTo>
                      <a:cubicBezTo>
                        <a:pt x="230484" y="363765"/>
                        <a:pt x="237893" y="410414"/>
                        <a:pt x="251613" y="455782"/>
                      </a:cubicBezTo>
                      <a:lnTo>
                        <a:pt x="251613" y="463465"/>
                      </a:lnTo>
                      <a:lnTo>
                        <a:pt x="240637" y="475264"/>
                      </a:lnTo>
                      <a:lnTo>
                        <a:pt x="229386" y="475264"/>
                      </a:lnTo>
                      <a:cubicBezTo>
                        <a:pt x="217312" y="475264"/>
                        <a:pt x="208257" y="415719"/>
                        <a:pt x="202220" y="296628"/>
                      </a:cubicBezTo>
                      <a:cubicBezTo>
                        <a:pt x="202220" y="243760"/>
                        <a:pt x="209904" y="217326"/>
                        <a:pt x="225270" y="217326"/>
                      </a:cubicBezTo>
                      <a:close/>
                      <a:moveTo>
                        <a:pt x="232679" y="118542"/>
                      </a:moveTo>
                      <a:cubicBezTo>
                        <a:pt x="242374" y="118542"/>
                        <a:pt x="251338" y="123572"/>
                        <a:pt x="259570" y="133634"/>
                      </a:cubicBezTo>
                      <a:cubicBezTo>
                        <a:pt x="259570" y="141134"/>
                        <a:pt x="250606" y="149915"/>
                        <a:pt x="232679" y="159976"/>
                      </a:cubicBezTo>
                      <a:cubicBezTo>
                        <a:pt x="225910" y="159976"/>
                        <a:pt x="219691" y="153848"/>
                        <a:pt x="214020" y="141591"/>
                      </a:cubicBezTo>
                      <a:cubicBezTo>
                        <a:pt x="218959" y="127688"/>
                        <a:pt x="225179" y="120005"/>
                        <a:pt x="232679" y="118542"/>
                      </a:cubicBezTo>
                      <a:close/>
                      <a:moveTo>
                        <a:pt x="174245" y="0"/>
                      </a:moveTo>
                      <a:cubicBezTo>
                        <a:pt x="189612" y="5122"/>
                        <a:pt x="197295" y="10153"/>
                        <a:pt x="197295" y="15092"/>
                      </a:cubicBezTo>
                      <a:cubicBezTo>
                        <a:pt x="197295" y="23690"/>
                        <a:pt x="193362" y="32471"/>
                        <a:pt x="185496" y="41435"/>
                      </a:cubicBezTo>
                      <a:cubicBezTo>
                        <a:pt x="180922" y="185770"/>
                        <a:pt x="158421" y="326081"/>
                        <a:pt x="117993" y="462367"/>
                      </a:cubicBezTo>
                      <a:lnTo>
                        <a:pt x="99608" y="473618"/>
                      </a:lnTo>
                      <a:cubicBezTo>
                        <a:pt x="87534" y="473618"/>
                        <a:pt x="79851" y="454684"/>
                        <a:pt x="76558" y="416816"/>
                      </a:cubicBezTo>
                      <a:cubicBezTo>
                        <a:pt x="58814" y="370717"/>
                        <a:pt x="33294" y="246962"/>
                        <a:pt x="0" y="45551"/>
                      </a:cubicBezTo>
                      <a:lnTo>
                        <a:pt x="15092" y="30184"/>
                      </a:lnTo>
                      <a:cubicBezTo>
                        <a:pt x="30093" y="30184"/>
                        <a:pt x="51862" y="143878"/>
                        <a:pt x="80400" y="371266"/>
                      </a:cubicBezTo>
                      <a:cubicBezTo>
                        <a:pt x="93937" y="404011"/>
                        <a:pt x="102718" y="420384"/>
                        <a:pt x="106743" y="420384"/>
                      </a:cubicBezTo>
                      <a:cubicBezTo>
                        <a:pt x="137110" y="313550"/>
                        <a:pt x="152293" y="230132"/>
                        <a:pt x="152293" y="170129"/>
                      </a:cubicBezTo>
                      <a:lnTo>
                        <a:pt x="152293" y="136378"/>
                      </a:lnTo>
                      <a:lnTo>
                        <a:pt x="155037" y="1125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Teko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110;p9"/>
                <p:cNvSpPr/>
                <p:nvPr/>
              </p:nvSpPr>
              <p:spPr>
                <a:xfrm>
                  <a:off x="8745003" y="598621"/>
                  <a:ext cx="318645" cy="423402"/>
                </a:xfrm>
                <a:custGeom>
                  <a:rect b="b" l="l" r="r" t="t"/>
                  <a:pathLst>
                    <a:path extrusionOk="0" h="423402" w="318645">
                      <a:moveTo>
                        <a:pt x="63935" y="130615"/>
                      </a:moveTo>
                      <a:cubicBezTo>
                        <a:pt x="38873" y="130615"/>
                        <a:pt x="26342" y="183757"/>
                        <a:pt x="26342" y="290042"/>
                      </a:cubicBezTo>
                      <a:lnTo>
                        <a:pt x="26342" y="343002"/>
                      </a:lnTo>
                      <a:cubicBezTo>
                        <a:pt x="26342" y="370991"/>
                        <a:pt x="30092" y="384985"/>
                        <a:pt x="37593" y="384985"/>
                      </a:cubicBezTo>
                      <a:cubicBezTo>
                        <a:pt x="54057" y="384985"/>
                        <a:pt x="70521" y="319312"/>
                        <a:pt x="86985" y="187965"/>
                      </a:cubicBezTo>
                      <a:lnTo>
                        <a:pt x="86985" y="183849"/>
                      </a:lnTo>
                      <a:cubicBezTo>
                        <a:pt x="85156" y="148360"/>
                        <a:pt x="81405" y="130615"/>
                        <a:pt x="75734" y="130615"/>
                      </a:cubicBezTo>
                      <a:close/>
                      <a:moveTo>
                        <a:pt x="94394" y="81497"/>
                      </a:moveTo>
                      <a:lnTo>
                        <a:pt x="106193" y="81497"/>
                      </a:lnTo>
                      <a:lnTo>
                        <a:pt x="117444" y="89455"/>
                      </a:lnTo>
                      <a:lnTo>
                        <a:pt x="113328" y="145707"/>
                      </a:lnTo>
                      <a:cubicBezTo>
                        <a:pt x="120462" y="280164"/>
                        <a:pt x="131895" y="347392"/>
                        <a:pt x="147628" y="347392"/>
                      </a:cubicBezTo>
                      <a:lnTo>
                        <a:pt x="155037" y="347392"/>
                      </a:lnTo>
                      <a:lnTo>
                        <a:pt x="155037" y="350685"/>
                      </a:lnTo>
                      <a:cubicBezTo>
                        <a:pt x="155037" y="364588"/>
                        <a:pt x="150006" y="373644"/>
                        <a:pt x="139945" y="377851"/>
                      </a:cubicBezTo>
                      <a:lnTo>
                        <a:pt x="124578" y="377851"/>
                      </a:lnTo>
                      <a:cubicBezTo>
                        <a:pt x="114517" y="377851"/>
                        <a:pt x="105736" y="349954"/>
                        <a:pt x="98235" y="294158"/>
                      </a:cubicBezTo>
                      <a:lnTo>
                        <a:pt x="94394" y="294158"/>
                      </a:lnTo>
                      <a:cubicBezTo>
                        <a:pt x="79759" y="380321"/>
                        <a:pt x="57075" y="423402"/>
                        <a:pt x="26342" y="423402"/>
                      </a:cubicBezTo>
                      <a:cubicBezTo>
                        <a:pt x="8780" y="423402"/>
                        <a:pt x="0" y="396602"/>
                        <a:pt x="0" y="343002"/>
                      </a:cubicBezTo>
                      <a:lnTo>
                        <a:pt x="0" y="301842"/>
                      </a:lnTo>
                      <a:cubicBezTo>
                        <a:pt x="0" y="185312"/>
                        <a:pt x="21311" y="119547"/>
                        <a:pt x="63935" y="104547"/>
                      </a:cubicBezTo>
                      <a:cubicBezTo>
                        <a:pt x="71070" y="104547"/>
                        <a:pt x="81223" y="96864"/>
                        <a:pt x="94394" y="81497"/>
                      </a:cubicBezTo>
                      <a:close/>
                      <a:moveTo>
                        <a:pt x="292028" y="79851"/>
                      </a:moveTo>
                      <a:lnTo>
                        <a:pt x="303279" y="79851"/>
                      </a:lnTo>
                      <a:lnTo>
                        <a:pt x="318645" y="95217"/>
                      </a:lnTo>
                      <a:lnTo>
                        <a:pt x="318645" y="102900"/>
                      </a:lnTo>
                      <a:lnTo>
                        <a:pt x="310688" y="110309"/>
                      </a:lnTo>
                      <a:lnTo>
                        <a:pt x="292028" y="106468"/>
                      </a:lnTo>
                      <a:cubicBezTo>
                        <a:pt x="251600" y="159885"/>
                        <a:pt x="231385" y="210466"/>
                        <a:pt x="231385" y="258212"/>
                      </a:cubicBezTo>
                      <a:lnTo>
                        <a:pt x="231385" y="318855"/>
                      </a:lnTo>
                      <a:lnTo>
                        <a:pt x="234953" y="360838"/>
                      </a:lnTo>
                      <a:cubicBezTo>
                        <a:pt x="234953" y="371082"/>
                        <a:pt x="228733" y="376205"/>
                        <a:pt x="216293" y="376205"/>
                      </a:cubicBezTo>
                      <a:lnTo>
                        <a:pt x="216293" y="379497"/>
                      </a:lnTo>
                      <a:cubicBezTo>
                        <a:pt x="206232" y="375656"/>
                        <a:pt x="201201" y="371906"/>
                        <a:pt x="201201" y="368247"/>
                      </a:cubicBezTo>
                      <a:lnTo>
                        <a:pt x="201201" y="326538"/>
                      </a:lnTo>
                      <a:cubicBezTo>
                        <a:pt x="191689" y="205252"/>
                        <a:pt x="184005" y="144609"/>
                        <a:pt x="178151" y="144609"/>
                      </a:cubicBezTo>
                      <a:cubicBezTo>
                        <a:pt x="183274" y="129243"/>
                        <a:pt x="188304" y="121560"/>
                        <a:pt x="193244" y="121560"/>
                      </a:cubicBezTo>
                      <a:lnTo>
                        <a:pt x="197085" y="121560"/>
                      </a:lnTo>
                      <a:cubicBezTo>
                        <a:pt x="207330" y="125584"/>
                        <a:pt x="212452" y="134548"/>
                        <a:pt x="212452" y="148451"/>
                      </a:cubicBezTo>
                      <a:lnTo>
                        <a:pt x="212452" y="190160"/>
                      </a:lnTo>
                      <a:lnTo>
                        <a:pt x="216293" y="190160"/>
                      </a:lnTo>
                      <a:cubicBezTo>
                        <a:pt x="241355" y="135463"/>
                        <a:pt x="266600" y="98693"/>
                        <a:pt x="292028" y="79851"/>
                      </a:cubicBezTo>
                      <a:close/>
                      <a:moveTo>
                        <a:pt x="24421" y="2744"/>
                      </a:moveTo>
                      <a:lnTo>
                        <a:pt x="35672" y="2744"/>
                      </a:lnTo>
                      <a:lnTo>
                        <a:pt x="52136" y="24147"/>
                      </a:lnTo>
                      <a:cubicBezTo>
                        <a:pt x="52136" y="33477"/>
                        <a:pt x="45367" y="42258"/>
                        <a:pt x="31830" y="50490"/>
                      </a:cubicBezTo>
                      <a:cubicBezTo>
                        <a:pt x="20854" y="45733"/>
                        <a:pt x="12988" y="36952"/>
                        <a:pt x="8232" y="24147"/>
                      </a:cubicBezTo>
                      <a:close/>
                      <a:moveTo>
                        <a:pt x="110035" y="0"/>
                      </a:moveTo>
                      <a:lnTo>
                        <a:pt x="121285" y="0"/>
                      </a:lnTo>
                      <a:lnTo>
                        <a:pt x="137475" y="21403"/>
                      </a:lnTo>
                      <a:cubicBezTo>
                        <a:pt x="137475" y="30733"/>
                        <a:pt x="130706" y="39514"/>
                        <a:pt x="117169" y="47746"/>
                      </a:cubicBezTo>
                      <a:cubicBezTo>
                        <a:pt x="106376" y="42806"/>
                        <a:pt x="98510" y="34025"/>
                        <a:pt x="93571" y="2140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Teko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111;p9"/>
                <p:cNvSpPr/>
                <p:nvPr/>
              </p:nvSpPr>
              <p:spPr>
                <a:xfrm>
                  <a:off x="9238611" y="526179"/>
                  <a:ext cx="950081" cy="704938"/>
                </a:xfrm>
                <a:custGeom>
                  <a:rect b="b" l="l" r="r" t="t"/>
                  <a:pathLst>
                    <a:path extrusionOk="0" h="704938" w="950081">
                      <a:moveTo>
                        <a:pt x="858980" y="203057"/>
                      </a:moveTo>
                      <a:cubicBezTo>
                        <a:pt x="833918" y="203057"/>
                        <a:pt x="821387" y="256199"/>
                        <a:pt x="821387" y="362484"/>
                      </a:cubicBezTo>
                      <a:lnTo>
                        <a:pt x="821387" y="415444"/>
                      </a:lnTo>
                      <a:cubicBezTo>
                        <a:pt x="821387" y="443433"/>
                        <a:pt x="825137" y="457427"/>
                        <a:pt x="832637" y="457427"/>
                      </a:cubicBezTo>
                      <a:cubicBezTo>
                        <a:pt x="849101" y="457427"/>
                        <a:pt x="865565" y="391754"/>
                        <a:pt x="882029" y="260407"/>
                      </a:cubicBezTo>
                      <a:lnTo>
                        <a:pt x="882029" y="256291"/>
                      </a:lnTo>
                      <a:cubicBezTo>
                        <a:pt x="880200" y="220802"/>
                        <a:pt x="876450" y="203057"/>
                        <a:pt x="870779" y="203057"/>
                      </a:cubicBezTo>
                      <a:close/>
                      <a:moveTo>
                        <a:pt x="711835" y="200587"/>
                      </a:moveTo>
                      <a:cubicBezTo>
                        <a:pt x="668663" y="200587"/>
                        <a:pt x="639393" y="238455"/>
                        <a:pt x="624027" y="314190"/>
                      </a:cubicBezTo>
                      <a:lnTo>
                        <a:pt x="620734" y="344648"/>
                      </a:lnTo>
                      <a:lnTo>
                        <a:pt x="620734" y="405291"/>
                      </a:lnTo>
                      <a:cubicBezTo>
                        <a:pt x="620734" y="412791"/>
                        <a:pt x="625764" y="416542"/>
                        <a:pt x="635826" y="416542"/>
                      </a:cubicBezTo>
                      <a:cubicBezTo>
                        <a:pt x="656497" y="416542"/>
                        <a:pt x="681834" y="355807"/>
                        <a:pt x="711835" y="234339"/>
                      </a:cubicBezTo>
                      <a:close/>
                      <a:moveTo>
                        <a:pt x="121285" y="200587"/>
                      </a:moveTo>
                      <a:cubicBezTo>
                        <a:pt x="78113" y="200587"/>
                        <a:pt x="48843" y="238455"/>
                        <a:pt x="33477" y="314190"/>
                      </a:cubicBezTo>
                      <a:lnTo>
                        <a:pt x="30184" y="344648"/>
                      </a:lnTo>
                      <a:lnTo>
                        <a:pt x="30184" y="405291"/>
                      </a:lnTo>
                      <a:cubicBezTo>
                        <a:pt x="30184" y="412791"/>
                        <a:pt x="35214" y="416542"/>
                        <a:pt x="45276" y="416542"/>
                      </a:cubicBezTo>
                      <a:cubicBezTo>
                        <a:pt x="65947" y="416542"/>
                        <a:pt x="91284" y="355807"/>
                        <a:pt x="121285" y="234339"/>
                      </a:cubicBezTo>
                      <a:close/>
                      <a:moveTo>
                        <a:pt x="545083" y="197843"/>
                      </a:moveTo>
                      <a:lnTo>
                        <a:pt x="552491" y="197843"/>
                      </a:lnTo>
                      <a:lnTo>
                        <a:pt x="564291" y="213210"/>
                      </a:lnTo>
                      <a:cubicBezTo>
                        <a:pt x="554229" y="223271"/>
                        <a:pt x="549199" y="250986"/>
                        <a:pt x="549199" y="296354"/>
                      </a:cubicBezTo>
                      <a:cubicBezTo>
                        <a:pt x="550296" y="344282"/>
                        <a:pt x="557705" y="390931"/>
                        <a:pt x="571425" y="436299"/>
                      </a:cubicBezTo>
                      <a:lnTo>
                        <a:pt x="571425" y="443982"/>
                      </a:lnTo>
                      <a:lnTo>
                        <a:pt x="560449" y="455781"/>
                      </a:lnTo>
                      <a:lnTo>
                        <a:pt x="549199" y="455781"/>
                      </a:lnTo>
                      <a:cubicBezTo>
                        <a:pt x="537125" y="455781"/>
                        <a:pt x="528070" y="396236"/>
                        <a:pt x="522033" y="277145"/>
                      </a:cubicBezTo>
                      <a:cubicBezTo>
                        <a:pt x="522033" y="224277"/>
                        <a:pt x="529716" y="197843"/>
                        <a:pt x="545083" y="197843"/>
                      </a:cubicBezTo>
                      <a:close/>
                      <a:moveTo>
                        <a:pt x="221233" y="197843"/>
                      </a:moveTo>
                      <a:lnTo>
                        <a:pt x="228641" y="197843"/>
                      </a:lnTo>
                      <a:lnTo>
                        <a:pt x="240441" y="213210"/>
                      </a:lnTo>
                      <a:cubicBezTo>
                        <a:pt x="230379" y="223271"/>
                        <a:pt x="225349" y="250986"/>
                        <a:pt x="225349" y="296354"/>
                      </a:cubicBezTo>
                      <a:cubicBezTo>
                        <a:pt x="226446" y="344282"/>
                        <a:pt x="233855" y="390931"/>
                        <a:pt x="247575" y="436299"/>
                      </a:cubicBezTo>
                      <a:lnTo>
                        <a:pt x="247575" y="443982"/>
                      </a:lnTo>
                      <a:lnTo>
                        <a:pt x="236599" y="455781"/>
                      </a:lnTo>
                      <a:lnTo>
                        <a:pt x="225349" y="455781"/>
                      </a:lnTo>
                      <a:cubicBezTo>
                        <a:pt x="213275" y="455781"/>
                        <a:pt x="204220" y="396236"/>
                        <a:pt x="198183" y="277145"/>
                      </a:cubicBezTo>
                      <a:cubicBezTo>
                        <a:pt x="198183" y="224277"/>
                        <a:pt x="205866" y="197843"/>
                        <a:pt x="221233" y="197843"/>
                      </a:cubicBezTo>
                      <a:close/>
                      <a:moveTo>
                        <a:pt x="889438" y="153939"/>
                      </a:moveTo>
                      <a:lnTo>
                        <a:pt x="901238" y="153939"/>
                      </a:lnTo>
                      <a:lnTo>
                        <a:pt x="912488" y="161897"/>
                      </a:lnTo>
                      <a:lnTo>
                        <a:pt x="908372" y="218149"/>
                      </a:lnTo>
                      <a:cubicBezTo>
                        <a:pt x="915507" y="352606"/>
                        <a:pt x="926940" y="419834"/>
                        <a:pt x="942672" y="419834"/>
                      </a:cubicBezTo>
                      <a:lnTo>
                        <a:pt x="950081" y="419834"/>
                      </a:lnTo>
                      <a:lnTo>
                        <a:pt x="950081" y="423127"/>
                      </a:lnTo>
                      <a:cubicBezTo>
                        <a:pt x="950081" y="437030"/>
                        <a:pt x="945050" y="446086"/>
                        <a:pt x="934989" y="450293"/>
                      </a:cubicBezTo>
                      <a:lnTo>
                        <a:pt x="919623" y="450293"/>
                      </a:lnTo>
                      <a:cubicBezTo>
                        <a:pt x="909561" y="450293"/>
                        <a:pt x="900780" y="422396"/>
                        <a:pt x="893280" y="366600"/>
                      </a:cubicBezTo>
                      <a:lnTo>
                        <a:pt x="889438" y="366600"/>
                      </a:lnTo>
                      <a:cubicBezTo>
                        <a:pt x="874803" y="452763"/>
                        <a:pt x="852120" y="495844"/>
                        <a:pt x="821387" y="495844"/>
                      </a:cubicBezTo>
                      <a:cubicBezTo>
                        <a:pt x="803825" y="495844"/>
                        <a:pt x="795044" y="469044"/>
                        <a:pt x="795044" y="415444"/>
                      </a:cubicBezTo>
                      <a:lnTo>
                        <a:pt x="795044" y="374284"/>
                      </a:lnTo>
                      <a:cubicBezTo>
                        <a:pt x="795044" y="257754"/>
                        <a:pt x="816356" y="191989"/>
                        <a:pt x="858980" y="176989"/>
                      </a:cubicBezTo>
                      <a:cubicBezTo>
                        <a:pt x="866114" y="176989"/>
                        <a:pt x="876267" y="169306"/>
                        <a:pt x="889438" y="153939"/>
                      </a:cubicBezTo>
                      <a:close/>
                      <a:moveTo>
                        <a:pt x="745587" y="147353"/>
                      </a:moveTo>
                      <a:lnTo>
                        <a:pt x="752721" y="147353"/>
                      </a:lnTo>
                      <a:lnTo>
                        <a:pt x="764520" y="158604"/>
                      </a:lnTo>
                      <a:lnTo>
                        <a:pt x="764520" y="177538"/>
                      </a:lnTo>
                      <a:cubicBezTo>
                        <a:pt x="746593" y="211380"/>
                        <a:pt x="737629" y="253181"/>
                        <a:pt x="737629" y="302939"/>
                      </a:cubicBezTo>
                      <a:lnTo>
                        <a:pt x="742294" y="526577"/>
                      </a:lnTo>
                      <a:cubicBezTo>
                        <a:pt x="742294" y="640545"/>
                        <a:pt x="724458" y="697529"/>
                        <a:pt x="688785" y="697529"/>
                      </a:cubicBezTo>
                      <a:cubicBezTo>
                        <a:pt x="688785" y="702468"/>
                        <a:pt x="682383" y="704938"/>
                        <a:pt x="669577" y="704938"/>
                      </a:cubicBezTo>
                      <a:cubicBezTo>
                        <a:pt x="639210" y="698535"/>
                        <a:pt x="624027" y="684632"/>
                        <a:pt x="624027" y="663229"/>
                      </a:cubicBezTo>
                      <a:lnTo>
                        <a:pt x="624027" y="659387"/>
                      </a:lnTo>
                      <a:lnTo>
                        <a:pt x="631435" y="659387"/>
                      </a:lnTo>
                      <a:cubicBezTo>
                        <a:pt x="648265" y="672010"/>
                        <a:pt x="662351" y="678321"/>
                        <a:pt x="673693" y="678321"/>
                      </a:cubicBezTo>
                      <a:cubicBezTo>
                        <a:pt x="701316" y="678321"/>
                        <a:pt x="715128" y="636612"/>
                        <a:pt x="715128" y="553194"/>
                      </a:cubicBezTo>
                      <a:lnTo>
                        <a:pt x="715128" y="367698"/>
                      </a:lnTo>
                      <a:lnTo>
                        <a:pt x="711835" y="340532"/>
                      </a:lnTo>
                      <a:lnTo>
                        <a:pt x="703877" y="340532"/>
                      </a:lnTo>
                      <a:cubicBezTo>
                        <a:pt x="684852" y="411328"/>
                        <a:pt x="657138" y="446726"/>
                        <a:pt x="620734" y="446726"/>
                      </a:cubicBezTo>
                      <a:lnTo>
                        <a:pt x="616343" y="446726"/>
                      </a:lnTo>
                      <a:cubicBezTo>
                        <a:pt x="607745" y="445628"/>
                        <a:pt x="599147" y="426786"/>
                        <a:pt x="590549" y="390199"/>
                      </a:cubicBezTo>
                      <a:cubicBezTo>
                        <a:pt x="590549" y="314098"/>
                        <a:pt x="614331" y="246961"/>
                        <a:pt x="661894" y="188788"/>
                      </a:cubicBezTo>
                      <a:lnTo>
                        <a:pt x="719244" y="166561"/>
                      </a:lnTo>
                      <a:cubicBezTo>
                        <a:pt x="719244" y="153756"/>
                        <a:pt x="728025" y="147353"/>
                        <a:pt x="745587" y="147353"/>
                      </a:cubicBezTo>
                      <a:close/>
                      <a:moveTo>
                        <a:pt x="155037" y="147353"/>
                      </a:moveTo>
                      <a:lnTo>
                        <a:pt x="162171" y="147353"/>
                      </a:lnTo>
                      <a:lnTo>
                        <a:pt x="173970" y="158604"/>
                      </a:lnTo>
                      <a:lnTo>
                        <a:pt x="173970" y="177538"/>
                      </a:lnTo>
                      <a:cubicBezTo>
                        <a:pt x="156043" y="211380"/>
                        <a:pt x="147079" y="253181"/>
                        <a:pt x="147079" y="302939"/>
                      </a:cubicBezTo>
                      <a:lnTo>
                        <a:pt x="151744" y="526577"/>
                      </a:lnTo>
                      <a:cubicBezTo>
                        <a:pt x="151744" y="640545"/>
                        <a:pt x="133908" y="697529"/>
                        <a:pt x="98235" y="697529"/>
                      </a:cubicBezTo>
                      <a:cubicBezTo>
                        <a:pt x="98235" y="702468"/>
                        <a:pt x="91833" y="704938"/>
                        <a:pt x="79027" y="704938"/>
                      </a:cubicBezTo>
                      <a:cubicBezTo>
                        <a:pt x="48660" y="698535"/>
                        <a:pt x="33477" y="684632"/>
                        <a:pt x="33477" y="663229"/>
                      </a:cubicBezTo>
                      <a:lnTo>
                        <a:pt x="33477" y="659387"/>
                      </a:lnTo>
                      <a:lnTo>
                        <a:pt x="40885" y="659387"/>
                      </a:lnTo>
                      <a:cubicBezTo>
                        <a:pt x="57715" y="672010"/>
                        <a:pt x="71801" y="678321"/>
                        <a:pt x="83143" y="678321"/>
                      </a:cubicBezTo>
                      <a:cubicBezTo>
                        <a:pt x="110766" y="678321"/>
                        <a:pt x="124578" y="636612"/>
                        <a:pt x="124578" y="553194"/>
                      </a:cubicBezTo>
                      <a:lnTo>
                        <a:pt x="124578" y="367698"/>
                      </a:lnTo>
                      <a:lnTo>
                        <a:pt x="121285" y="340532"/>
                      </a:lnTo>
                      <a:lnTo>
                        <a:pt x="113328" y="340532"/>
                      </a:lnTo>
                      <a:cubicBezTo>
                        <a:pt x="94302" y="411328"/>
                        <a:pt x="66588" y="446726"/>
                        <a:pt x="30184" y="446726"/>
                      </a:cubicBezTo>
                      <a:lnTo>
                        <a:pt x="25793" y="446726"/>
                      </a:lnTo>
                      <a:cubicBezTo>
                        <a:pt x="17195" y="445628"/>
                        <a:pt x="8597" y="426786"/>
                        <a:pt x="0" y="390199"/>
                      </a:cubicBezTo>
                      <a:cubicBezTo>
                        <a:pt x="0" y="314098"/>
                        <a:pt x="23781" y="246961"/>
                        <a:pt x="71344" y="188788"/>
                      </a:cubicBezTo>
                      <a:lnTo>
                        <a:pt x="128694" y="166561"/>
                      </a:lnTo>
                      <a:cubicBezTo>
                        <a:pt x="128694" y="153756"/>
                        <a:pt x="137475" y="147353"/>
                        <a:pt x="155037" y="147353"/>
                      </a:cubicBezTo>
                      <a:close/>
                      <a:moveTo>
                        <a:pt x="552491" y="99059"/>
                      </a:moveTo>
                      <a:cubicBezTo>
                        <a:pt x="562187" y="99059"/>
                        <a:pt x="571151" y="104089"/>
                        <a:pt x="579383" y="114151"/>
                      </a:cubicBezTo>
                      <a:cubicBezTo>
                        <a:pt x="579383" y="121651"/>
                        <a:pt x="570419" y="130432"/>
                        <a:pt x="552491" y="140493"/>
                      </a:cubicBezTo>
                      <a:cubicBezTo>
                        <a:pt x="545723" y="140493"/>
                        <a:pt x="539503" y="134365"/>
                        <a:pt x="533832" y="122108"/>
                      </a:cubicBezTo>
                      <a:cubicBezTo>
                        <a:pt x="538771" y="108205"/>
                        <a:pt x="544991" y="100522"/>
                        <a:pt x="552491" y="99059"/>
                      </a:cubicBezTo>
                      <a:close/>
                      <a:moveTo>
                        <a:pt x="228641" y="99059"/>
                      </a:moveTo>
                      <a:cubicBezTo>
                        <a:pt x="238337" y="99059"/>
                        <a:pt x="247301" y="104089"/>
                        <a:pt x="255533" y="114151"/>
                      </a:cubicBezTo>
                      <a:cubicBezTo>
                        <a:pt x="255533" y="121651"/>
                        <a:pt x="246569" y="130432"/>
                        <a:pt x="228641" y="140493"/>
                      </a:cubicBezTo>
                      <a:cubicBezTo>
                        <a:pt x="221873" y="140493"/>
                        <a:pt x="215653" y="134365"/>
                        <a:pt x="209982" y="122108"/>
                      </a:cubicBezTo>
                      <a:cubicBezTo>
                        <a:pt x="214921" y="108205"/>
                        <a:pt x="221141" y="100522"/>
                        <a:pt x="228641" y="99059"/>
                      </a:cubicBezTo>
                      <a:close/>
                      <a:moveTo>
                        <a:pt x="457321" y="0"/>
                      </a:moveTo>
                      <a:lnTo>
                        <a:pt x="458967" y="27165"/>
                      </a:lnTo>
                      <a:lnTo>
                        <a:pt x="458967" y="31007"/>
                      </a:lnTo>
                      <a:lnTo>
                        <a:pt x="459019" y="37069"/>
                      </a:lnTo>
                      <a:lnTo>
                        <a:pt x="467339" y="40319"/>
                      </a:lnTo>
                      <a:cubicBezTo>
                        <a:pt x="469866" y="42023"/>
                        <a:pt x="471129" y="43950"/>
                        <a:pt x="471129" y="46099"/>
                      </a:cubicBezTo>
                      <a:lnTo>
                        <a:pt x="471129" y="53508"/>
                      </a:lnTo>
                      <a:lnTo>
                        <a:pt x="467287" y="57350"/>
                      </a:lnTo>
                      <a:lnTo>
                        <a:pt x="459407" y="60233"/>
                      </a:lnTo>
                      <a:lnTo>
                        <a:pt x="459670" y="69063"/>
                      </a:lnTo>
                      <a:cubicBezTo>
                        <a:pt x="461076" y="101683"/>
                        <a:pt x="464592" y="117992"/>
                        <a:pt x="470217" y="117992"/>
                      </a:cubicBezTo>
                      <a:lnTo>
                        <a:pt x="507262" y="105644"/>
                      </a:lnTo>
                      <a:cubicBezTo>
                        <a:pt x="509823" y="110949"/>
                        <a:pt x="512292" y="116437"/>
                        <a:pt x="514670" y="122108"/>
                      </a:cubicBezTo>
                      <a:cubicBezTo>
                        <a:pt x="510097" y="126133"/>
                        <a:pt x="509091" y="128694"/>
                        <a:pt x="511652" y="129792"/>
                      </a:cubicBezTo>
                      <a:lnTo>
                        <a:pt x="466101" y="152293"/>
                      </a:lnTo>
                      <a:lnTo>
                        <a:pt x="474059" y="349588"/>
                      </a:lnTo>
                      <a:lnTo>
                        <a:pt x="474059" y="364680"/>
                      </a:lnTo>
                      <a:cubicBezTo>
                        <a:pt x="473327" y="401815"/>
                        <a:pt x="470675" y="431634"/>
                        <a:pt x="466101" y="454135"/>
                      </a:cubicBezTo>
                      <a:lnTo>
                        <a:pt x="448265" y="453037"/>
                      </a:lnTo>
                      <a:lnTo>
                        <a:pt x="447168" y="394041"/>
                      </a:lnTo>
                      <a:lnTo>
                        <a:pt x="447168" y="300195"/>
                      </a:lnTo>
                      <a:lnTo>
                        <a:pt x="447168" y="258486"/>
                      </a:lnTo>
                      <a:cubicBezTo>
                        <a:pt x="447168" y="192996"/>
                        <a:pt x="443417" y="160250"/>
                        <a:pt x="435917" y="160250"/>
                      </a:cubicBezTo>
                      <a:lnTo>
                        <a:pt x="401068" y="162994"/>
                      </a:lnTo>
                      <a:lnTo>
                        <a:pt x="388720" y="158055"/>
                      </a:lnTo>
                      <a:lnTo>
                        <a:pt x="389818" y="149000"/>
                      </a:lnTo>
                      <a:lnTo>
                        <a:pt x="396403" y="147353"/>
                      </a:lnTo>
                      <a:lnTo>
                        <a:pt x="403812" y="147353"/>
                      </a:lnTo>
                      <a:cubicBezTo>
                        <a:pt x="427777" y="143878"/>
                        <a:pt x="439759" y="135463"/>
                        <a:pt x="439759" y="122108"/>
                      </a:cubicBezTo>
                      <a:lnTo>
                        <a:pt x="435511" y="61466"/>
                      </a:lnTo>
                      <a:lnTo>
                        <a:pt x="406645" y="61466"/>
                      </a:lnTo>
                      <a:cubicBezTo>
                        <a:pt x="366033" y="61466"/>
                        <a:pt x="341977" y="98144"/>
                        <a:pt x="334477" y="171501"/>
                      </a:cubicBezTo>
                      <a:lnTo>
                        <a:pt x="334477" y="243394"/>
                      </a:lnTo>
                      <a:lnTo>
                        <a:pt x="338044" y="243394"/>
                      </a:lnTo>
                      <a:cubicBezTo>
                        <a:pt x="365301" y="239004"/>
                        <a:pt x="393199" y="230223"/>
                        <a:pt x="421737" y="217051"/>
                      </a:cubicBezTo>
                      <a:lnTo>
                        <a:pt x="425578" y="220344"/>
                      </a:lnTo>
                      <a:lnTo>
                        <a:pt x="425578" y="228302"/>
                      </a:lnTo>
                      <a:cubicBezTo>
                        <a:pt x="423017" y="239827"/>
                        <a:pt x="392650" y="253638"/>
                        <a:pt x="334477" y="269737"/>
                      </a:cubicBezTo>
                      <a:lnTo>
                        <a:pt x="338044" y="391297"/>
                      </a:lnTo>
                      <a:lnTo>
                        <a:pt x="338044" y="425597"/>
                      </a:lnTo>
                      <a:cubicBezTo>
                        <a:pt x="338044" y="444622"/>
                        <a:pt x="332922" y="456055"/>
                        <a:pt x="322677" y="459897"/>
                      </a:cubicBezTo>
                      <a:lnTo>
                        <a:pt x="319385" y="459897"/>
                      </a:lnTo>
                      <a:lnTo>
                        <a:pt x="307585" y="444531"/>
                      </a:lnTo>
                      <a:lnTo>
                        <a:pt x="315543" y="406389"/>
                      </a:lnTo>
                      <a:lnTo>
                        <a:pt x="311976" y="285103"/>
                      </a:lnTo>
                      <a:lnTo>
                        <a:pt x="307585" y="273853"/>
                      </a:lnTo>
                      <a:lnTo>
                        <a:pt x="300177" y="273853"/>
                      </a:lnTo>
                      <a:cubicBezTo>
                        <a:pt x="269078" y="273853"/>
                        <a:pt x="250235" y="268730"/>
                        <a:pt x="243650" y="258486"/>
                      </a:cubicBezTo>
                      <a:cubicBezTo>
                        <a:pt x="248772" y="243120"/>
                        <a:pt x="253803" y="235436"/>
                        <a:pt x="258742" y="235436"/>
                      </a:cubicBezTo>
                      <a:lnTo>
                        <a:pt x="266700" y="235436"/>
                      </a:lnTo>
                      <a:lnTo>
                        <a:pt x="296884" y="243394"/>
                      </a:lnTo>
                      <a:lnTo>
                        <a:pt x="300177" y="243394"/>
                      </a:lnTo>
                      <a:cubicBezTo>
                        <a:pt x="305848" y="243394"/>
                        <a:pt x="308317" y="224460"/>
                        <a:pt x="307585" y="186593"/>
                      </a:cubicBezTo>
                      <a:cubicBezTo>
                        <a:pt x="317281" y="82869"/>
                        <a:pt x="351581" y="31007"/>
                        <a:pt x="410486" y="31007"/>
                      </a:cubicBezTo>
                      <a:lnTo>
                        <a:pt x="433485" y="32538"/>
                      </a:lnTo>
                      <a:lnTo>
                        <a:pt x="431801" y="8506"/>
                      </a:lnTo>
                      <a:lnTo>
                        <a:pt x="435917" y="5213"/>
                      </a:lnTo>
                      <a:lnTo>
                        <a:pt x="448814" y="54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Teko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2" name="Google Shape;112;p9"/>
              <p:cNvSpPr/>
              <p:nvPr/>
            </p:nvSpPr>
            <p:spPr>
              <a:xfrm flipH="1" rot="-2083428">
                <a:off x="7232684" y="2045263"/>
                <a:ext cx="622383" cy="45719"/>
              </a:xfrm>
              <a:custGeom>
                <a:rect b="b" l="l" r="r" t="t"/>
                <a:pathLst>
                  <a:path extrusionOk="0" h="3240000" w="6588000">
                    <a:moveTo>
                      <a:pt x="46044" y="0"/>
                    </a:moveTo>
                    <a:lnTo>
                      <a:pt x="3294000" y="0"/>
                    </a:lnTo>
                    <a:lnTo>
                      <a:pt x="6541956" y="0"/>
                    </a:lnTo>
                    <a:cubicBezTo>
                      <a:pt x="6571150" y="0"/>
                      <a:pt x="6592988" y="26588"/>
                      <a:pt x="6587010" y="55238"/>
                    </a:cubicBezTo>
                    <a:lnTo>
                      <a:pt x="6528164" y="338532"/>
                    </a:lnTo>
                    <a:cubicBezTo>
                      <a:pt x="6114162" y="2016520"/>
                      <a:pt x="4825265" y="3240000"/>
                      <a:pt x="3299367" y="3240000"/>
                    </a:cubicBezTo>
                    <a:lnTo>
                      <a:pt x="3294000" y="3239732"/>
                    </a:lnTo>
                    <a:lnTo>
                      <a:pt x="3288633" y="3240000"/>
                    </a:lnTo>
                    <a:cubicBezTo>
                      <a:pt x="1762735" y="3240000"/>
                      <a:pt x="473838" y="2016520"/>
                      <a:pt x="59836" y="338532"/>
                    </a:cubicBezTo>
                    <a:lnTo>
                      <a:pt x="990" y="55238"/>
                    </a:lnTo>
                    <a:cubicBezTo>
                      <a:pt x="-4988" y="26588"/>
                      <a:pt x="16850" y="0"/>
                      <a:pt x="460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örisforlife- Gräs" showMasterSp="0">
  <p:cSld name="Sörisforlife- Grä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0"/>
          <p:cNvSpPr/>
          <p:nvPr/>
        </p:nvSpPr>
        <p:spPr>
          <a:xfrm>
            <a:off x="4237506" y="1876197"/>
            <a:ext cx="3738456" cy="1911477"/>
          </a:xfrm>
          <a:custGeom>
            <a:rect b="b" l="l" r="r" t="t"/>
            <a:pathLst>
              <a:path extrusionOk="0" h="1911477" w="3738456">
                <a:moveTo>
                  <a:pt x="1868854" y="0"/>
                </a:moveTo>
                <a:cubicBezTo>
                  <a:pt x="1987686" y="0"/>
                  <a:pt x="2101057" y="11487"/>
                  <a:pt x="2204099" y="32453"/>
                </a:cubicBezTo>
                <a:lnTo>
                  <a:pt x="2207906" y="33363"/>
                </a:lnTo>
                <a:lnTo>
                  <a:pt x="2211245" y="33834"/>
                </a:lnTo>
                <a:cubicBezTo>
                  <a:pt x="2434648" y="74542"/>
                  <a:pt x="2688601" y="174946"/>
                  <a:pt x="2937561" y="331970"/>
                </a:cubicBezTo>
                <a:cubicBezTo>
                  <a:pt x="3527695" y="704333"/>
                  <a:pt x="3865967" y="1254248"/>
                  <a:pt x="3693399" y="1560198"/>
                </a:cubicBezTo>
                <a:cubicBezTo>
                  <a:pt x="3628585" y="1674820"/>
                  <a:pt x="3501046" y="1738972"/>
                  <a:pt x="3335936" y="1754728"/>
                </a:cubicBezTo>
                <a:lnTo>
                  <a:pt x="3293933" y="1758244"/>
                </a:lnTo>
                <a:lnTo>
                  <a:pt x="2609400" y="1758244"/>
                </a:lnTo>
                <a:lnTo>
                  <a:pt x="2603977" y="1911477"/>
                </a:lnTo>
                <a:lnTo>
                  <a:pt x="2498274" y="1911477"/>
                </a:lnTo>
                <a:lnTo>
                  <a:pt x="2437398" y="1758244"/>
                </a:lnTo>
                <a:lnTo>
                  <a:pt x="1301042" y="1758244"/>
                </a:lnTo>
                <a:lnTo>
                  <a:pt x="1239823" y="1911477"/>
                </a:lnTo>
                <a:lnTo>
                  <a:pt x="1133524" y="1911477"/>
                </a:lnTo>
                <a:lnTo>
                  <a:pt x="1128071" y="1758244"/>
                </a:lnTo>
                <a:lnTo>
                  <a:pt x="444368" y="1758244"/>
                </a:lnTo>
                <a:lnTo>
                  <a:pt x="402365" y="1754728"/>
                </a:lnTo>
                <a:cubicBezTo>
                  <a:pt x="237255" y="1738972"/>
                  <a:pt x="109904" y="1674851"/>
                  <a:pt x="45058" y="1560198"/>
                </a:cubicBezTo>
                <a:cubicBezTo>
                  <a:pt x="-127511" y="1254248"/>
                  <a:pt x="210761" y="704333"/>
                  <a:pt x="800740" y="331970"/>
                </a:cubicBezTo>
                <a:cubicBezTo>
                  <a:pt x="1049700" y="174946"/>
                  <a:pt x="1303684" y="74542"/>
                  <a:pt x="1527056" y="33834"/>
                </a:cubicBezTo>
                <a:lnTo>
                  <a:pt x="1529022" y="33520"/>
                </a:lnTo>
                <a:lnTo>
                  <a:pt x="1533422" y="32453"/>
                </a:lnTo>
                <a:cubicBezTo>
                  <a:pt x="1636620" y="11487"/>
                  <a:pt x="1749835" y="0"/>
                  <a:pt x="1868854" y="0"/>
                </a:cubicBezTo>
                <a:close/>
                <a:moveTo>
                  <a:pt x="1732026" y="99864"/>
                </a:moveTo>
                <a:cubicBezTo>
                  <a:pt x="1705265" y="101225"/>
                  <a:pt x="1678013" y="104302"/>
                  <a:pt x="1650305" y="109032"/>
                </a:cubicBezTo>
                <a:cubicBezTo>
                  <a:pt x="1428734" y="147002"/>
                  <a:pt x="1266829" y="279604"/>
                  <a:pt x="1288689" y="405013"/>
                </a:cubicBezTo>
                <a:cubicBezTo>
                  <a:pt x="1310679" y="530586"/>
                  <a:pt x="1507972" y="601536"/>
                  <a:pt x="1729575" y="563695"/>
                </a:cubicBezTo>
                <a:cubicBezTo>
                  <a:pt x="1951146" y="525693"/>
                  <a:pt x="2113052" y="393124"/>
                  <a:pt x="2091028" y="267552"/>
                </a:cubicBezTo>
                <a:cubicBezTo>
                  <a:pt x="2071946" y="157693"/>
                  <a:pt x="1918536" y="89659"/>
                  <a:pt x="1732026" y="99864"/>
                </a:cubicBezTo>
                <a:close/>
                <a:moveTo>
                  <a:pt x="2686731" y="427432"/>
                </a:moveTo>
                <a:cubicBezTo>
                  <a:pt x="2629484" y="432454"/>
                  <a:pt x="2582693" y="454128"/>
                  <a:pt x="2555018" y="493198"/>
                </a:cubicBezTo>
                <a:cubicBezTo>
                  <a:pt x="2481008" y="597259"/>
                  <a:pt x="2570113" y="785843"/>
                  <a:pt x="2753977" y="914136"/>
                </a:cubicBezTo>
                <a:cubicBezTo>
                  <a:pt x="2937710" y="1042462"/>
                  <a:pt x="3146831" y="1062127"/>
                  <a:pt x="3220709" y="957937"/>
                </a:cubicBezTo>
                <a:cubicBezTo>
                  <a:pt x="3294719" y="853878"/>
                  <a:pt x="3205614" y="665293"/>
                  <a:pt x="3021881" y="536999"/>
                </a:cubicBezTo>
                <a:cubicBezTo>
                  <a:pt x="2906930" y="456752"/>
                  <a:pt x="2782306" y="419041"/>
                  <a:pt x="2686731" y="427432"/>
                </a:cubicBezTo>
                <a:close/>
                <a:moveTo>
                  <a:pt x="863027" y="600758"/>
                </a:moveTo>
                <a:cubicBezTo>
                  <a:pt x="793462" y="604872"/>
                  <a:pt x="716218" y="623954"/>
                  <a:pt x="639431" y="658748"/>
                </a:cubicBezTo>
                <a:cubicBezTo>
                  <a:pt x="434917" y="751372"/>
                  <a:pt x="312450" y="920259"/>
                  <a:pt x="365841" y="1036210"/>
                </a:cubicBezTo>
                <a:cubicBezTo>
                  <a:pt x="419102" y="1151998"/>
                  <a:pt x="628223" y="1170918"/>
                  <a:pt x="832737" y="1078326"/>
                </a:cubicBezTo>
                <a:cubicBezTo>
                  <a:pt x="1037251" y="985702"/>
                  <a:pt x="1159882" y="816815"/>
                  <a:pt x="1106490" y="700865"/>
                </a:cubicBezTo>
                <a:cubicBezTo>
                  <a:pt x="1073096" y="628554"/>
                  <a:pt x="978926" y="593921"/>
                  <a:pt x="863027" y="600758"/>
                </a:cubicBezTo>
                <a:close/>
                <a:moveTo>
                  <a:pt x="2001793" y="693997"/>
                </a:moveTo>
                <a:cubicBezTo>
                  <a:pt x="1975163" y="694451"/>
                  <a:pt x="1947781" y="696297"/>
                  <a:pt x="1919941" y="699958"/>
                </a:cubicBezTo>
                <a:cubicBezTo>
                  <a:pt x="1696966" y="729116"/>
                  <a:pt x="1529832" y="854979"/>
                  <a:pt x="1546627" y="981296"/>
                </a:cubicBezTo>
                <a:cubicBezTo>
                  <a:pt x="1563389" y="1107613"/>
                  <a:pt x="1757611" y="1186500"/>
                  <a:pt x="1980587" y="1157375"/>
                </a:cubicBezTo>
                <a:cubicBezTo>
                  <a:pt x="2203563" y="1128217"/>
                  <a:pt x="2370696" y="1002354"/>
                  <a:pt x="2353901" y="876037"/>
                </a:cubicBezTo>
                <a:cubicBezTo>
                  <a:pt x="2339263" y="765563"/>
                  <a:pt x="2188598" y="691405"/>
                  <a:pt x="2001793" y="693997"/>
                </a:cubicBezTo>
                <a:close/>
                <a:moveTo>
                  <a:pt x="2727053" y="1127926"/>
                </a:moveTo>
                <a:cubicBezTo>
                  <a:pt x="2700423" y="1126695"/>
                  <a:pt x="2672877" y="1127019"/>
                  <a:pt x="2644874" y="1128995"/>
                </a:cubicBezTo>
                <a:cubicBezTo>
                  <a:pt x="2420493" y="1144708"/>
                  <a:pt x="2246008" y="1260366"/>
                  <a:pt x="2255091" y="1387461"/>
                </a:cubicBezTo>
                <a:cubicBezTo>
                  <a:pt x="2264012" y="1514556"/>
                  <a:pt x="2453136" y="1604879"/>
                  <a:pt x="2677517" y="1589167"/>
                </a:cubicBezTo>
                <a:cubicBezTo>
                  <a:pt x="2901898" y="1573615"/>
                  <a:pt x="3076384" y="1457795"/>
                  <a:pt x="3067300" y="1330701"/>
                </a:cubicBezTo>
                <a:cubicBezTo>
                  <a:pt x="3059458" y="1219610"/>
                  <a:pt x="2913563" y="1136447"/>
                  <a:pt x="2727053" y="1127926"/>
                </a:cubicBezTo>
                <a:close/>
                <a:moveTo>
                  <a:pt x="1140964" y="1138456"/>
                </a:moveTo>
                <a:cubicBezTo>
                  <a:pt x="954453" y="1148531"/>
                  <a:pt x="809343" y="1232732"/>
                  <a:pt x="802416" y="1344114"/>
                </a:cubicBezTo>
                <a:cubicBezTo>
                  <a:pt x="794410" y="1471209"/>
                  <a:pt x="969843" y="1585474"/>
                  <a:pt x="1194355" y="1599210"/>
                </a:cubicBezTo>
                <a:cubicBezTo>
                  <a:pt x="1418736" y="1613109"/>
                  <a:pt x="1607076" y="1521101"/>
                  <a:pt x="1615081" y="1394006"/>
                </a:cubicBezTo>
                <a:cubicBezTo>
                  <a:pt x="1623087" y="1266911"/>
                  <a:pt x="1447490" y="1152646"/>
                  <a:pt x="1223142" y="1138747"/>
                </a:cubicBezTo>
                <a:cubicBezTo>
                  <a:pt x="1195139" y="1137063"/>
                  <a:pt x="1167594" y="1137063"/>
                  <a:pt x="1140964" y="11384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eko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6" name="Google Shape;116;p10"/>
          <p:cNvGrpSpPr/>
          <p:nvPr/>
        </p:nvGrpSpPr>
        <p:grpSpPr>
          <a:xfrm>
            <a:off x="7275084" y="1225641"/>
            <a:ext cx="3087506" cy="1177102"/>
            <a:chOff x="7275084" y="1201322"/>
            <a:chExt cx="3087506" cy="1177102"/>
          </a:xfrm>
        </p:grpSpPr>
        <p:grpSp>
          <p:nvGrpSpPr>
            <p:cNvPr id="117" name="Google Shape;117;p10"/>
            <p:cNvGrpSpPr/>
            <p:nvPr/>
          </p:nvGrpSpPr>
          <p:grpSpPr>
            <a:xfrm rot="-347431">
              <a:off x="7829430" y="1324689"/>
              <a:ext cx="2492586" cy="930368"/>
              <a:chOff x="8247863" y="506696"/>
              <a:chExt cx="1940829" cy="724421"/>
            </a:xfrm>
          </p:grpSpPr>
          <p:sp>
            <p:nvSpPr>
              <p:cNvPr id="118" name="Google Shape;118;p10"/>
              <p:cNvSpPr/>
              <p:nvPr/>
            </p:nvSpPr>
            <p:spPr>
              <a:xfrm>
                <a:off x="8247863" y="506696"/>
                <a:ext cx="259570" cy="475264"/>
              </a:xfrm>
              <a:custGeom>
                <a:rect b="b" l="l" r="r" t="t"/>
                <a:pathLst>
                  <a:path extrusionOk="0" h="475264" w="259570">
                    <a:moveTo>
                      <a:pt x="225270" y="217326"/>
                    </a:moveTo>
                    <a:lnTo>
                      <a:pt x="232679" y="217326"/>
                    </a:lnTo>
                    <a:lnTo>
                      <a:pt x="244478" y="232693"/>
                    </a:lnTo>
                    <a:cubicBezTo>
                      <a:pt x="234417" y="242754"/>
                      <a:pt x="229386" y="270469"/>
                      <a:pt x="229386" y="315837"/>
                    </a:cubicBezTo>
                    <a:cubicBezTo>
                      <a:pt x="230484" y="363765"/>
                      <a:pt x="237893" y="410414"/>
                      <a:pt x="251613" y="455782"/>
                    </a:cubicBezTo>
                    <a:lnTo>
                      <a:pt x="251613" y="463465"/>
                    </a:lnTo>
                    <a:lnTo>
                      <a:pt x="240637" y="475264"/>
                    </a:lnTo>
                    <a:lnTo>
                      <a:pt x="229386" y="475264"/>
                    </a:lnTo>
                    <a:cubicBezTo>
                      <a:pt x="217312" y="475264"/>
                      <a:pt x="208257" y="415719"/>
                      <a:pt x="202220" y="296628"/>
                    </a:cubicBezTo>
                    <a:cubicBezTo>
                      <a:pt x="202220" y="243760"/>
                      <a:pt x="209904" y="217326"/>
                      <a:pt x="225270" y="217326"/>
                    </a:cubicBezTo>
                    <a:close/>
                    <a:moveTo>
                      <a:pt x="232679" y="118542"/>
                    </a:moveTo>
                    <a:cubicBezTo>
                      <a:pt x="242374" y="118542"/>
                      <a:pt x="251338" y="123572"/>
                      <a:pt x="259570" y="133634"/>
                    </a:cubicBezTo>
                    <a:cubicBezTo>
                      <a:pt x="259570" y="141134"/>
                      <a:pt x="250606" y="149915"/>
                      <a:pt x="232679" y="159976"/>
                    </a:cubicBezTo>
                    <a:cubicBezTo>
                      <a:pt x="225910" y="159976"/>
                      <a:pt x="219691" y="153848"/>
                      <a:pt x="214020" y="141591"/>
                    </a:cubicBezTo>
                    <a:cubicBezTo>
                      <a:pt x="218959" y="127688"/>
                      <a:pt x="225179" y="120005"/>
                      <a:pt x="232679" y="118542"/>
                    </a:cubicBezTo>
                    <a:close/>
                    <a:moveTo>
                      <a:pt x="174245" y="0"/>
                    </a:moveTo>
                    <a:cubicBezTo>
                      <a:pt x="189612" y="5122"/>
                      <a:pt x="197295" y="10153"/>
                      <a:pt x="197295" y="15092"/>
                    </a:cubicBezTo>
                    <a:cubicBezTo>
                      <a:pt x="197295" y="23690"/>
                      <a:pt x="193362" y="32471"/>
                      <a:pt x="185496" y="41435"/>
                    </a:cubicBezTo>
                    <a:cubicBezTo>
                      <a:pt x="180922" y="185770"/>
                      <a:pt x="158421" y="326081"/>
                      <a:pt x="117993" y="462367"/>
                    </a:cubicBezTo>
                    <a:lnTo>
                      <a:pt x="99608" y="473618"/>
                    </a:lnTo>
                    <a:cubicBezTo>
                      <a:pt x="87534" y="473618"/>
                      <a:pt x="79851" y="454684"/>
                      <a:pt x="76558" y="416816"/>
                    </a:cubicBezTo>
                    <a:cubicBezTo>
                      <a:pt x="58814" y="370717"/>
                      <a:pt x="33294" y="246962"/>
                      <a:pt x="0" y="45551"/>
                    </a:cubicBezTo>
                    <a:lnTo>
                      <a:pt x="15092" y="30184"/>
                    </a:lnTo>
                    <a:cubicBezTo>
                      <a:pt x="30093" y="30184"/>
                      <a:pt x="51862" y="143878"/>
                      <a:pt x="80400" y="371266"/>
                    </a:cubicBezTo>
                    <a:cubicBezTo>
                      <a:pt x="93937" y="404011"/>
                      <a:pt x="102718" y="420384"/>
                      <a:pt x="106743" y="420384"/>
                    </a:cubicBezTo>
                    <a:cubicBezTo>
                      <a:pt x="137110" y="313550"/>
                      <a:pt x="152293" y="230132"/>
                      <a:pt x="152293" y="170129"/>
                    </a:cubicBezTo>
                    <a:lnTo>
                      <a:pt x="152293" y="136378"/>
                    </a:lnTo>
                    <a:lnTo>
                      <a:pt x="155037" y="1125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0"/>
              <p:cNvSpPr/>
              <p:nvPr/>
            </p:nvSpPr>
            <p:spPr>
              <a:xfrm>
                <a:off x="8745003" y="598621"/>
                <a:ext cx="318645" cy="423402"/>
              </a:xfrm>
              <a:custGeom>
                <a:rect b="b" l="l" r="r" t="t"/>
                <a:pathLst>
                  <a:path extrusionOk="0" h="423402" w="318645">
                    <a:moveTo>
                      <a:pt x="63935" y="130615"/>
                    </a:moveTo>
                    <a:cubicBezTo>
                      <a:pt x="38873" y="130615"/>
                      <a:pt x="26342" y="183757"/>
                      <a:pt x="26342" y="290042"/>
                    </a:cubicBezTo>
                    <a:lnTo>
                      <a:pt x="26342" y="343002"/>
                    </a:lnTo>
                    <a:cubicBezTo>
                      <a:pt x="26342" y="370991"/>
                      <a:pt x="30092" y="384985"/>
                      <a:pt x="37593" y="384985"/>
                    </a:cubicBezTo>
                    <a:cubicBezTo>
                      <a:pt x="54057" y="384985"/>
                      <a:pt x="70521" y="319312"/>
                      <a:pt x="86985" y="187965"/>
                    </a:cubicBezTo>
                    <a:lnTo>
                      <a:pt x="86985" y="183849"/>
                    </a:lnTo>
                    <a:cubicBezTo>
                      <a:pt x="85156" y="148360"/>
                      <a:pt x="81405" y="130615"/>
                      <a:pt x="75734" y="130615"/>
                    </a:cubicBezTo>
                    <a:close/>
                    <a:moveTo>
                      <a:pt x="94394" y="81497"/>
                    </a:moveTo>
                    <a:lnTo>
                      <a:pt x="106193" y="81497"/>
                    </a:lnTo>
                    <a:lnTo>
                      <a:pt x="117444" y="89455"/>
                    </a:lnTo>
                    <a:lnTo>
                      <a:pt x="113328" y="145707"/>
                    </a:lnTo>
                    <a:cubicBezTo>
                      <a:pt x="120462" y="280164"/>
                      <a:pt x="131895" y="347392"/>
                      <a:pt x="147628" y="347392"/>
                    </a:cubicBezTo>
                    <a:lnTo>
                      <a:pt x="155037" y="347392"/>
                    </a:lnTo>
                    <a:lnTo>
                      <a:pt x="155037" y="350685"/>
                    </a:lnTo>
                    <a:cubicBezTo>
                      <a:pt x="155037" y="364588"/>
                      <a:pt x="150006" y="373644"/>
                      <a:pt x="139945" y="377851"/>
                    </a:cubicBezTo>
                    <a:lnTo>
                      <a:pt x="124578" y="377851"/>
                    </a:lnTo>
                    <a:cubicBezTo>
                      <a:pt x="114517" y="377851"/>
                      <a:pt x="105736" y="349954"/>
                      <a:pt x="98235" y="294158"/>
                    </a:cubicBezTo>
                    <a:lnTo>
                      <a:pt x="94394" y="294158"/>
                    </a:lnTo>
                    <a:cubicBezTo>
                      <a:pt x="79759" y="380321"/>
                      <a:pt x="57075" y="423402"/>
                      <a:pt x="26342" y="423402"/>
                    </a:cubicBezTo>
                    <a:cubicBezTo>
                      <a:pt x="8780" y="423402"/>
                      <a:pt x="0" y="396602"/>
                      <a:pt x="0" y="343002"/>
                    </a:cubicBezTo>
                    <a:lnTo>
                      <a:pt x="0" y="301842"/>
                    </a:lnTo>
                    <a:cubicBezTo>
                      <a:pt x="0" y="185312"/>
                      <a:pt x="21311" y="119547"/>
                      <a:pt x="63935" y="104547"/>
                    </a:cubicBezTo>
                    <a:cubicBezTo>
                      <a:pt x="71070" y="104547"/>
                      <a:pt x="81223" y="96864"/>
                      <a:pt x="94394" y="81497"/>
                    </a:cubicBezTo>
                    <a:close/>
                    <a:moveTo>
                      <a:pt x="292028" y="79851"/>
                    </a:moveTo>
                    <a:lnTo>
                      <a:pt x="303279" y="79851"/>
                    </a:lnTo>
                    <a:lnTo>
                      <a:pt x="318645" y="95217"/>
                    </a:lnTo>
                    <a:lnTo>
                      <a:pt x="318645" y="102900"/>
                    </a:lnTo>
                    <a:lnTo>
                      <a:pt x="310688" y="110309"/>
                    </a:lnTo>
                    <a:lnTo>
                      <a:pt x="292028" y="106468"/>
                    </a:lnTo>
                    <a:cubicBezTo>
                      <a:pt x="251600" y="159885"/>
                      <a:pt x="231385" y="210466"/>
                      <a:pt x="231385" y="258212"/>
                    </a:cubicBezTo>
                    <a:lnTo>
                      <a:pt x="231385" y="318855"/>
                    </a:lnTo>
                    <a:lnTo>
                      <a:pt x="234953" y="360838"/>
                    </a:lnTo>
                    <a:cubicBezTo>
                      <a:pt x="234953" y="371082"/>
                      <a:pt x="228733" y="376205"/>
                      <a:pt x="216293" y="376205"/>
                    </a:cubicBezTo>
                    <a:lnTo>
                      <a:pt x="216293" y="379497"/>
                    </a:lnTo>
                    <a:cubicBezTo>
                      <a:pt x="206232" y="375656"/>
                      <a:pt x="201201" y="371906"/>
                      <a:pt x="201201" y="368247"/>
                    </a:cubicBezTo>
                    <a:lnTo>
                      <a:pt x="201201" y="326538"/>
                    </a:lnTo>
                    <a:cubicBezTo>
                      <a:pt x="191689" y="205252"/>
                      <a:pt x="184005" y="144609"/>
                      <a:pt x="178151" y="144609"/>
                    </a:cubicBezTo>
                    <a:cubicBezTo>
                      <a:pt x="183274" y="129243"/>
                      <a:pt x="188304" y="121560"/>
                      <a:pt x="193244" y="121560"/>
                    </a:cubicBezTo>
                    <a:lnTo>
                      <a:pt x="197085" y="121560"/>
                    </a:lnTo>
                    <a:cubicBezTo>
                      <a:pt x="207330" y="125584"/>
                      <a:pt x="212452" y="134548"/>
                      <a:pt x="212452" y="148451"/>
                    </a:cubicBezTo>
                    <a:lnTo>
                      <a:pt x="212452" y="190160"/>
                    </a:lnTo>
                    <a:lnTo>
                      <a:pt x="216293" y="190160"/>
                    </a:lnTo>
                    <a:cubicBezTo>
                      <a:pt x="241355" y="135463"/>
                      <a:pt x="266600" y="98693"/>
                      <a:pt x="292028" y="79851"/>
                    </a:cubicBezTo>
                    <a:close/>
                    <a:moveTo>
                      <a:pt x="24421" y="2744"/>
                    </a:moveTo>
                    <a:lnTo>
                      <a:pt x="35672" y="2744"/>
                    </a:lnTo>
                    <a:lnTo>
                      <a:pt x="52136" y="24147"/>
                    </a:lnTo>
                    <a:cubicBezTo>
                      <a:pt x="52136" y="33477"/>
                      <a:pt x="45367" y="42258"/>
                      <a:pt x="31830" y="50490"/>
                    </a:cubicBezTo>
                    <a:cubicBezTo>
                      <a:pt x="20854" y="45733"/>
                      <a:pt x="12988" y="36952"/>
                      <a:pt x="8232" y="24147"/>
                    </a:cubicBezTo>
                    <a:close/>
                    <a:moveTo>
                      <a:pt x="110035" y="0"/>
                    </a:moveTo>
                    <a:lnTo>
                      <a:pt x="121285" y="0"/>
                    </a:lnTo>
                    <a:lnTo>
                      <a:pt x="137475" y="21403"/>
                    </a:lnTo>
                    <a:cubicBezTo>
                      <a:pt x="137475" y="30733"/>
                      <a:pt x="130706" y="39514"/>
                      <a:pt x="117169" y="47746"/>
                    </a:cubicBezTo>
                    <a:cubicBezTo>
                      <a:pt x="106376" y="42806"/>
                      <a:pt x="98510" y="34025"/>
                      <a:pt x="93571" y="2140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0"/>
              <p:cNvSpPr/>
              <p:nvPr/>
            </p:nvSpPr>
            <p:spPr>
              <a:xfrm>
                <a:off x="9238611" y="526179"/>
                <a:ext cx="950081" cy="704938"/>
              </a:xfrm>
              <a:custGeom>
                <a:rect b="b" l="l" r="r" t="t"/>
                <a:pathLst>
                  <a:path extrusionOk="0" h="704938" w="950081">
                    <a:moveTo>
                      <a:pt x="858980" y="203057"/>
                    </a:moveTo>
                    <a:cubicBezTo>
                      <a:pt x="833918" y="203057"/>
                      <a:pt x="821387" y="256199"/>
                      <a:pt x="821387" y="362484"/>
                    </a:cubicBezTo>
                    <a:lnTo>
                      <a:pt x="821387" y="415444"/>
                    </a:lnTo>
                    <a:cubicBezTo>
                      <a:pt x="821387" y="443433"/>
                      <a:pt x="825137" y="457427"/>
                      <a:pt x="832637" y="457427"/>
                    </a:cubicBezTo>
                    <a:cubicBezTo>
                      <a:pt x="849101" y="457427"/>
                      <a:pt x="865565" y="391754"/>
                      <a:pt x="882029" y="260407"/>
                    </a:cubicBezTo>
                    <a:lnTo>
                      <a:pt x="882029" y="256291"/>
                    </a:lnTo>
                    <a:cubicBezTo>
                      <a:pt x="880200" y="220802"/>
                      <a:pt x="876450" y="203057"/>
                      <a:pt x="870779" y="203057"/>
                    </a:cubicBezTo>
                    <a:close/>
                    <a:moveTo>
                      <a:pt x="711835" y="200587"/>
                    </a:moveTo>
                    <a:cubicBezTo>
                      <a:pt x="668663" y="200587"/>
                      <a:pt x="639393" y="238455"/>
                      <a:pt x="624027" y="314190"/>
                    </a:cubicBezTo>
                    <a:lnTo>
                      <a:pt x="620734" y="344648"/>
                    </a:lnTo>
                    <a:lnTo>
                      <a:pt x="620734" y="405291"/>
                    </a:lnTo>
                    <a:cubicBezTo>
                      <a:pt x="620734" y="412791"/>
                      <a:pt x="625764" y="416542"/>
                      <a:pt x="635826" y="416542"/>
                    </a:cubicBezTo>
                    <a:cubicBezTo>
                      <a:pt x="656497" y="416542"/>
                      <a:pt x="681834" y="355807"/>
                      <a:pt x="711835" y="234339"/>
                    </a:cubicBezTo>
                    <a:close/>
                    <a:moveTo>
                      <a:pt x="121285" y="200587"/>
                    </a:moveTo>
                    <a:cubicBezTo>
                      <a:pt x="78113" y="200587"/>
                      <a:pt x="48843" y="238455"/>
                      <a:pt x="33477" y="314190"/>
                    </a:cubicBezTo>
                    <a:lnTo>
                      <a:pt x="30184" y="344648"/>
                    </a:lnTo>
                    <a:lnTo>
                      <a:pt x="30184" y="405291"/>
                    </a:lnTo>
                    <a:cubicBezTo>
                      <a:pt x="30184" y="412791"/>
                      <a:pt x="35214" y="416542"/>
                      <a:pt x="45276" y="416542"/>
                    </a:cubicBezTo>
                    <a:cubicBezTo>
                      <a:pt x="65947" y="416542"/>
                      <a:pt x="91284" y="355807"/>
                      <a:pt x="121285" y="234339"/>
                    </a:cubicBezTo>
                    <a:close/>
                    <a:moveTo>
                      <a:pt x="545083" y="197843"/>
                    </a:moveTo>
                    <a:lnTo>
                      <a:pt x="552491" y="197843"/>
                    </a:lnTo>
                    <a:lnTo>
                      <a:pt x="564291" y="213210"/>
                    </a:lnTo>
                    <a:cubicBezTo>
                      <a:pt x="554229" y="223271"/>
                      <a:pt x="549199" y="250986"/>
                      <a:pt x="549199" y="296354"/>
                    </a:cubicBezTo>
                    <a:cubicBezTo>
                      <a:pt x="550296" y="344282"/>
                      <a:pt x="557705" y="390931"/>
                      <a:pt x="571425" y="436299"/>
                    </a:cubicBezTo>
                    <a:lnTo>
                      <a:pt x="571425" y="443982"/>
                    </a:lnTo>
                    <a:lnTo>
                      <a:pt x="560449" y="455781"/>
                    </a:lnTo>
                    <a:lnTo>
                      <a:pt x="549199" y="455781"/>
                    </a:lnTo>
                    <a:cubicBezTo>
                      <a:pt x="537125" y="455781"/>
                      <a:pt x="528070" y="396236"/>
                      <a:pt x="522033" y="277145"/>
                    </a:cubicBezTo>
                    <a:cubicBezTo>
                      <a:pt x="522033" y="224277"/>
                      <a:pt x="529716" y="197843"/>
                      <a:pt x="545083" y="197843"/>
                    </a:cubicBezTo>
                    <a:close/>
                    <a:moveTo>
                      <a:pt x="221233" y="197843"/>
                    </a:moveTo>
                    <a:lnTo>
                      <a:pt x="228641" y="197843"/>
                    </a:lnTo>
                    <a:lnTo>
                      <a:pt x="240441" y="213210"/>
                    </a:lnTo>
                    <a:cubicBezTo>
                      <a:pt x="230379" y="223271"/>
                      <a:pt x="225349" y="250986"/>
                      <a:pt x="225349" y="296354"/>
                    </a:cubicBezTo>
                    <a:cubicBezTo>
                      <a:pt x="226446" y="344282"/>
                      <a:pt x="233855" y="390931"/>
                      <a:pt x="247575" y="436299"/>
                    </a:cubicBezTo>
                    <a:lnTo>
                      <a:pt x="247575" y="443982"/>
                    </a:lnTo>
                    <a:lnTo>
                      <a:pt x="236599" y="455781"/>
                    </a:lnTo>
                    <a:lnTo>
                      <a:pt x="225349" y="455781"/>
                    </a:lnTo>
                    <a:cubicBezTo>
                      <a:pt x="213275" y="455781"/>
                      <a:pt x="204220" y="396236"/>
                      <a:pt x="198183" y="277145"/>
                    </a:cubicBezTo>
                    <a:cubicBezTo>
                      <a:pt x="198183" y="224277"/>
                      <a:pt x="205866" y="197843"/>
                      <a:pt x="221233" y="197843"/>
                    </a:cubicBezTo>
                    <a:close/>
                    <a:moveTo>
                      <a:pt x="889438" y="153939"/>
                    </a:moveTo>
                    <a:lnTo>
                      <a:pt x="901238" y="153939"/>
                    </a:lnTo>
                    <a:lnTo>
                      <a:pt x="912488" y="161897"/>
                    </a:lnTo>
                    <a:lnTo>
                      <a:pt x="908372" y="218149"/>
                    </a:lnTo>
                    <a:cubicBezTo>
                      <a:pt x="915507" y="352606"/>
                      <a:pt x="926940" y="419834"/>
                      <a:pt x="942672" y="419834"/>
                    </a:cubicBezTo>
                    <a:lnTo>
                      <a:pt x="950081" y="419834"/>
                    </a:lnTo>
                    <a:lnTo>
                      <a:pt x="950081" y="423127"/>
                    </a:lnTo>
                    <a:cubicBezTo>
                      <a:pt x="950081" y="437030"/>
                      <a:pt x="945050" y="446086"/>
                      <a:pt x="934989" y="450293"/>
                    </a:cubicBezTo>
                    <a:lnTo>
                      <a:pt x="919623" y="450293"/>
                    </a:lnTo>
                    <a:cubicBezTo>
                      <a:pt x="909561" y="450293"/>
                      <a:pt x="900780" y="422396"/>
                      <a:pt x="893280" y="366600"/>
                    </a:cubicBezTo>
                    <a:lnTo>
                      <a:pt x="889438" y="366600"/>
                    </a:lnTo>
                    <a:cubicBezTo>
                      <a:pt x="874803" y="452763"/>
                      <a:pt x="852120" y="495844"/>
                      <a:pt x="821387" y="495844"/>
                    </a:cubicBezTo>
                    <a:cubicBezTo>
                      <a:pt x="803825" y="495844"/>
                      <a:pt x="795044" y="469044"/>
                      <a:pt x="795044" y="415444"/>
                    </a:cubicBezTo>
                    <a:lnTo>
                      <a:pt x="795044" y="374284"/>
                    </a:lnTo>
                    <a:cubicBezTo>
                      <a:pt x="795044" y="257754"/>
                      <a:pt x="816356" y="191989"/>
                      <a:pt x="858980" y="176989"/>
                    </a:cubicBezTo>
                    <a:cubicBezTo>
                      <a:pt x="866114" y="176989"/>
                      <a:pt x="876267" y="169306"/>
                      <a:pt x="889438" y="153939"/>
                    </a:cubicBezTo>
                    <a:close/>
                    <a:moveTo>
                      <a:pt x="745587" y="147353"/>
                    </a:moveTo>
                    <a:lnTo>
                      <a:pt x="752721" y="147353"/>
                    </a:lnTo>
                    <a:lnTo>
                      <a:pt x="764520" y="158604"/>
                    </a:lnTo>
                    <a:lnTo>
                      <a:pt x="764520" y="177538"/>
                    </a:lnTo>
                    <a:cubicBezTo>
                      <a:pt x="746593" y="211380"/>
                      <a:pt x="737629" y="253181"/>
                      <a:pt x="737629" y="302939"/>
                    </a:cubicBezTo>
                    <a:lnTo>
                      <a:pt x="742294" y="526577"/>
                    </a:lnTo>
                    <a:cubicBezTo>
                      <a:pt x="742294" y="640545"/>
                      <a:pt x="724458" y="697529"/>
                      <a:pt x="688785" y="697529"/>
                    </a:cubicBezTo>
                    <a:cubicBezTo>
                      <a:pt x="688785" y="702468"/>
                      <a:pt x="682383" y="704938"/>
                      <a:pt x="669577" y="704938"/>
                    </a:cubicBezTo>
                    <a:cubicBezTo>
                      <a:pt x="639210" y="698535"/>
                      <a:pt x="624027" y="684632"/>
                      <a:pt x="624027" y="663229"/>
                    </a:cubicBezTo>
                    <a:lnTo>
                      <a:pt x="624027" y="659387"/>
                    </a:lnTo>
                    <a:lnTo>
                      <a:pt x="631435" y="659387"/>
                    </a:lnTo>
                    <a:cubicBezTo>
                      <a:pt x="648265" y="672010"/>
                      <a:pt x="662351" y="678321"/>
                      <a:pt x="673693" y="678321"/>
                    </a:cubicBezTo>
                    <a:cubicBezTo>
                      <a:pt x="701316" y="678321"/>
                      <a:pt x="715128" y="636612"/>
                      <a:pt x="715128" y="553194"/>
                    </a:cubicBezTo>
                    <a:lnTo>
                      <a:pt x="715128" y="367698"/>
                    </a:lnTo>
                    <a:lnTo>
                      <a:pt x="711835" y="340532"/>
                    </a:lnTo>
                    <a:lnTo>
                      <a:pt x="703877" y="340532"/>
                    </a:lnTo>
                    <a:cubicBezTo>
                      <a:pt x="684852" y="411328"/>
                      <a:pt x="657138" y="446726"/>
                      <a:pt x="620734" y="446726"/>
                    </a:cubicBezTo>
                    <a:lnTo>
                      <a:pt x="616343" y="446726"/>
                    </a:lnTo>
                    <a:cubicBezTo>
                      <a:pt x="607745" y="445628"/>
                      <a:pt x="599147" y="426786"/>
                      <a:pt x="590549" y="390199"/>
                    </a:cubicBezTo>
                    <a:cubicBezTo>
                      <a:pt x="590549" y="314098"/>
                      <a:pt x="614331" y="246961"/>
                      <a:pt x="661894" y="188788"/>
                    </a:cubicBezTo>
                    <a:lnTo>
                      <a:pt x="719244" y="166561"/>
                    </a:lnTo>
                    <a:cubicBezTo>
                      <a:pt x="719244" y="153756"/>
                      <a:pt x="728025" y="147353"/>
                      <a:pt x="745587" y="147353"/>
                    </a:cubicBezTo>
                    <a:close/>
                    <a:moveTo>
                      <a:pt x="155037" y="147353"/>
                    </a:moveTo>
                    <a:lnTo>
                      <a:pt x="162171" y="147353"/>
                    </a:lnTo>
                    <a:lnTo>
                      <a:pt x="173970" y="158604"/>
                    </a:lnTo>
                    <a:lnTo>
                      <a:pt x="173970" y="177538"/>
                    </a:lnTo>
                    <a:cubicBezTo>
                      <a:pt x="156043" y="211380"/>
                      <a:pt x="147079" y="253181"/>
                      <a:pt x="147079" y="302939"/>
                    </a:cubicBezTo>
                    <a:lnTo>
                      <a:pt x="151744" y="526577"/>
                    </a:lnTo>
                    <a:cubicBezTo>
                      <a:pt x="151744" y="640545"/>
                      <a:pt x="133908" y="697529"/>
                      <a:pt x="98235" y="697529"/>
                    </a:cubicBezTo>
                    <a:cubicBezTo>
                      <a:pt x="98235" y="702468"/>
                      <a:pt x="91833" y="704938"/>
                      <a:pt x="79027" y="704938"/>
                    </a:cubicBezTo>
                    <a:cubicBezTo>
                      <a:pt x="48660" y="698535"/>
                      <a:pt x="33477" y="684632"/>
                      <a:pt x="33477" y="663229"/>
                    </a:cubicBezTo>
                    <a:lnTo>
                      <a:pt x="33477" y="659387"/>
                    </a:lnTo>
                    <a:lnTo>
                      <a:pt x="40885" y="659387"/>
                    </a:lnTo>
                    <a:cubicBezTo>
                      <a:pt x="57715" y="672010"/>
                      <a:pt x="71801" y="678321"/>
                      <a:pt x="83143" y="678321"/>
                    </a:cubicBezTo>
                    <a:cubicBezTo>
                      <a:pt x="110766" y="678321"/>
                      <a:pt x="124578" y="636612"/>
                      <a:pt x="124578" y="553194"/>
                    </a:cubicBezTo>
                    <a:lnTo>
                      <a:pt x="124578" y="367698"/>
                    </a:lnTo>
                    <a:lnTo>
                      <a:pt x="121285" y="340532"/>
                    </a:lnTo>
                    <a:lnTo>
                      <a:pt x="113328" y="340532"/>
                    </a:lnTo>
                    <a:cubicBezTo>
                      <a:pt x="94302" y="411328"/>
                      <a:pt x="66588" y="446726"/>
                      <a:pt x="30184" y="446726"/>
                    </a:cubicBezTo>
                    <a:lnTo>
                      <a:pt x="25793" y="446726"/>
                    </a:lnTo>
                    <a:cubicBezTo>
                      <a:pt x="17195" y="445628"/>
                      <a:pt x="8597" y="426786"/>
                      <a:pt x="0" y="390199"/>
                    </a:cubicBezTo>
                    <a:cubicBezTo>
                      <a:pt x="0" y="314098"/>
                      <a:pt x="23781" y="246961"/>
                      <a:pt x="71344" y="188788"/>
                    </a:cubicBezTo>
                    <a:lnTo>
                      <a:pt x="128694" y="166561"/>
                    </a:lnTo>
                    <a:cubicBezTo>
                      <a:pt x="128694" y="153756"/>
                      <a:pt x="137475" y="147353"/>
                      <a:pt x="155037" y="147353"/>
                    </a:cubicBezTo>
                    <a:close/>
                    <a:moveTo>
                      <a:pt x="552491" y="99059"/>
                    </a:moveTo>
                    <a:cubicBezTo>
                      <a:pt x="562187" y="99059"/>
                      <a:pt x="571151" y="104089"/>
                      <a:pt x="579383" y="114151"/>
                    </a:cubicBezTo>
                    <a:cubicBezTo>
                      <a:pt x="579383" y="121651"/>
                      <a:pt x="570419" y="130432"/>
                      <a:pt x="552491" y="140493"/>
                    </a:cubicBezTo>
                    <a:cubicBezTo>
                      <a:pt x="545723" y="140493"/>
                      <a:pt x="539503" y="134365"/>
                      <a:pt x="533832" y="122108"/>
                    </a:cubicBezTo>
                    <a:cubicBezTo>
                      <a:pt x="538771" y="108205"/>
                      <a:pt x="544991" y="100522"/>
                      <a:pt x="552491" y="99059"/>
                    </a:cubicBezTo>
                    <a:close/>
                    <a:moveTo>
                      <a:pt x="228641" y="99059"/>
                    </a:moveTo>
                    <a:cubicBezTo>
                      <a:pt x="238337" y="99059"/>
                      <a:pt x="247301" y="104089"/>
                      <a:pt x="255533" y="114151"/>
                    </a:cubicBezTo>
                    <a:cubicBezTo>
                      <a:pt x="255533" y="121651"/>
                      <a:pt x="246569" y="130432"/>
                      <a:pt x="228641" y="140493"/>
                    </a:cubicBezTo>
                    <a:cubicBezTo>
                      <a:pt x="221873" y="140493"/>
                      <a:pt x="215653" y="134365"/>
                      <a:pt x="209982" y="122108"/>
                    </a:cubicBezTo>
                    <a:cubicBezTo>
                      <a:pt x="214921" y="108205"/>
                      <a:pt x="221141" y="100522"/>
                      <a:pt x="228641" y="99059"/>
                    </a:cubicBezTo>
                    <a:close/>
                    <a:moveTo>
                      <a:pt x="457321" y="0"/>
                    </a:moveTo>
                    <a:lnTo>
                      <a:pt x="458967" y="27165"/>
                    </a:lnTo>
                    <a:lnTo>
                      <a:pt x="458967" y="31007"/>
                    </a:lnTo>
                    <a:lnTo>
                      <a:pt x="459019" y="37069"/>
                    </a:lnTo>
                    <a:lnTo>
                      <a:pt x="467339" y="40319"/>
                    </a:lnTo>
                    <a:cubicBezTo>
                      <a:pt x="469866" y="42023"/>
                      <a:pt x="471129" y="43950"/>
                      <a:pt x="471129" y="46099"/>
                    </a:cubicBezTo>
                    <a:lnTo>
                      <a:pt x="471129" y="53508"/>
                    </a:lnTo>
                    <a:lnTo>
                      <a:pt x="467287" y="57350"/>
                    </a:lnTo>
                    <a:lnTo>
                      <a:pt x="459407" y="60233"/>
                    </a:lnTo>
                    <a:lnTo>
                      <a:pt x="459670" y="69063"/>
                    </a:lnTo>
                    <a:cubicBezTo>
                      <a:pt x="461076" y="101683"/>
                      <a:pt x="464592" y="117992"/>
                      <a:pt x="470217" y="117992"/>
                    </a:cubicBezTo>
                    <a:lnTo>
                      <a:pt x="507262" y="105644"/>
                    </a:lnTo>
                    <a:cubicBezTo>
                      <a:pt x="509823" y="110949"/>
                      <a:pt x="512292" y="116437"/>
                      <a:pt x="514670" y="122108"/>
                    </a:cubicBezTo>
                    <a:cubicBezTo>
                      <a:pt x="510097" y="126133"/>
                      <a:pt x="509091" y="128694"/>
                      <a:pt x="511652" y="129792"/>
                    </a:cubicBezTo>
                    <a:lnTo>
                      <a:pt x="466101" y="152293"/>
                    </a:lnTo>
                    <a:lnTo>
                      <a:pt x="474059" y="349588"/>
                    </a:lnTo>
                    <a:lnTo>
                      <a:pt x="474059" y="364680"/>
                    </a:lnTo>
                    <a:cubicBezTo>
                      <a:pt x="473327" y="401815"/>
                      <a:pt x="470675" y="431634"/>
                      <a:pt x="466101" y="454135"/>
                    </a:cubicBezTo>
                    <a:lnTo>
                      <a:pt x="448265" y="453037"/>
                    </a:lnTo>
                    <a:lnTo>
                      <a:pt x="447168" y="394041"/>
                    </a:lnTo>
                    <a:lnTo>
                      <a:pt x="447168" y="300195"/>
                    </a:lnTo>
                    <a:lnTo>
                      <a:pt x="447168" y="258486"/>
                    </a:lnTo>
                    <a:cubicBezTo>
                      <a:pt x="447168" y="192996"/>
                      <a:pt x="443417" y="160250"/>
                      <a:pt x="435917" y="160250"/>
                    </a:cubicBezTo>
                    <a:lnTo>
                      <a:pt x="401068" y="162994"/>
                    </a:lnTo>
                    <a:lnTo>
                      <a:pt x="388720" y="158055"/>
                    </a:lnTo>
                    <a:lnTo>
                      <a:pt x="389818" y="149000"/>
                    </a:lnTo>
                    <a:lnTo>
                      <a:pt x="396403" y="147353"/>
                    </a:lnTo>
                    <a:lnTo>
                      <a:pt x="403812" y="147353"/>
                    </a:lnTo>
                    <a:cubicBezTo>
                      <a:pt x="427777" y="143878"/>
                      <a:pt x="439759" y="135463"/>
                      <a:pt x="439759" y="122108"/>
                    </a:cubicBezTo>
                    <a:lnTo>
                      <a:pt x="435511" y="61466"/>
                    </a:lnTo>
                    <a:lnTo>
                      <a:pt x="406645" y="61466"/>
                    </a:lnTo>
                    <a:cubicBezTo>
                      <a:pt x="366033" y="61466"/>
                      <a:pt x="341977" y="98144"/>
                      <a:pt x="334477" y="171501"/>
                    </a:cubicBezTo>
                    <a:lnTo>
                      <a:pt x="334477" y="243394"/>
                    </a:lnTo>
                    <a:lnTo>
                      <a:pt x="338044" y="243394"/>
                    </a:lnTo>
                    <a:cubicBezTo>
                      <a:pt x="365301" y="239004"/>
                      <a:pt x="393199" y="230223"/>
                      <a:pt x="421737" y="217051"/>
                    </a:cubicBezTo>
                    <a:lnTo>
                      <a:pt x="425578" y="220344"/>
                    </a:lnTo>
                    <a:lnTo>
                      <a:pt x="425578" y="228302"/>
                    </a:lnTo>
                    <a:cubicBezTo>
                      <a:pt x="423017" y="239827"/>
                      <a:pt x="392650" y="253638"/>
                      <a:pt x="334477" y="269737"/>
                    </a:cubicBezTo>
                    <a:lnTo>
                      <a:pt x="338044" y="391297"/>
                    </a:lnTo>
                    <a:lnTo>
                      <a:pt x="338044" y="425597"/>
                    </a:lnTo>
                    <a:cubicBezTo>
                      <a:pt x="338044" y="444622"/>
                      <a:pt x="332922" y="456055"/>
                      <a:pt x="322677" y="459897"/>
                    </a:cubicBezTo>
                    <a:lnTo>
                      <a:pt x="319385" y="459897"/>
                    </a:lnTo>
                    <a:lnTo>
                      <a:pt x="307585" y="444531"/>
                    </a:lnTo>
                    <a:lnTo>
                      <a:pt x="315543" y="406389"/>
                    </a:lnTo>
                    <a:lnTo>
                      <a:pt x="311976" y="285103"/>
                    </a:lnTo>
                    <a:lnTo>
                      <a:pt x="307585" y="273853"/>
                    </a:lnTo>
                    <a:lnTo>
                      <a:pt x="300177" y="273853"/>
                    </a:lnTo>
                    <a:cubicBezTo>
                      <a:pt x="269078" y="273853"/>
                      <a:pt x="250235" y="268730"/>
                      <a:pt x="243650" y="258486"/>
                    </a:cubicBezTo>
                    <a:cubicBezTo>
                      <a:pt x="248772" y="243120"/>
                      <a:pt x="253803" y="235436"/>
                      <a:pt x="258742" y="235436"/>
                    </a:cubicBezTo>
                    <a:lnTo>
                      <a:pt x="266700" y="235436"/>
                    </a:lnTo>
                    <a:lnTo>
                      <a:pt x="296884" y="243394"/>
                    </a:lnTo>
                    <a:lnTo>
                      <a:pt x="300177" y="243394"/>
                    </a:lnTo>
                    <a:cubicBezTo>
                      <a:pt x="305848" y="243394"/>
                      <a:pt x="308317" y="224460"/>
                      <a:pt x="307585" y="186593"/>
                    </a:cubicBezTo>
                    <a:cubicBezTo>
                      <a:pt x="317281" y="82869"/>
                      <a:pt x="351581" y="31007"/>
                      <a:pt x="410486" y="31007"/>
                    </a:cubicBezTo>
                    <a:lnTo>
                      <a:pt x="433485" y="32538"/>
                    </a:lnTo>
                    <a:lnTo>
                      <a:pt x="431801" y="8506"/>
                    </a:lnTo>
                    <a:lnTo>
                      <a:pt x="435917" y="5213"/>
                    </a:lnTo>
                    <a:lnTo>
                      <a:pt x="448814" y="54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1" name="Google Shape;121;p10"/>
            <p:cNvSpPr/>
            <p:nvPr/>
          </p:nvSpPr>
          <p:spPr>
            <a:xfrm flipH="1" rot="-2083428">
              <a:off x="7232684" y="2045263"/>
              <a:ext cx="622383" cy="45719"/>
            </a:xfrm>
            <a:custGeom>
              <a:rect b="b" l="l" r="r" t="t"/>
              <a:pathLst>
                <a:path extrusionOk="0" h="3240000" w="6588000">
                  <a:moveTo>
                    <a:pt x="46044" y="0"/>
                  </a:moveTo>
                  <a:lnTo>
                    <a:pt x="3294000" y="0"/>
                  </a:lnTo>
                  <a:lnTo>
                    <a:pt x="6541956" y="0"/>
                  </a:lnTo>
                  <a:cubicBezTo>
                    <a:pt x="6571150" y="0"/>
                    <a:pt x="6592988" y="26588"/>
                    <a:pt x="6587010" y="55238"/>
                  </a:cubicBezTo>
                  <a:lnTo>
                    <a:pt x="6528164" y="338532"/>
                  </a:lnTo>
                  <a:cubicBezTo>
                    <a:pt x="6114162" y="2016520"/>
                    <a:pt x="4825265" y="3240000"/>
                    <a:pt x="3299367" y="3240000"/>
                  </a:cubicBezTo>
                  <a:lnTo>
                    <a:pt x="3294000" y="3239732"/>
                  </a:lnTo>
                  <a:lnTo>
                    <a:pt x="3288633" y="3240000"/>
                  </a:lnTo>
                  <a:cubicBezTo>
                    <a:pt x="1762735" y="3240000"/>
                    <a:pt x="473838" y="2016520"/>
                    <a:pt x="59836" y="338532"/>
                  </a:cubicBezTo>
                  <a:lnTo>
                    <a:pt x="990" y="55238"/>
                  </a:lnTo>
                  <a:cubicBezTo>
                    <a:pt x="-4988" y="26588"/>
                    <a:pt x="16850" y="0"/>
                    <a:pt x="46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eko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2" name="Google Shape;122;p10"/>
          <p:cNvSpPr/>
          <p:nvPr/>
        </p:nvSpPr>
        <p:spPr>
          <a:xfrm>
            <a:off x="2571085" y="3843414"/>
            <a:ext cx="7049830" cy="1222299"/>
          </a:xfrm>
          <a:custGeom>
            <a:rect b="b" l="l" r="r" t="t"/>
            <a:pathLst>
              <a:path extrusionOk="0" h="1222234" w="7049455">
                <a:moveTo>
                  <a:pt x="302250" y="574746"/>
                </a:moveTo>
                <a:lnTo>
                  <a:pt x="259884" y="837294"/>
                </a:lnTo>
                <a:lnTo>
                  <a:pt x="369664" y="837294"/>
                </a:lnTo>
                <a:lnTo>
                  <a:pt x="412030" y="574746"/>
                </a:lnTo>
                <a:lnTo>
                  <a:pt x="302250" y="574746"/>
                </a:lnTo>
                <a:lnTo>
                  <a:pt x="302250" y="574746"/>
                </a:lnTo>
                <a:close/>
                <a:moveTo>
                  <a:pt x="4220668" y="320103"/>
                </a:moveTo>
                <a:lnTo>
                  <a:pt x="4220668" y="1089273"/>
                </a:lnTo>
                <a:lnTo>
                  <a:pt x="4432944" y="1089273"/>
                </a:lnTo>
                <a:lnTo>
                  <a:pt x="4432944" y="320103"/>
                </a:lnTo>
                <a:lnTo>
                  <a:pt x="4220668" y="320103"/>
                </a:lnTo>
                <a:lnTo>
                  <a:pt x="4220668" y="320103"/>
                </a:lnTo>
                <a:close/>
                <a:moveTo>
                  <a:pt x="1540473" y="320103"/>
                </a:moveTo>
                <a:lnTo>
                  <a:pt x="1540473" y="1089273"/>
                </a:lnTo>
                <a:lnTo>
                  <a:pt x="1752749" y="1089273"/>
                </a:lnTo>
                <a:lnTo>
                  <a:pt x="1752749" y="320103"/>
                </a:lnTo>
                <a:lnTo>
                  <a:pt x="1540473" y="320103"/>
                </a:lnTo>
                <a:lnTo>
                  <a:pt x="1540473" y="320103"/>
                </a:lnTo>
                <a:close/>
                <a:moveTo>
                  <a:pt x="6620284" y="187141"/>
                </a:moveTo>
                <a:lnTo>
                  <a:pt x="7045548" y="187141"/>
                </a:lnTo>
                <a:lnTo>
                  <a:pt x="7045548" y="324011"/>
                </a:lnTo>
                <a:lnTo>
                  <a:pt x="6775006" y="324011"/>
                </a:lnTo>
                <a:lnTo>
                  <a:pt x="6775006" y="626261"/>
                </a:lnTo>
                <a:lnTo>
                  <a:pt x="7007800" y="626261"/>
                </a:lnTo>
                <a:lnTo>
                  <a:pt x="7007800" y="760555"/>
                </a:lnTo>
                <a:lnTo>
                  <a:pt x="6775006" y="760555"/>
                </a:lnTo>
                <a:lnTo>
                  <a:pt x="6775006" y="1085276"/>
                </a:lnTo>
                <a:lnTo>
                  <a:pt x="7049456" y="1085276"/>
                </a:lnTo>
                <a:lnTo>
                  <a:pt x="7049456" y="1222146"/>
                </a:lnTo>
                <a:lnTo>
                  <a:pt x="6620195" y="1222146"/>
                </a:lnTo>
                <a:lnTo>
                  <a:pt x="6620195" y="187141"/>
                </a:lnTo>
                <a:lnTo>
                  <a:pt x="6620284" y="187141"/>
                </a:lnTo>
                <a:close/>
                <a:moveTo>
                  <a:pt x="6107444" y="187141"/>
                </a:moveTo>
                <a:lnTo>
                  <a:pt x="6530132" y="187141"/>
                </a:lnTo>
                <a:lnTo>
                  <a:pt x="6530132" y="324011"/>
                </a:lnTo>
                <a:lnTo>
                  <a:pt x="6262255" y="324011"/>
                </a:lnTo>
                <a:lnTo>
                  <a:pt x="6262255" y="630258"/>
                </a:lnTo>
                <a:lnTo>
                  <a:pt x="6491141" y="630258"/>
                </a:lnTo>
                <a:lnTo>
                  <a:pt x="6491141" y="764552"/>
                </a:lnTo>
                <a:lnTo>
                  <a:pt x="6262255" y="764552"/>
                </a:lnTo>
                <a:lnTo>
                  <a:pt x="6262255" y="1222235"/>
                </a:lnTo>
                <a:lnTo>
                  <a:pt x="6107444" y="1222235"/>
                </a:lnTo>
                <a:lnTo>
                  <a:pt x="6107444" y="187141"/>
                </a:lnTo>
                <a:lnTo>
                  <a:pt x="6107444" y="187141"/>
                </a:lnTo>
                <a:close/>
                <a:moveTo>
                  <a:pt x="5819849" y="187141"/>
                </a:moveTo>
                <a:lnTo>
                  <a:pt x="5974660" y="187141"/>
                </a:lnTo>
                <a:lnTo>
                  <a:pt x="5974660" y="1222235"/>
                </a:lnTo>
                <a:lnTo>
                  <a:pt x="5819849" y="1222235"/>
                </a:lnTo>
                <a:lnTo>
                  <a:pt x="5819849" y="187141"/>
                </a:lnTo>
                <a:lnTo>
                  <a:pt x="5819849" y="187141"/>
                </a:lnTo>
                <a:close/>
                <a:moveTo>
                  <a:pt x="5323708" y="187141"/>
                </a:moveTo>
                <a:lnTo>
                  <a:pt x="5478519" y="187141"/>
                </a:lnTo>
                <a:lnTo>
                  <a:pt x="5478519" y="1083944"/>
                </a:lnTo>
                <a:lnTo>
                  <a:pt x="5730497" y="1083944"/>
                </a:lnTo>
                <a:lnTo>
                  <a:pt x="5730497" y="1222146"/>
                </a:lnTo>
                <a:lnTo>
                  <a:pt x="5323708" y="1222146"/>
                </a:lnTo>
                <a:lnTo>
                  <a:pt x="5323708" y="187141"/>
                </a:lnTo>
                <a:lnTo>
                  <a:pt x="5323708" y="187141"/>
                </a:lnTo>
                <a:close/>
                <a:moveTo>
                  <a:pt x="4704463" y="187141"/>
                </a:moveTo>
                <a:lnTo>
                  <a:pt x="5115250" y="187141"/>
                </a:lnTo>
                <a:cubicBezTo>
                  <a:pt x="5177423" y="187141"/>
                  <a:pt x="5208509" y="218849"/>
                  <a:pt x="5208509" y="282355"/>
                </a:cubicBezTo>
                <a:lnTo>
                  <a:pt x="5208509" y="658680"/>
                </a:lnTo>
                <a:cubicBezTo>
                  <a:pt x="5208509" y="702290"/>
                  <a:pt x="5193766" y="730534"/>
                  <a:pt x="5164189" y="743324"/>
                </a:cubicBezTo>
                <a:cubicBezTo>
                  <a:pt x="5148291" y="749896"/>
                  <a:pt x="5114806" y="753272"/>
                  <a:pt x="5063646" y="753272"/>
                </a:cubicBezTo>
                <a:lnTo>
                  <a:pt x="5234267" y="1222235"/>
                </a:lnTo>
                <a:lnTo>
                  <a:pt x="5072884" y="1222235"/>
                </a:lnTo>
                <a:lnTo>
                  <a:pt x="4902263" y="741370"/>
                </a:lnTo>
                <a:cubicBezTo>
                  <a:pt x="4902263" y="741370"/>
                  <a:pt x="4902263" y="710283"/>
                  <a:pt x="4902263" y="648110"/>
                </a:cubicBezTo>
                <a:lnTo>
                  <a:pt x="5054409" y="648110"/>
                </a:lnTo>
                <a:lnTo>
                  <a:pt x="5054409" y="320103"/>
                </a:lnTo>
                <a:lnTo>
                  <a:pt x="4859274" y="320103"/>
                </a:lnTo>
                <a:lnTo>
                  <a:pt x="4859274" y="1222235"/>
                </a:lnTo>
                <a:lnTo>
                  <a:pt x="4704463" y="1222235"/>
                </a:lnTo>
                <a:lnTo>
                  <a:pt x="4704463" y="187141"/>
                </a:lnTo>
                <a:lnTo>
                  <a:pt x="4704463" y="187141"/>
                </a:lnTo>
                <a:close/>
                <a:moveTo>
                  <a:pt x="4157784" y="187141"/>
                </a:moveTo>
                <a:lnTo>
                  <a:pt x="4493785" y="187141"/>
                </a:lnTo>
                <a:cubicBezTo>
                  <a:pt x="4556402" y="187141"/>
                  <a:pt x="4587667" y="218849"/>
                  <a:pt x="4587667" y="282355"/>
                </a:cubicBezTo>
                <a:lnTo>
                  <a:pt x="4587667" y="1127643"/>
                </a:lnTo>
                <a:cubicBezTo>
                  <a:pt x="4587667" y="1190704"/>
                  <a:pt x="4556402" y="1222235"/>
                  <a:pt x="4493785" y="1222235"/>
                </a:cubicBezTo>
                <a:lnTo>
                  <a:pt x="4157784" y="1222235"/>
                </a:lnTo>
                <a:cubicBezTo>
                  <a:pt x="4096499" y="1222235"/>
                  <a:pt x="4065856" y="1190704"/>
                  <a:pt x="4065856" y="1127643"/>
                </a:cubicBezTo>
                <a:lnTo>
                  <a:pt x="4065856" y="282355"/>
                </a:lnTo>
                <a:cubicBezTo>
                  <a:pt x="4065856" y="218938"/>
                  <a:pt x="4096499" y="187141"/>
                  <a:pt x="4157784" y="187141"/>
                </a:cubicBezTo>
                <a:lnTo>
                  <a:pt x="4157784" y="187141"/>
                </a:lnTo>
                <a:close/>
                <a:moveTo>
                  <a:pt x="3553017" y="187141"/>
                </a:moveTo>
                <a:lnTo>
                  <a:pt x="3975705" y="187141"/>
                </a:lnTo>
                <a:lnTo>
                  <a:pt x="3975705" y="324011"/>
                </a:lnTo>
                <a:lnTo>
                  <a:pt x="3707828" y="324011"/>
                </a:lnTo>
                <a:lnTo>
                  <a:pt x="3707828" y="630258"/>
                </a:lnTo>
                <a:lnTo>
                  <a:pt x="3936714" y="630258"/>
                </a:lnTo>
                <a:lnTo>
                  <a:pt x="3936714" y="764552"/>
                </a:lnTo>
                <a:lnTo>
                  <a:pt x="3707828" y="764552"/>
                </a:lnTo>
                <a:lnTo>
                  <a:pt x="3707828" y="1222235"/>
                </a:lnTo>
                <a:lnTo>
                  <a:pt x="3553017" y="1222235"/>
                </a:lnTo>
                <a:lnTo>
                  <a:pt x="3553017" y="187141"/>
                </a:lnTo>
                <a:lnTo>
                  <a:pt x="3553017" y="187141"/>
                </a:lnTo>
                <a:close/>
                <a:moveTo>
                  <a:pt x="3024456" y="187141"/>
                </a:moveTo>
                <a:lnTo>
                  <a:pt x="3336033" y="187141"/>
                </a:lnTo>
                <a:cubicBezTo>
                  <a:pt x="3398650" y="187141"/>
                  <a:pt x="3429914" y="218405"/>
                  <a:pt x="3429914" y="281023"/>
                </a:cubicBezTo>
                <a:lnTo>
                  <a:pt x="3429914" y="512484"/>
                </a:lnTo>
                <a:lnTo>
                  <a:pt x="3275103" y="512484"/>
                </a:lnTo>
                <a:lnTo>
                  <a:pt x="3275103" y="317349"/>
                </a:lnTo>
                <a:lnTo>
                  <a:pt x="3085919" y="317349"/>
                </a:lnTo>
                <a:lnTo>
                  <a:pt x="3085919" y="504491"/>
                </a:lnTo>
                <a:lnTo>
                  <a:pt x="3396163" y="796793"/>
                </a:lnTo>
                <a:cubicBezTo>
                  <a:pt x="3418634" y="817932"/>
                  <a:pt x="3429914" y="845998"/>
                  <a:pt x="3429914" y="880815"/>
                </a:cubicBezTo>
                <a:lnTo>
                  <a:pt x="3429914" y="1127554"/>
                </a:lnTo>
                <a:cubicBezTo>
                  <a:pt x="3429914" y="1190615"/>
                  <a:pt x="3398650" y="1222146"/>
                  <a:pt x="3336033" y="1222146"/>
                </a:cubicBezTo>
                <a:lnTo>
                  <a:pt x="3024456" y="1222146"/>
                </a:lnTo>
                <a:cubicBezTo>
                  <a:pt x="2962283" y="1222146"/>
                  <a:pt x="2931197" y="1190615"/>
                  <a:pt x="2931197" y="1127554"/>
                </a:cubicBezTo>
                <a:lnTo>
                  <a:pt x="2931197" y="880815"/>
                </a:lnTo>
                <a:lnTo>
                  <a:pt x="3086008" y="880815"/>
                </a:lnTo>
                <a:lnTo>
                  <a:pt x="3086008" y="1091760"/>
                </a:lnTo>
                <a:lnTo>
                  <a:pt x="3275192" y="1091760"/>
                </a:lnTo>
                <a:lnTo>
                  <a:pt x="3275192" y="888720"/>
                </a:lnTo>
                <a:lnTo>
                  <a:pt x="2964948" y="595086"/>
                </a:lnTo>
                <a:cubicBezTo>
                  <a:pt x="2942477" y="573503"/>
                  <a:pt x="2931197" y="545880"/>
                  <a:pt x="2931197" y="512395"/>
                </a:cubicBezTo>
                <a:lnTo>
                  <a:pt x="2931197" y="282266"/>
                </a:lnTo>
                <a:cubicBezTo>
                  <a:pt x="2931197" y="218938"/>
                  <a:pt x="2962283" y="187141"/>
                  <a:pt x="3024456" y="187141"/>
                </a:cubicBezTo>
                <a:lnTo>
                  <a:pt x="3024456" y="187141"/>
                </a:lnTo>
                <a:close/>
                <a:moveTo>
                  <a:pt x="2646177" y="187141"/>
                </a:moveTo>
                <a:lnTo>
                  <a:pt x="2800988" y="187141"/>
                </a:lnTo>
                <a:lnTo>
                  <a:pt x="2800988" y="1222235"/>
                </a:lnTo>
                <a:lnTo>
                  <a:pt x="2646177" y="1222235"/>
                </a:lnTo>
                <a:lnTo>
                  <a:pt x="2646177" y="187141"/>
                </a:lnTo>
                <a:lnTo>
                  <a:pt x="2646177" y="187141"/>
                </a:lnTo>
                <a:close/>
                <a:moveTo>
                  <a:pt x="2024268" y="187141"/>
                </a:moveTo>
                <a:lnTo>
                  <a:pt x="2435055" y="187141"/>
                </a:lnTo>
                <a:cubicBezTo>
                  <a:pt x="2497228" y="187141"/>
                  <a:pt x="2528315" y="218849"/>
                  <a:pt x="2528315" y="282355"/>
                </a:cubicBezTo>
                <a:lnTo>
                  <a:pt x="2528315" y="658680"/>
                </a:lnTo>
                <a:cubicBezTo>
                  <a:pt x="2528315" y="702290"/>
                  <a:pt x="2513571" y="730534"/>
                  <a:pt x="2483994" y="743324"/>
                </a:cubicBezTo>
                <a:cubicBezTo>
                  <a:pt x="2468096" y="749896"/>
                  <a:pt x="2434611" y="753272"/>
                  <a:pt x="2383451" y="753272"/>
                </a:cubicBezTo>
                <a:lnTo>
                  <a:pt x="2554072" y="1222235"/>
                </a:lnTo>
                <a:lnTo>
                  <a:pt x="2392689" y="1222235"/>
                </a:lnTo>
                <a:lnTo>
                  <a:pt x="2222068" y="741370"/>
                </a:lnTo>
                <a:cubicBezTo>
                  <a:pt x="2222068" y="741370"/>
                  <a:pt x="2222068" y="710283"/>
                  <a:pt x="2222068" y="648110"/>
                </a:cubicBezTo>
                <a:lnTo>
                  <a:pt x="2374214" y="648110"/>
                </a:lnTo>
                <a:lnTo>
                  <a:pt x="2374214" y="320103"/>
                </a:lnTo>
                <a:lnTo>
                  <a:pt x="2179079" y="320103"/>
                </a:lnTo>
                <a:lnTo>
                  <a:pt x="2179079" y="1222235"/>
                </a:lnTo>
                <a:lnTo>
                  <a:pt x="2024268" y="1222235"/>
                </a:lnTo>
                <a:lnTo>
                  <a:pt x="2024268" y="187141"/>
                </a:lnTo>
                <a:lnTo>
                  <a:pt x="2024268" y="187141"/>
                </a:lnTo>
                <a:close/>
                <a:moveTo>
                  <a:pt x="1477589" y="187141"/>
                </a:moveTo>
                <a:lnTo>
                  <a:pt x="1813590" y="187141"/>
                </a:lnTo>
                <a:cubicBezTo>
                  <a:pt x="1876207" y="187141"/>
                  <a:pt x="1907472" y="218849"/>
                  <a:pt x="1907472" y="282355"/>
                </a:cubicBezTo>
                <a:lnTo>
                  <a:pt x="1907472" y="1127643"/>
                </a:lnTo>
                <a:cubicBezTo>
                  <a:pt x="1907472" y="1190704"/>
                  <a:pt x="1876207" y="1222235"/>
                  <a:pt x="1813590" y="1222235"/>
                </a:cubicBezTo>
                <a:lnTo>
                  <a:pt x="1477589" y="1222235"/>
                </a:lnTo>
                <a:cubicBezTo>
                  <a:pt x="1416304" y="1222235"/>
                  <a:pt x="1385661" y="1190704"/>
                  <a:pt x="1385661" y="1127643"/>
                </a:cubicBezTo>
                <a:lnTo>
                  <a:pt x="1385661" y="282355"/>
                </a:lnTo>
                <a:cubicBezTo>
                  <a:pt x="1385661" y="218938"/>
                  <a:pt x="1416304" y="187141"/>
                  <a:pt x="1477589" y="187141"/>
                </a:cubicBezTo>
                <a:lnTo>
                  <a:pt x="1477589" y="187141"/>
                </a:lnTo>
                <a:close/>
                <a:moveTo>
                  <a:pt x="857101" y="187141"/>
                </a:moveTo>
                <a:lnTo>
                  <a:pt x="1168677" y="187141"/>
                </a:lnTo>
                <a:cubicBezTo>
                  <a:pt x="1231294" y="187141"/>
                  <a:pt x="1262559" y="218405"/>
                  <a:pt x="1262559" y="281023"/>
                </a:cubicBezTo>
                <a:lnTo>
                  <a:pt x="1262559" y="512484"/>
                </a:lnTo>
                <a:lnTo>
                  <a:pt x="1107748" y="512484"/>
                </a:lnTo>
                <a:lnTo>
                  <a:pt x="1107748" y="317349"/>
                </a:lnTo>
                <a:lnTo>
                  <a:pt x="918564" y="317349"/>
                </a:lnTo>
                <a:lnTo>
                  <a:pt x="918564" y="504491"/>
                </a:lnTo>
                <a:lnTo>
                  <a:pt x="1228808" y="796793"/>
                </a:lnTo>
                <a:cubicBezTo>
                  <a:pt x="1251279" y="817932"/>
                  <a:pt x="1262559" y="845998"/>
                  <a:pt x="1262559" y="880815"/>
                </a:cubicBezTo>
                <a:lnTo>
                  <a:pt x="1262559" y="1127554"/>
                </a:lnTo>
                <a:cubicBezTo>
                  <a:pt x="1262559" y="1190615"/>
                  <a:pt x="1231294" y="1222146"/>
                  <a:pt x="1168677" y="1222146"/>
                </a:cubicBezTo>
                <a:lnTo>
                  <a:pt x="857101" y="1222146"/>
                </a:lnTo>
                <a:cubicBezTo>
                  <a:pt x="794928" y="1222146"/>
                  <a:pt x="763841" y="1190615"/>
                  <a:pt x="763841" y="1127554"/>
                </a:cubicBezTo>
                <a:lnTo>
                  <a:pt x="763841" y="880815"/>
                </a:lnTo>
                <a:lnTo>
                  <a:pt x="918652" y="880815"/>
                </a:lnTo>
                <a:lnTo>
                  <a:pt x="918652" y="1091760"/>
                </a:lnTo>
                <a:lnTo>
                  <a:pt x="1107836" y="1091760"/>
                </a:lnTo>
                <a:lnTo>
                  <a:pt x="1107836" y="888720"/>
                </a:lnTo>
                <a:lnTo>
                  <a:pt x="797592" y="595086"/>
                </a:lnTo>
                <a:cubicBezTo>
                  <a:pt x="775121" y="573503"/>
                  <a:pt x="763841" y="545880"/>
                  <a:pt x="763841" y="512395"/>
                </a:cubicBezTo>
                <a:lnTo>
                  <a:pt x="763841" y="282266"/>
                </a:lnTo>
                <a:cubicBezTo>
                  <a:pt x="763841" y="218938"/>
                  <a:pt x="794928" y="187141"/>
                  <a:pt x="857101" y="187141"/>
                </a:cubicBezTo>
                <a:lnTo>
                  <a:pt x="857101" y="187141"/>
                </a:lnTo>
                <a:close/>
                <a:moveTo>
                  <a:pt x="227554" y="187141"/>
                </a:moveTo>
                <a:lnTo>
                  <a:pt x="364512" y="187141"/>
                </a:lnTo>
                <a:lnTo>
                  <a:pt x="322856" y="449067"/>
                </a:lnTo>
                <a:lnTo>
                  <a:pt x="432014" y="449067"/>
                </a:lnTo>
                <a:lnTo>
                  <a:pt x="474381" y="187141"/>
                </a:lnTo>
                <a:lnTo>
                  <a:pt x="612583" y="187141"/>
                </a:lnTo>
                <a:lnTo>
                  <a:pt x="568973" y="449067"/>
                </a:lnTo>
                <a:lnTo>
                  <a:pt x="673513" y="449067"/>
                </a:lnTo>
                <a:lnTo>
                  <a:pt x="673513" y="574746"/>
                </a:lnTo>
                <a:lnTo>
                  <a:pt x="549166" y="574746"/>
                </a:lnTo>
                <a:lnTo>
                  <a:pt x="506800" y="837294"/>
                </a:lnTo>
                <a:lnTo>
                  <a:pt x="625817" y="837294"/>
                </a:lnTo>
                <a:lnTo>
                  <a:pt x="625817" y="963595"/>
                </a:lnTo>
                <a:lnTo>
                  <a:pt x="486105" y="963595"/>
                </a:lnTo>
                <a:lnTo>
                  <a:pt x="444449" y="1222235"/>
                </a:lnTo>
                <a:lnTo>
                  <a:pt x="307579" y="1222235"/>
                </a:lnTo>
                <a:lnTo>
                  <a:pt x="349235" y="963595"/>
                </a:lnTo>
                <a:lnTo>
                  <a:pt x="240077" y="963595"/>
                </a:lnTo>
                <a:lnTo>
                  <a:pt x="199043" y="1222235"/>
                </a:lnTo>
                <a:lnTo>
                  <a:pt x="60841" y="1222235"/>
                </a:lnTo>
                <a:lnTo>
                  <a:pt x="103207" y="963595"/>
                </a:lnTo>
                <a:lnTo>
                  <a:pt x="0" y="963595"/>
                </a:lnTo>
                <a:lnTo>
                  <a:pt x="0" y="837294"/>
                </a:lnTo>
                <a:lnTo>
                  <a:pt x="123014" y="837294"/>
                </a:lnTo>
                <a:lnTo>
                  <a:pt x="165381" y="574746"/>
                </a:lnTo>
                <a:lnTo>
                  <a:pt x="47607" y="574746"/>
                </a:lnTo>
                <a:lnTo>
                  <a:pt x="47607" y="449067"/>
                </a:lnTo>
                <a:lnTo>
                  <a:pt x="185809" y="449067"/>
                </a:lnTo>
                <a:lnTo>
                  <a:pt x="227554" y="187141"/>
                </a:lnTo>
                <a:lnTo>
                  <a:pt x="227554" y="187141"/>
                </a:lnTo>
                <a:close/>
                <a:moveTo>
                  <a:pt x="1674766" y="0"/>
                </a:moveTo>
                <a:lnTo>
                  <a:pt x="1819630" y="0"/>
                </a:lnTo>
                <a:lnTo>
                  <a:pt x="1819630" y="142199"/>
                </a:lnTo>
                <a:lnTo>
                  <a:pt x="1674766" y="142199"/>
                </a:lnTo>
                <a:lnTo>
                  <a:pt x="1674766" y="0"/>
                </a:lnTo>
                <a:lnTo>
                  <a:pt x="1674766" y="0"/>
                </a:lnTo>
                <a:close/>
                <a:moveTo>
                  <a:pt x="1472970" y="0"/>
                </a:moveTo>
                <a:lnTo>
                  <a:pt x="1617834" y="0"/>
                </a:lnTo>
                <a:lnTo>
                  <a:pt x="1617834" y="142199"/>
                </a:lnTo>
                <a:lnTo>
                  <a:pt x="1472970" y="142199"/>
                </a:lnTo>
                <a:lnTo>
                  <a:pt x="1472970" y="0"/>
                </a:lnTo>
                <a:lnTo>
                  <a:pt x="147297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516000" y="365125"/>
            <a:ext cx="936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eko"/>
              <a:buNone/>
              <a:defRPr b="1" i="0" sz="44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516000" y="1825625"/>
            <a:ext cx="1116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5160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932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888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grpSp>
        <p:nvGrpSpPr>
          <p:cNvPr id="11" name="Google Shape;11;p3"/>
          <p:cNvGrpSpPr/>
          <p:nvPr/>
        </p:nvGrpSpPr>
        <p:grpSpPr>
          <a:xfrm>
            <a:off x="10382494" y="267537"/>
            <a:ext cx="1422659" cy="697631"/>
            <a:chOff x="2523563" y="1201322"/>
            <a:chExt cx="7839027" cy="3844034"/>
          </a:xfrm>
        </p:grpSpPr>
        <p:sp>
          <p:nvSpPr>
            <p:cNvPr id="12" name="Google Shape;12;p3"/>
            <p:cNvSpPr/>
            <p:nvPr/>
          </p:nvSpPr>
          <p:spPr>
            <a:xfrm>
              <a:off x="4237506" y="1851878"/>
              <a:ext cx="3738456" cy="1911477"/>
            </a:xfrm>
            <a:custGeom>
              <a:rect b="b" l="l" r="r" t="t"/>
              <a:pathLst>
                <a:path extrusionOk="0" h="1911477" w="3738456">
                  <a:moveTo>
                    <a:pt x="1868854" y="0"/>
                  </a:moveTo>
                  <a:cubicBezTo>
                    <a:pt x="1987686" y="0"/>
                    <a:pt x="2101057" y="11487"/>
                    <a:pt x="2204099" y="32453"/>
                  </a:cubicBezTo>
                  <a:lnTo>
                    <a:pt x="2207906" y="33363"/>
                  </a:lnTo>
                  <a:lnTo>
                    <a:pt x="2211245" y="33834"/>
                  </a:lnTo>
                  <a:cubicBezTo>
                    <a:pt x="2434648" y="74542"/>
                    <a:pt x="2688601" y="174946"/>
                    <a:pt x="2937561" y="331970"/>
                  </a:cubicBezTo>
                  <a:cubicBezTo>
                    <a:pt x="3527695" y="704333"/>
                    <a:pt x="3865967" y="1254248"/>
                    <a:pt x="3693399" y="1560198"/>
                  </a:cubicBezTo>
                  <a:cubicBezTo>
                    <a:pt x="3628585" y="1674820"/>
                    <a:pt x="3501046" y="1738972"/>
                    <a:pt x="3335936" y="1754728"/>
                  </a:cubicBezTo>
                  <a:lnTo>
                    <a:pt x="3293933" y="1758244"/>
                  </a:lnTo>
                  <a:lnTo>
                    <a:pt x="2609400" y="1758244"/>
                  </a:lnTo>
                  <a:lnTo>
                    <a:pt x="2603977" y="1911477"/>
                  </a:lnTo>
                  <a:lnTo>
                    <a:pt x="2498274" y="1911477"/>
                  </a:lnTo>
                  <a:lnTo>
                    <a:pt x="2437398" y="1758244"/>
                  </a:lnTo>
                  <a:lnTo>
                    <a:pt x="1301042" y="1758244"/>
                  </a:lnTo>
                  <a:lnTo>
                    <a:pt x="1239823" y="1911477"/>
                  </a:lnTo>
                  <a:lnTo>
                    <a:pt x="1133524" y="1911477"/>
                  </a:lnTo>
                  <a:lnTo>
                    <a:pt x="1128071" y="1758244"/>
                  </a:lnTo>
                  <a:lnTo>
                    <a:pt x="444368" y="1758244"/>
                  </a:lnTo>
                  <a:lnTo>
                    <a:pt x="402365" y="1754728"/>
                  </a:lnTo>
                  <a:cubicBezTo>
                    <a:pt x="237255" y="1738972"/>
                    <a:pt x="109904" y="1674851"/>
                    <a:pt x="45058" y="1560198"/>
                  </a:cubicBezTo>
                  <a:cubicBezTo>
                    <a:pt x="-127511" y="1254248"/>
                    <a:pt x="210761" y="704333"/>
                    <a:pt x="800740" y="331970"/>
                  </a:cubicBezTo>
                  <a:cubicBezTo>
                    <a:pt x="1049700" y="174946"/>
                    <a:pt x="1303684" y="74542"/>
                    <a:pt x="1527056" y="33834"/>
                  </a:cubicBezTo>
                  <a:lnTo>
                    <a:pt x="1529022" y="33520"/>
                  </a:lnTo>
                  <a:lnTo>
                    <a:pt x="1533422" y="32453"/>
                  </a:lnTo>
                  <a:cubicBezTo>
                    <a:pt x="1636620" y="11487"/>
                    <a:pt x="1749835" y="0"/>
                    <a:pt x="1868854" y="0"/>
                  </a:cubicBezTo>
                  <a:close/>
                  <a:moveTo>
                    <a:pt x="1732026" y="99864"/>
                  </a:moveTo>
                  <a:cubicBezTo>
                    <a:pt x="1705265" y="101225"/>
                    <a:pt x="1678013" y="104302"/>
                    <a:pt x="1650305" y="109032"/>
                  </a:cubicBezTo>
                  <a:cubicBezTo>
                    <a:pt x="1428734" y="147002"/>
                    <a:pt x="1266829" y="279604"/>
                    <a:pt x="1288689" y="405013"/>
                  </a:cubicBezTo>
                  <a:cubicBezTo>
                    <a:pt x="1310679" y="530586"/>
                    <a:pt x="1507972" y="601536"/>
                    <a:pt x="1729575" y="563695"/>
                  </a:cubicBezTo>
                  <a:cubicBezTo>
                    <a:pt x="1951146" y="525693"/>
                    <a:pt x="2113052" y="393124"/>
                    <a:pt x="2091028" y="267552"/>
                  </a:cubicBezTo>
                  <a:cubicBezTo>
                    <a:pt x="2071946" y="157693"/>
                    <a:pt x="1918536" y="89659"/>
                    <a:pt x="1732026" y="99864"/>
                  </a:cubicBezTo>
                  <a:close/>
                  <a:moveTo>
                    <a:pt x="2686731" y="427432"/>
                  </a:moveTo>
                  <a:cubicBezTo>
                    <a:pt x="2629484" y="432454"/>
                    <a:pt x="2582693" y="454128"/>
                    <a:pt x="2555018" y="493198"/>
                  </a:cubicBezTo>
                  <a:cubicBezTo>
                    <a:pt x="2481008" y="597259"/>
                    <a:pt x="2570113" y="785843"/>
                    <a:pt x="2753977" y="914136"/>
                  </a:cubicBezTo>
                  <a:cubicBezTo>
                    <a:pt x="2937710" y="1042462"/>
                    <a:pt x="3146831" y="1062127"/>
                    <a:pt x="3220709" y="957937"/>
                  </a:cubicBezTo>
                  <a:cubicBezTo>
                    <a:pt x="3294719" y="853878"/>
                    <a:pt x="3205614" y="665293"/>
                    <a:pt x="3021881" y="536999"/>
                  </a:cubicBezTo>
                  <a:cubicBezTo>
                    <a:pt x="2906930" y="456752"/>
                    <a:pt x="2782306" y="419041"/>
                    <a:pt x="2686731" y="427432"/>
                  </a:cubicBezTo>
                  <a:close/>
                  <a:moveTo>
                    <a:pt x="863027" y="600758"/>
                  </a:moveTo>
                  <a:cubicBezTo>
                    <a:pt x="793462" y="604872"/>
                    <a:pt x="716218" y="623954"/>
                    <a:pt x="639431" y="658748"/>
                  </a:cubicBezTo>
                  <a:cubicBezTo>
                    <a:pt x="434917" y="751372"/>
                    <a:pt x="312450" y="920259"/>
                    <a:pt x="365841" y="1036210"/>
                  </a:cubicBezTo>
                  <a:cubicBezTo>
                    <a:pt x="419102" y="1151998"/>
                    <a:pt x="628223" y="1170918"/>
                    <a:pt x="832737" y="1078326"/>
                  </a:cubicBezTo>
                  <a:cubicBezTo>
                    <a:pt x="1037251" y="985702"/>
                    <a:pt x="1159882" y="816815"/>
                    <a:pt x="1106490" y="700865"/>
                  </a:cubicBezTo>
                  <a:cubicBezTo>
                    <a:pt x="1073096" y="628554"/>
                    <a:pt x="978926" y="593921"/>
                    <a:pt x="863027" y="600758"/>
                  </a:cubicBezTo>
                  <a:close/>
                  <a:moveTo>
                    <a:pt x="2001793" y="693997"/>
                  </a:moveTo>
                  <a:cubicBezTo>
                    <a:pt x="1975163" y="694451"/>
                    <a:pt x="1947781" y="696297"/>
                    <a:pt x="1919941" y="699958"/>
                  </a:cubicBezTo>
                  <a:cubicBezTo>
                    <a:pt x="1696966" y="729116"/>
                    <a:pt x="1529832" y="854979"/>
                    <a:pt x="1546627" y="981296"/>
                  </a:cubicBezTo>
                  <a:cubicBezTo>
                    <a:pt x="1563389" y="1107613"/>
                    <a:pt x="1757611" y="1186500"/>
                    <a:pt x="1980587" y="1157375"/>
                  </a:cubicBezTo>
                  <a:cubicBezTo>
                    <a:pt x="2203563" y="1128217"/>
                    <a:pt x="2370696" y="1002354"/>
                    <a:pt x="2353901" y="876037"/>
                  </a:cubicBezTo>
                  <a:cubicBezTo>
                    <a:pt x="2339263" y="765563"/>
                    <a:pt x="2188598" y="691405"/>
                    <a:pt x="2001793" y="693997"/>
                  </a:cubicBezTo>
                  <a:close/>
                  <a:moveTo>
                    <a:pt x="2727053" y="1127926"/>
                  </a:moveTo>
                  <a:cubicBezTo>
                    <a:pt x="2700423" y="1126695"/>
                    <a:pt x="2672877" y="1127019"/>
                    <a:pt x="2644874" y="1128995"/>
                  </a:cubicBezTo>
                  <a:cubicBezTo>
                    <a:pt x="2420493" y="1144708"/>
                    <a:pt x="2246008" y="1260366"/>
                    <a:pt x="2255091" y="1387461"/>
                  </a:cubicBezTo>
                  <a:cubicBezTo>
                    <a:pt x="2264012" y="1514556"/>
                    <a:pt x="2453136" y="1604879"/>
                    <a:pt x="2677517" y="1589167"/>
                  </a:cubicBezTo>
                  <a:cubicBezTo>
                    <a:pt x="2901898" y="1573615"/>
                    <a:pt x="3076384" y="1457795"/>
                    <a:pt x="3067300" y="1330701"/>
                  </a:cubicBezTo>
                  <a:cubicBezTo>
                    <a:pt x="3059458" y="1219610"/>
                    <a:pt x="2913563" y="1136447"/>
                    <a:pt x="2727053" y="1127926"/>
                  </a:cubicBezTo>
                  <a:close/>
                  <a:moveTo>
                    <a:pt x="1140964" y="1138456"/>
                  </a:moveTo>
                  <a:cubicBezTo>
                    <a:pt x="954453" y="1148531"/>
                    <a:pt x="809343" y="1232732"/>
                    <a:pt x="802416" y="1344114"/>
                  </a:cubicBezTo>
                  <a:cubicBezTo>
                    <a:pt x="794410" y="1471209"/>
                    <a:pt x="969843" y="1585474"/>
                    <a:pt x="1194355" y="1599210"/>
                  </a:cubicBezTo>
                  <a:cubicBezTo>
                    <a:pt x="1418736" y="1613109"/>
                    <a:pt x="1607076" y="1521101"/>
                    <a:pt x="1615081" y="1394006"/>
                  </a:cubicBezTo>
                  <a:cubicBezTo>
                    <a:pt x="1623087" y="1266911"/>
                    <a:pt x="1447490" y="1152646"/>
                    <a:pt x="1223142" y="1138747"/>
                  </a:cubicBezTo>
                  <a:cubicBezTo>
                    <a:pt x="1195139" y="1137063"/>
                    <a:pt x="1167594" y="1137063"/>
                    <a:pt x="1140964" y="1138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eko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" name="Google Shape;13;p3"/>
            <p:cNvGrpSpPr/>
            <p:nvPr/>
          </p:nvGrpSpPr>
          <p:grpSpPr>
            <a:xfrm>
              <a:off x="2523563" y="3823085"/>
              <a:ext cx="7166343" cy="1222271"/>
              <a:chOff x="-571087" y="4063523"/>
              <a:chExt cx="1595531" cy="272129"/>
            </a:xfrm>
          </p:grpSpPr>
          <p:sp>
            <p:nvSpPr>
              <p:cNvPr id="14" name="Google Shape;14;p3"/>
              <p:cNvSpPr/>
              <p:nvPr/>
            </p:nvSpPr>
            <p:spPr>
              <a:xfrm>
                <a:off x="-571087" y="4105147"/>
                <a:ext cx="111061" cy="230505"/>
              </a:xfrm>
              <a:custGeom>
                <a:rect b="b" l="l" r="r" t="t"/>
                <a:pathLst>
                  <a:path extrusionOk="0" h="230505" w="111061">
                    <a:moveTo>
                      <a:pt x="111062" y="209455"/>
                    </a:moveTo>
                    <a:cubicBezTo>
                      <a:pt x="111062" y="223456"/>
                      <a:pt x="104108" y="230505"/>
                      <a:pt x="90107" y="230505"/>
                    </a:cubicBezTo>
                    <a:lnTo>
                      <a:pt x="20764" y="230505"/>
                    </a:lnTo>
                    <a:cubicBezTo>
                      <a:pt x="6953" y="230505"/>
                      <a:pt x="0" y="223456"/>
                      <a:pt x="0" y="209455"/>
                    </a:cubicBezTo>
                    <a:lnTo>
                      <a:pt x="0" y="154496"/>
                    </a:lnTo>
                    <a:lnTo>
                      <a:pt x="34481" y="154496"/>
                    </a:lnTo>
                    <a:lnTo>
                      <a:pt x="34481" y="201454"/>
                    </a:lnTo>
                    <a:lnTo>
                      <a:pt x="76581" y="201454"/>
                    </a:lnTo>
                    <a:lnTo>
                      <a:pt x="76581" y="156210"/>
                    </a:lnTo>
                    <a:lnTo>
                      <a:pt x="7525" y="90869"/>
                    </a:lnTo>
                    <a:cubicBezTo>
                      <a:pt x="2477" y="86011"/>
                      <a:pt x="0" y="79915"/>
                      <a:pt x="0" y="7248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764" y="0"/>
                    </a:cubicBezTo>
                    <a:lnTo>
                      <a:pt x="90107" y="0"/>
                    </a:lnTo>
                    <a:cubicBezTo>
                      <a:pt x="104013" y="0"/>
                      <a:pt x="111062" y="6953"/>
                      <a:pt x="111062" y="20955"/>
                    </a:cubicBezTo>
                    <a:lnTo>
                      <a:pt x="111062" y="72485"/>
                    </a:lnTo>
                    <a:lnTo>
                      <a:pt x="76581" y="72485"/>
                    </a:lnTo>
                    <a:lnTo>
                      <a:pt x="76581" y="29051"/>
                    </a:lnTo>
                    <a:lnTo>
                      <a:pt x="34481" y="29051"/>
                    </a:lnTo>
                    <a:lnTo>
                      <a:pt x="34481" y="70771"/>
                    </a:lnTo>
                    <a:lnTo>
                      <a:pt x="103537" y="135827"/>
                    </a:lnTo>
                    <a:cubicBezTo>
                      <a:pt x="108585" y="140494"/>
                      <a:pt x="111062" y="146780"/>
                      <a:pt x="111062" y="154496"/>
                    </a:cubicBezTo>
                    <a:lnTo>
                      <a:pt x="111062" y="2094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3"/>
              <p:cNvSpPr/>
              <p:nvPr/>
            </p:nvSpPr>
            <p:spPr>
              <a:xfrm>
                <a:off x="-432689" y="4063523"/>
                <a:ext cx="116205" cy="272129"/>
              </a:xfrm>
              <a:custGeom>
                <a:rect b="b" l="l" r="r" t="t"/>
                <a:pathLst>
                  <a:path extrusionOk="0" h="272129" w="116205">
                    <a:moveTo>
                      <a:pt x="116205" y="251079"/>
                    </a:moveTo>
                    <a:cubicBezTo>
                      <a:pt x="116205" y="265081"/>
                      <a:pt x="109252" y="272129"/>
                      <a:pt x="95250" y="272129"/>
                    </a:cubicBezTo>
                    <a:lnTo>
                      <a:pt x="20479" y="272129"/>
                    </a:lnTo>
                    <a:cubicBezTo>
                      <a:pt x="6858" y="272129"/>
                      <a:pt x="0" y="265081"/>
                      <a:pt x="0" y="251079"/>
                    </a:cubicBezTo>
                    <a:lnTo>
                      <a:pt x="0" y="62865"/>
                    </a:lnTo>
                    <a:cubicBezTo>
                      <a:pt x="0" y="48768"/>
                      <a:pt x="6858" y="41624"/>
                      <a:pt x="20479" y="41624"/>
                    </a:cubicBezTo>
                    <a:lnTo>
                      <a:pt x="95250" y="41624"/>
                    </a:lnTo>
                    <a:cubicBezTo>
                      <a:pt x="109157" y="41624"/>
                      <a:pt x="116205" y="48673"/>
                      <a:pt x="116205" y="62865"/>
                    </a:cubicBezTo>
                    <a:lnTo>
                      <a:pt x="116205" y="251079"/>
                    </a:lnTo>
                    <a:close/>
                    <a:moveTo>
                      <a:pt x="51721" y="31623"/>
                    </a:moveTo>
                    <a:lnTo>
                      <a:pt x="19431" y="31623"/>
                    </a:lnTo>
                    <a:lnTo>
                      <a:pt x="19431" y="0"/>
                    </a:lnTo>
                    <a:lnTo>
                      <a:pt x="51721" y="0"/>
                    </a:lnTo>
                    <a:lnTo>
                      <a:pt x="51721" y="31623"/>
                    </a:lnTo>
                    <a:close/>
                    <a:moveTo>
                      <a:pt x="81725" y="242507"/>
                    </a:moveTo>
                    <a:lnTo>
                      <a:pt x="81725" y="71247"/>
                    </a:lnTo>
                    <a:lnTo>
                      <a:pt x="34481" y="71247"/>
                    </a:lnTo>
                    <a:lnTo>
                      <a:pt x="34481" y="242507"/>
                    </a:lnTo>
                    <a:lnTo>
                      <a:pt x="81725" y="242507"/>
                    </a:lnTo>
                    <a:close/>
                    <a:moveTo>
                      <a:pt x="96583" y="31623"/>
                    </a:moveTo>
                    <a:lnTo>
                      <a:pt x="64389" y="31623"/>
                    </a:lnTo>
                    <a:lnTo>
                      <a:pt x="64389" y="0"/>
                    </a:lnTo>
                    <a:lnTo>
                      <a:pt x="96679" y="0"/>
                    </a:lnTo>
                    <a:lnTo>
                      <a:pt x="96679" y="316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6;p3"/>
              <p:cNvSpPr/>
              <p:nvPr/>
            </p:nvSpPr>
            <p:spPr>
              <a:xfrm>
                <a:off x="-288766" y="4105147"/>
                <a:ext cx="117919" cy="230505"/>
              </a:xfrm>
              <a:custGeom>
                <a:rect b="b" l="l" r="r" t="t"/>
                <a:pathLst>
                  <a:path extrusionOk="0" h="230505" w="117919">
                    <a:moveTo>
                      <a:pt x="117919" y="230505"/>
                    </a:moveTo>
                    <a:lnTo>
                      <a:pt x="82010" y="230505"/>
                    </a:lnTo>
                    <a:lnTo>
                      <a:pt x="44006" y="123444"/>
                    </a:lnTo>
                    <a:lnTo>
                      <a:pt x="44006" y="102680"/>
                    </a:lnTo>
                    <a:lnTo>
                      <a:pt x="77914" y="102680"/>
                    </a:lnTo>
                    <a:lnTo>
                      <a:pt x="77914" y="29623"/>
                    </a:lnTo>
                    <a:lnTo>
                      <a:pt x="34481" y="29623"/>
                    </a:lnTo>
                    <a:lnTo>
                      <a:pt x="34481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91440" y="0"/>
                    </a:lnTo>
                    <a:cubicBezTo>
                      <a:pt x="105251" y="0"/>
                      <a:pt x="112205" y="7049"/>
                      <a:pt x="112205" y="21241"/>
                    </a:cubicBezTo>
                    <a:lnTo>
                      <a:pt x="112205" y="105061"/>
                    </a:lnTo>
                    <a:cubicBezTo>
                      <a:pt x="112205" y="114776"/>
                      <a:pt x="108871" y="121063"/>
                      <a:pt x="102299" y="123920"/>
                    </a:cubicBezTo>
                    <a:cubicBezTo>
                      <a:pt x="98774" y="125349"/>
                      <a:pt x="91345" y="126111"/>
                      <a:pt x="79915" y="126111"/>
                    </a:cubicBezTo>
                    <a:lnTo>
                      <a:pt x="117919" y="2305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17;p3"/>
              <p:cNvSpPr/>
              <p:nvPr/>
            </p:nvSpPr>
            <p:spPr>
              <a:xfrm>
                <a:off x="-150368" y="4105147"/>
                <a:ext cx="111061" cy="230505"/>
              </a:xfrm>
              <a:custGeom>
                <a:rect b="b" l="l" r="r" t="t"/>
                <a:pathLst>
                  <a:path extrusionOk="0" h="230505" w="111061">
                    <a:moveTo>
                      <a:pt x="111062" y="209455"/>
                    </a:moveTo>
                    <a:cubicBezTo>
                      <a:pt x="111062" y="223456"/>
                      <a:pt x="104108" y="230505"/>
                      <a:pt x="90106" y="230505"/>
                    </a:cubicBezTo>
                    <a:lnTo>
                      <a:pt x="20765" y="230505"/>
                    </a:lnTo>
                    <a:cubicBezTo>
                      <a:pt x="6953" y="230505"/>
                      <a:pt x="0" y="223456"/>
                      <a:pt x="0" y="209455"/>
                    </a:cubicBezTo>
                    <a:lnTo>
                      <a:pt x="0" y="154496"/>
                    </a:lnTo>
                    <a:lnTo>
                      <a:pt x="34480" y="154496"/>
                    </a:lnTo>
                    <a:lnTo>
                      <a:pt x="34480" y="201454"/>
                    </a:lnTo>
                    <a:lnTo>
                      <a:pt x="76581" y="201454"/>
                    </a:lnTo>
                    <a:lnTo>
                      <a:pt x="76581" y="156210"/>
                    </a:lnTo>
                    <a:lnTo>
                      <a:pt x="7525" y="90869"/>
                    </a:lnTo>
                    <a:cubicBezTo>
                      <a:pt x="2476" y="86011"/>
                      <a:pt x="0" y="79915"/>
                      <a:pt x="0" y="7248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765" y="0"/>
                    </a:cubicBezTo>
                    <a:lnTo>
                      <a:pt x="90106" y="0"/>
                    </a:lnTo>
                    <a:cubicBezTo>
                      <a:pt x="104013" y="0"/>
                      <a:pt x="111062" y="6953"/>
                      <a:pt x="111062" y="20955"/>
                    </a:cubicBezTo>
                    <a:lnTo>
                      <a:pt x="111062" y="72485"/>
                    </a:lnTo>
                    <a:lnTo>
                      <a:pt x="76581" y="72485"/>
                    </a:lnTo>
                    <a:lnTo>
                      <a:pt x="76581" y="29051"/>
                    </a:lnTo>
                    <a:lnTo>
                      <a:pt x="34480" y="29051"/>
                    </a:lnTo>
                    <a:lnTo>
                      <a:pt x="34480" y="70771"/>
                    </a:lnTo>
                    <a:lnTo>
                      <a:pt x="103537" y="135827"/>
                    </a:lnTo>
                    <a:cubicBezTo>
                      <a:pt x="108585" y="140494"/>
                      <a:pt x="111062" y="146780"/>
                      <a:pt x="111062" y="154496"/>
                    </a:cubicBezTo>
                    <a:lnTo>
                      <a:pt x="111062" y="2094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3"/>
              <p:cNvSpPr/>
              <p:nvPr/>
            </p:nvSpPr>
            <p:spPr>
              <a:xfrm>
                <a:off x="-11970" y="4105147"/>
                <a:ext cx="116205" cy="230505"/>
              </a:xfrm>
              <a:custGeom>
                <a:rect b="b" l="l" r="r" t="t"/>
                <a:pathLst>
                  <a:path extrusionOk="0" h="230505" w="116205">
                    <a:moveTo>
                      <a:pt x="116205" y="230505"/>
                    </a:moveTo>
                    <a:lnTo>
                      <a:pt x="78200" y="230505"/>
                    </a:lnTo>
                    <a:lnTo>
                      <a:pt x="34480" y="127730"/>
                    </a:lnTo>
                    <a:lnTo>
                      <a:pt x="34480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34480" y="0"/>
                    </a:lnTo>
                    <a:lnTo>
                      <a:pt x="34480" y="97441"/>
                    </a:lnTo>
                    <a:lnTo>
                      <a:pt x="72771" y="0"/>
                    </a:lnTo>
                    <a:lnTo>
                      <a:pt x="110490" y="0"/>
                    </a:lnTo>
                    <a:lnTo>
                      <a:pt x="110490" y="1619"/>
                    </a:lnTo>
                    <a:lnTo>
                      <a:pt x="63627" y="111062"/>
                    </a:lnTo>
                    <a:lnTo>
                      <a:pt x="116205" y="2305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3"/>
              <p:cNvSpPr/>
              <p:nvPr/>
            </p:nvSpPr>
            <p:spPr>
              <a:xfrm>
                <a:off x="118045" y="4105147"/>
                <a:ext cx="116205" cy="230505"/>
              </a:xfrm>
              <a:custGeom>
                <a:rect b="b" l="l" r="r" t="t"/>
                <a:pathLst>
                  <a:path extrusionOk="0" h="230505" w="116205">
                    <a:moveTo>
                      <a:pt x="116205" y="209455"/>
                    </a:moveTo>
                    <a:cubicBezTo>
                      <a:pt x="116205" y="223456"/>
                      <a:pt x="109252" y="230505"/>
                      <a:pt x="95250" y="230505"/>
                    </a:cubicBezTo>
                    <a:lnTo>
                      <a:pt x="20479" y="230505"/>
                    </a:lnTo>
                    <a:cubicBezTo>
                      <a:pt x="6858" y="230505"/>
                      <a:pt x="0" y="223456"/>
                      <a:pt x="0" y="209455"/>
                    </a:cubicBezTo>
                    <a:lnTo>
                      <a:pt x="0" y="21241"/>
                    </a:lnTo>
                    <a:cubicBezTo>
                      <a:pt x="0" y="7144"/>
                      <a:pt x="6858" y="0"/>
                      <a:pt x="20479" y="0"/>
                    </a:cubicBezTo>
                    <a:lnTo>
                      <a:pt x="95250" y="0"/>
                    </a:lnTo>
                    <a:cubicBezTo>
                      <a:pt x="109156" y="0"/>
                      <a:pt x="116205" y="7049"/>
                      <a:pt x="116205" y="21241"/>
                    </a:cubicBezTo>
                    <a:lnTo>
                      <a:pt x="116205" y="209455"/>
                    </a:lnTo>
                    <a:close/>
                    <a:moveTo>
                      <a:pt x="81725" y="200882"/>
                    </a:moveTo>
                    <a:lnTo>
                      <a:pt x="81725" y="29623"/>
                    </a:lnTo>
                    <a:lnTo>
                      <a:pt x="34481" y="29623"/>
                    </a:lnTo>
                    <a:lnTo>
                      <a:pt x="34481" y="200882"/>
                    </a:lnTo>
                    <a:lnTo>
                      <a:pt x="81725" y="2008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3"/>
              <p:cNvSpPr/>
              <p:nvPr/>
            </p:nvSpPr>
            <p:spPr>
              <a:xfrm>
                <a:off x="261873" y="4105147"/>
                <a:ext cx="114014" cy="230505"/>
              </a:xfrm>
              <a:custGeom>
                <a:rect b="b" l="l" r="r" t="t"/>
                <a:pathLst>
                  <a:path extrusionOk="0" h="230505" w="114014">
                    <a:moveTo>
                      <a:pt x="114014" y="209455"/>
                    </a:moveTo>
                    <a:cubicBezTo>
                      <a:pt x="114014" y="223456"/>
                      <a:pt x="106966" y="230505"/>
                      <a:pt x="92964" y="230505"/>
                    </a:cubicBezTo>
                    <a:lnTo>
                      <a:pt x="20479" y="230505"/>
                    </a:lnTo>
                    <a:cubicBezTo>
                      <a:pt x="6858" y="230505"/>
                      <a:pt x="0" y="223456"/>
                      <a:pt x="0" y="20945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955" y="0"/>
                    </a:cubicBezTo>
                    <a:lnTo>
                      <a:pt x="92964" y="0"/>
                    </a:lnTo>
                    <a:cubicBezTo>
                      <a:pt x="106966" y="0"/>
                      <a:pt x="114014" y="7049"/>
                      <a:pt x="114014" y="21241"/>
                    </a:cubicBezTo>
                    <a:lnTo>
                      <a:pt x="114014" y="70390"/>
                    </a:lnTo>
                    <a:lnTo>
                      <a:pt x="79438" y="70390"/>
                    </a:lnTo>
                    <a:lnTo>
                      <a:pt x="79438" y="29623"/>
                    </a:lnTo>
                    <a:lnTo>
                      <a:pt x="34480" y="29623"/>
                    </a:lnTo>
                    <a:lnTo>
                      <a:pt x="34480" y="200882"/>
                    </a:lnTo>
                    <a:lnTo>
                      <a:pt x="79438" y="200882"/>
                    </a:lnTo>
                    <a:lnTo>
                      <a:pt x="79438" y="136398"/>
                    </a:lnTo>
                    <a:lnTo>
                      <a:pt x="53816" y="136398"/>
                    </a:lnTo>
                    <a:lnTo>
                      <a:pt x="53816" y="107061"/>
                    </a:lnTo>
                    <a:lnTo>
                      <a:pt x="114014" y="107061"/>
                    </a:lnTo>
                    <a:lnTo>
                      <a:pt x="114014" y="2094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3"/>
              <p:cNvSpPr/>
              <p:nvPr/>
            </p:nvSpPr>
            <p:spPr>
              <a:xfrm>
                <a:off x="403510" y="4105147"/>
                <a:ext cx="95631" cy="230505"/>
              </a:xfrm>
              <a:custGeom>
                <a:rect b="b" l="l" r="r" t="t"/>
                <a:pathLst>
                  <a:path extrusionOk="0" h="230505" w="95631">
                    <a:moveTo>
                      <a:pt x="95536" y="230505"/>
                    </a:moveTo>
                    <a:lnTo>
                      <a:pt x="0" y="230505"/>
                    </a:lnTo>
                    <a:lnTo>
                      <a:pt x="0" y="0"/>
                    </a:lnTo>
                    <a:lnTo>
                      <a:pt x="94679" y="0"/>
                    </a:lnTo>
                    <a:lnTo>
                      <a:pt x="94679" y="30480"/>
                    </a:lnTo>
                    <a:lnTo>
                      <a:pt x="34481" y="30480"/>
                    </a:lnTo>
                    <a:lnTo>
                      <a:pt x="34481" y="97822"/>
                    </a:lnTo>
                    <a:lnTo>
                      <a:pt x="86296" y="97822"/>
                    </a:lnTo>
                    <a:lnTo>
                      <a:pt x="86296" y="127730"/>
                    </a:lnTo>
                    <a:lnTo>
                      <a:pt x="34481" y="127730"/>
                    </a:lnTo>
                    <a:lnTo>
                      <a:pt x="34481" y="200025"/>
                    </a:lnTo>
                    <a:lnTo>
                      <a:pt x="95631" y="200025"/>
                    </a:lnTo>
                    <a:lnTo>
                      <a:pt x="95631" y="2305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522572" y="4105147"/>
                <a:ext cx="116776" cy="230505"/>
              </a:xfrm>
              <a:custGeom>
                <a:rect b="b" l="l" r="r" t="t"/>
                <a:pathLst>
                  <a:path extrusionOk="0" h="230505" w="116776">
                    <a:moveTo>
                      <a:pt x="116776" y="230505"/>
                    </a:moveTo>
                    <a:lnTo>
                      <a:pt x="86582" y="230505"/>
                    </a:lnTo>
                    <a:lnTo>
                      <a:pt x="31337" y="85439"/>
                    </a:lnTo>
                    <a:cubicBezTo>
                      <a:pt x="32766" y="92488"/>
                      <a:pt x="33528" y="98012"/>
                      <a:pt x="33528" y="102108"/>
                    </a:cubicBezTo>
                    <a:lnTo>
                      <a:pt x="33528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30194" y="0"/>
                    </a:lnTo>
                    <a:lnTo>
                      <a:pt x="85439" y="142113"/>
                    </a:lnTo>
                    <a:cubicBezTo>
                      <a:pt x="84011" y="135065"/>
                      <a:pt x="83248" y="129540"/>
                      <a:pt x="83248" y="125444"/>
                    </a:cubicBezTo>
                    <a:lnTo>
                      <a:pt x="83248" y="0"/>
                    </a:lnTo>
                    <a:lnTo>
                      <a:pt x="116776" y="0"/>
                    </a:lnTo>
                    <a:lnTo>
                      <a:pt x="116776" y="2305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3"/>
              <p:cNvSpPr/>
              <p:nvPr/>
            </p:nvSpPr>
            <p:spPr>
              <a:xfrm>
                <a:off x="666400" y="4105147"/>
                <a:ext cx="111061" cy="230505"/>
              </a:xfrm>
              <a:custGeom>
                <a:rect b="b" l="l" r="r" t="t"/>
                <a:pathLst>
                  <a:path extrusionOk="0" h="230505" w="111061">
                    <a:moveTo>
                      <a:pt x="111061" y="209455"/>
                    </a:moveTo>
                    <a:cubicBezTo>
                      <a:pt x="111061" y="223456"/>
                      <a:pt x="104108" y="230505"/>
                      <a:pt x="90106" y="230505"/>
                    </a:cubicBezTo>
                    <a:lnTo>
                      <a:pt x="20764" y="230505"/>
                    </a:lnTo>
                    <a:cubicBezTo>
                      <a:pt x="6953" y="230505"/>
                      <a:pt x="0" y="223456"/>
                      <a:pt x="0" y="209455"/>
                    </a:cubicBezTo>
                    <a:lnTo>
                      <a:pt x="0" y="154496"/>
                    </a:lnTo>
                    <a:lnTo>
                      <a:pt x="34480" y="154496"/>
                    </a:lnTo>
                    <a:lnTo>
                      <a:pt x="34480" y="201454"/>
                    </a:lnTo>
                    <a:lnTo>
                      <a:pt x="76581" y="201454"/>
                    </a:lnTo>
                    <a:lnTo>
                      <a:pt x="76581" y="156210"/>
                    </a:lnTo>
                    <a:lnTo>
                      <a:pt x="7525" y="90869"/>
                    </a:lnTo>
                    <a:cubicBezTo>
                      <a:pt x="2476" y="86011"/>
                      <a:pt x="0" y="79915"/>
                      <a:pt x="0" y="72485"/>
                    </a:cubicBezTo>
                    <a:lnTo>
                      <a:pt x="0" y="21241"/>
                    </a:lnTo>
                    <a:cubicBezTo>
                      <a:pt x="0" y="7144"/>
                      <a:pt x="6953" y="0"/>
                      <a:pt x="20764" y="0"/>
                    </a:cubicBezTo>
                    <a:lnTo>
                      <a:pt x="90106" y="0"/>
                    </a:lnTo>
                    <a:cubicBezTo>
                      <a:pt x="104013" y="0"/>
                      <a:pt x="111061" y="6953"/>
                      <a:pt x="111061" y="20955"/>
                    </a:cubicBezTo>
                    <a:lnTo>
                      <a:pt x="111061" y="72485"/>
                    </a:lnTo>
                    <a:lnTo>
                      <a:pt x="76581" y="72485"/>
                    </a:lnTo>
                    <a:lnTo>
                      <a:pt x="76581" y="29051"/>
                    </a:lnTo>
                    <a:lnTo>
                      <a:pt x="34480" y="29051"/>
                    </a:lnTo>
                    <a:lnTo>
                      <a:pt x="34480" y="70771"/>
                    </a:lnTo>
                    <a:lnTo>
                      <a:pt x="103537" y="135827"/>
                    </a:lnTo>
                    <a:cubicBezTo>
                      <a:pt x="108585" y="140494"/>
                      <a:pt x="111061" y="146780"/>
                      <a:pt x="111061" y="154496"/>
                    </a:cubicBezTo>
                    <a:lnTo>
                      <a:pt x="111061" y="2094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3"/>
              <p:cNvSpPr/>
              <p:nvPr/>
            </p:nvSpPr>
            <p:spPr>
              <a:xfrm>
                <a:off x="867568" y="4105147"/>
                <a:ext cx="34480" cy="230505"/>
              </a:xfrm>
              <a:custGeom>
                <a:rect b="b" l="l" r="r" t="t"/>
                <a:pathLst>
                  <a:path extrusionOk="0" h="230505" w="34480">
                    <a:moveTo>
                      <a:pt x="34480" y="230505"/>
                    </a:moveTo>
                    <a:lnTo>
                      <a:pt x="0" y="230505"/>
                    </a:lnTo>
                    <a:lnTo>
                      <a:pt x="0" y="0"/>
                    </a:lnTo>
                    <a:lnTo>
                      <a:pt x="34480" y="0"/>
                    </a:lnTo>
                    <a:lnTo>
                      <a:pt x="34480" y="2305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930337" y="4105147"/>
                <a:ext cx="94107" cy="230505"/>
              </a:xfrm>
              <a:custGeom>
                <a:rect b="b" l="l" r="r" t="t"/>
                <a:pathLst>
                  <a:path extrusionOk="0" h="230505" w="94107">
                    <a:moveTo>
                      <a:pt x="94107" y="30480"/>
                    </a:moveTo>
                    <a:lnTo>
                      <a:pt x="34481" y="30480"/>
                    </a:lnTo>
                    <a:lnTo>
                      <a:pt x="34481" y="98679"/>
                    </a:lnTo>
                    <a:lnTo>
                      <a:pt x="85439" y="98679"/>
                    </a:lnTo>
                    <a:lnTo>
                      <a:pt x="85439" y="128588"/>
                    </a:lnTo>
                    <a:lnTo>
                      <a:pt x="34481" y="128588"/>
                    </a:lnTo>
                    <a:lnTo>
                      <a:pt x="34481" y="230505"/>
                    </a:lnTo>
                    <a:lnTo>
                      <a:pt x="0" y="230505"/>
                    </a:lnTo>
                    <a:lnTo>
                      <a:pt x="0" y="0"/>
                    </a:lnTo>
                    <a:lnTo>
                      <a:pt x="94107" y="0"/>
                    </a:lnTo>
                    <a:lnTo>
                      <a:pt x="94107" y="304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26;p3"/>
            <p:cNvGrpSpPr/>
            <p:nvPr/>
          </p:nvGrpSpPr>
          <p:grpSpPr>
            <a:xfrm>
              <a:off x="7275084" y="1201322"/>
              <a:ext cx="3087506" cy="1177102"/>
              <a:chOff x="7275084" y="1201322"/>
              <a:chExt cx="3087506" cy="1177102"/>
            </a:xfrm>
          </p:grpSpPr>
          <p:grpSp>
            <p:nvGrpSpPr>
              <p:cNvPr id="27" name="Google Shape;27;p3"/>
              <p:cNvGrpSpPr/>
              <p:nvPr/>
            </p:nvGrpSpPr>
            <p:grpSpPr>
              <a:xfrm rot="-347431">
                <a:off x="7829430" y="1324689"/>
                <a:ext cx="2492586" cy="930368"/>
                <a:chOff x="8247863" y="506696"/>
                <a:chExt cx="1940829" cy="724421"/>
              </a:xfrm>
            </p:grpSpPr>
            <p:sp>
              <p:nvSpPr>
                <p:cNvPr id="28" name="Google Shape;28;p3"/>
                <p:cNvSpPr/>
                <p:nvPr/>
              </p:nvSpPr>
              <p:spPr>
                <a:xfrm>
                  <a:off x="8247863" y="506696"/>
                  <a:ext cx="259570" cy="475264"/>
                </a:xfrm>
                <a:custGeom>
                  <a:rect b="b" l="l" r="r" t="t"/>
                  <a:pathLst>
                    <a:path extrusionOk="0" h="475264" w="259570">
                      <a:moveTo>
                        <a:pt x="225270" y="217326"/>
                      </a:moveTo>
                      <a:lnTo>
                        <a:pt x="232679" y="217326"/>
                      </a:lnTo>
                      <a:lnTo>
                        <a:pt x="244478" y="232693"/>
                      </a:lnTo>
                      <a:cubicBezTo>
                        <a:pt x="234417" y="242754"/>
                        <a:pt x="229386" y="270469"/>
                        <a:pt x="229386" y="315837"/>
                      </a:cubicBezTo>
                      <a:cubicBezTo>
                        <a:pt x="230484" y="363765"/>
                        <a:pt x="237893" y="410414"/>
                        <a:pt x="251613" y="455782"/>
                      </a:cubicBezTo>
                      <a:lnTo>
                        <a:pt x="251613" y="463465"/>
                      </a:lnTo>
                      <a:lnTo>
                        <a:pt x="240637" y="475264"/>
                      </a:lnTo>
                      <a:lnTo>
                        <a:pt x="229386" y="475264"/>
                      </a:lnTo>
                      <a:cubicBezTo>
                        <a:pt x="217312" y="475264"/>
                        <a:pt x="208257" y="415719"/>
                        <a:pt x="202220" y="296628"/>
                      </a:cubicBezTo>
                      <a:cubicBezTo>
                        <a:pt x="202220" y="243760"/>
                        <a:pt x="209904" y="217326"/>
                        <a:pt x="225270" y="217326"/>
                      </a:cubicBezTo>
                      <a:close/>
                      <a:moveTo>
                        <a:pt x="232679" y="118542"/>
                      </a:moveTo>
                      <a:cubicBezTo>
                        <a:pt x="242374" y="118542"/>
                        <a:pt x="251338" y="123572"/>
                        <a:pt x="259570" y="133634"/>
                      </a:cubicBezTo>
                      <a:cubicBezTo>
                        <a:pt x="259570" y="141134"/>
                        <a:pt x="250606" y="149915"/>
                        <a:pt x="232679" y="159976"/>
                      </a:cubicBezTo>
                      <a:cubicBezTo>
                        <a:pt x="225910" y="159976"/>
                        <a:pt x="219691" y="153848"/>
                        <a:pt x="214020" y="141591"/>
                      </a:cubicBezTo>
                      <a:cubicBezTo>
                        <a:pt x="218959" y="127688"/>
                        <a:pt x="225179" y="120005"/>
                        <a:pt x="232679" y="118542"/>
                      </a:cubicBezTo>
                      <a:close/>
                      <a:moveTo>
                        <a:pt x="174245" y="0"/>
                      </a:moveTo>
                      <a:cubicBezTo>
                        <a:pt x="189612" y="5122"/>
                        <a:pt x="197295" y="10153"/>
                        <a:pt x="197295" y="15092"/>
                      </a:cubicBezTo>
                      <a:cubicBezTo>
                        <a:pt x="197295" y="23690"/>
                        <a:pt x="193362" y="32471"/>
                        <a:pt x="185496" y="41435"/>
                      </a:cubicBezTo>
                      <a:cubicBezTo>
                        <a:pt x="180922" y="185770"/>
                        <a:pt x="158421" y="326081"/>
                        <a:pt x="117993" y="462367"/>
                      </a:cubicBezTo>
                      <a:lnTo>
                        <a:pt x="99608" y="473618"/>
                      </a:lnTo>
                      <a:cubicBezTo>
                        <a:pt x="87534" y="473618"/>
                        <a:pt x="79851" y="454684"/>
                        <a:pt x="76558" y="416816"/>
                      </a:cubicBezTo>
                      <a:cubicBezTo>
                        <a:pt x="58814" y="370717"/>
                        <a:pt x="33294" y="246962"/>
                        <a:pt x="0" y="45551"/>
                      </a:cubicBezTo>
                      <a:lnTo>
                        <a:pt x="15092" y="30184"/>
                      </a:lnTo>
                      <a:cubicBezTo>
                        <a:pt x="30093" y="30184"/>
                        <a:pt x="51862" y="143878"/>
                        <a:pt x="80400" y="371266"/>
                      </a:cubicBezTo>
                      <a:cubicBezTo>
                        <a:pt x="93937" y="404011"/>
                        <a:pt x="102718" y="420384"/>
                        <a:pt x="106743" y="420384"/>
                      </a:cubicBezTo>
                      <a:cubicBezTo>
                        <a:pt x="137110" y="313550"/>
                        <a:pt x="152293" y="230132"/>
                        <a:pt x="152293" y="170129"/>
                      </a:cubicBezTo>
                      <a:lnTo>
                        <a:pt x="152293" y="136378"/>
                      </a:lnTo>
                      <a:lnTo>
                        <a:pt x="155037" y="112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Teko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3"/>
                <p:cNvSpPr/>
                <p:nvPr/>
              </p:nvSpPr>
              <p:spPr>
                <a:xfrm>
                  <a:off x="8745003" y="598621"/>
                  <a:ext cx="318645" cy="423402"/>
                </a:xfrm>
                <a:custGeom>
                  <a:rect b="b" l="l" r="r" t="t"/>
                  <a:pathLst>
                    <a:path extrusionOk="0" h="423402" w="318645">
                      <a:moveTo>
                        <a:pt x="63935" y="130615"/>
                      </a:moveTo>
                      <a:cubicBezTo>
                        <a:pt x="38873" y="130615"/>
                        <a:pt x="26342" y="183757"/>
                        <a:pt x="26342" y="290042"/>
                      </a:cubicBezTo>
                      <a:lnTo>
                        <a:pt x="26342" y="343002"/>
                      </a:lnTo>
                      <a:cubicBezTo>
                        <a:pt x="26342" y="370991"/>
                        <a:pt x="30092" y="384985"/>
                        <a:pt x="37593" y="384985"/>
                      </a:cubicBezTo>
                      <a:cubicBezTo>
                        <a:pt x="54057" y="384985"/>
                        <a:pt x="70521" y="319312"/>
                        <a:pt x="86985" y="187965"/>
                      </a:cubicBezTo>
                      <a:lnTo>
                        <a:pt x="86985" y="183849"/>
                      </a:lnTo>
                      <a:cubicBezTo>
                        <a:pt x="85156" y="148360"/>
                        <a:pt x="81405" y="130615"/>
                        <a:pt x="75734" y="130615"/>
                      </a:cubicBezTo>
                      <a:close/>
                      <a:moveTo>
                        <a:pt x="94394" y="81497"/>
                      </a:moveTo>
                      <a:lnTo>
                        <a:pt x="106193" y="81497"/>
                      </a:lnTo>
                      <a:lnTo>
                        <a:pt x="117444" y="89455"/>
                      </a:lnTo>
                      <a:lnTo>
                        <a:pt x="113328" y="145707"/>
                      </a:lnTo>
                      <a:cubicBezTo>
                        <a:pt x="120462" y="280164"/>
                        <a:pt x="131895" y="347392"/>
                        <a:pt x="147628" y="347392"/>
                      </a:cubicBezTo>
                      <a:lnTo>
                        <a:pt x="155037" y="347392"/>
                      </a:lnTo>
                      <a:lnTo>
                        <a:pt x="155037" y="350685"/>
                      </a:lnTo>
                      <a:cubicBezTo>
                        <a:pt x="155037" y="364588"/>
                        <a:pt x="150006" y="373644"/>
                        <a:pt x="139945" y="377851"/>
                      </a:cubicBezTo>
                      <a:lnTo>
                        <a:pt x="124578" y="377851"/>
                      </a:lnTo>
                      <a:cubicBezTo>
                        <a:pt x="114517" y="377851"/>
                        <a:pt x="105736" y="349954"/>
                        <a:pt x="98235" y="294158"/>
                      </a:cubicBezTo>
                      <a:lnTo>
                        <a:pt x="94394" y="294158"/>
                      </a:lnTo>
                      <a:cubicBezTo>
                        <a:pt x="79759" y="380321"/>
                        <a:pt x="57075" y="423402"/>
                        <a:pt x="26342" y="423402"/>
                      </a:cubicBezTo>
                      <a:cubicBezTo>
                        <a:pt x="8780" y="423402"/>
                        <a:pt x="0" y="396602"/>
                        <a:pt x="0" y="343002"/>
                      </a:cubicBezTo>
                      <a:lnTo>
                        <a:pt x="0" y="301842"/>
                      </a:lnTo>
                      <a:cubicBezTo>
                        <a:pt x="0" y="185312"/>
                        <a:pt x="21311" y="119547"/>
                        <a:pt x="63935" y="104547"/>
                      </a:cubicBezTo>
                      <a:cubicBezTo>
                        <a:pt x="71070" y="104547"/>
                        <a:pt x="81223" y="96864"/>
                        <a:pt x="94394" y="81497"/>
                      </a:cubicBezTo>
                      <a:close/>
                      <a:moveTo>
                        <a:pt x="292028" y="79851"/>
                      </a:moveTo>
                      <a:lnTo>
                        <a:pt x="303279" y="79851"/>
                      </a:lnTo>
                      <a:lnTo>
                        <a:pt x="318645" y="95217"/>
                      </a:lnTo>
                      <a:lnTo>
                        <a:pt x="318645" y="102900"/>
                      </a:lnTo>
                      <a:lnTo>
                        <a:pt x="310688" y="110309"/>
                      </a:lnTo>
                      <a:lnTo>
                        <a:pt x="292028" y="106468"/>
                      </a:lnTo>
                      <a:cubicBezTo>
                        <a:pt x="251600" y="159885"/>
                        <a:pt x="231385" y="210466"/>
                        <a:pt x="231385" y="258212"/>
                      </a:cubicBezTo>
                      <a:lnTo>
                        <a:pt x="231385" y="318855"/>
                      </a:lnTo>
                      <a:lnTo>
                        <a:pt x="234953" y="360838"/>
                      </a:lnTo>
                      <a:cubicBezTo>
                        <a:pt x="234953" y="371082"/>
                        <a:pt x="228733" y="376205"/>
                        <a:pt x="216293" y="376205"/>
                      </a:cubicBezTo>
                      <a:lnTo>
                        <a:pt x="216293" y="379497"/>
                      </a:lnTo>
                      <a:cubicBezTo>
                        <a:pt x="206232" y="375656"/>
                        <a:pt x="201201" y="371906"/>
                        <a:pt x="201201" y="368247"/>
                      </a:cubicBezTo>
                      <a:lnTo>
                        <a:pt x="201201" y="326538"/>
                      </a:lnTo>
                      <a:cubicBezTo>
                        <a:pt x="191689" y="205252"/>
                        <a:pt x="184005" y="144609"/>
                        <a:pt x="178151" y="144609"/>
                      </a:cubicBezTo>
                      <a:cubicBezTo>
                        <a:pt x="183274" y="129243"/>
                        <a:pt x="188304" y="121560"/>
                        <a:pt x="193244" y="121560"/>
                      </a:cubicBezTo>
                      <a:lnTo>
                        <a:pt x="197085" y="121560"/>
                      </a:lnTo>
                      <a:cubicBezTo>
                        <a:pt x="207330" y="125584"/>
                        <a:pt x="212452" y="134548"/>
                        <a:pt x="212452" y="148451"/>
                      </a:cubicBezTo>
                      <a:lnTo>
                        <a:pt x="212452" y="190160"/>
                      </a:lnTo>
                      <a:lnTo>
                        <a:pt x="216293" y="190160"/>
                      </a:lnTo>
                      <a:cubicBezTo>
                        <a:pt x="241355" y="135463"/>
                        <a:pt x="266600" y="98693"/>
                        <a:pt x="292028" y="79851"/>
                      </a:cubicBezTo>
                      <a:close/>
                      <a:moveTo>
                        <a:pt x="24421" y="2744"/>
                      </a:moveTo>
                      <a:lnTo>
                        <a:pt x="35672" y="2744"/>
                      </a:lnTo>
                      <a:lnTo>
                        <a:pt x="52136" y="24147"/>
                      </a:lnTo>
                      <a:cubicBezTo>
                        <a:pt x="52136" y="33477"/>
                        <a:pt x="45367" y="42258"/>
                        <a:pt x="31830" y="50490"/>
                      </a:cubicBezTo>
                      <a:cubicBezTo>
                        <a:pt x="20854" y="45733"/>
                        <a:pt x="12988" y="36952"/>
                        <a:pt x="8232" y="24147"/>
                      </a:cubicBezTo>
                      <a:close/>
                      <a:moveTo>
                        <a:pt x="110035" y="0"/>
                      </a:moveTo>
                      <a:lnTo>
                        <a:pt x="121285" y="0"/>
                      </a:lnTo>
                      <a:lnTo>
                        <a:pt x="137475" y="21403"/>
                      </a:lnTo>
                      <a:cubicBezTo>
                        <a:pt x="137475" y="30733"/>
                        <a:pt x="130706" y="39514"/>
                        <a:pt x="117169" y="47746"/>
                      </a:cubicBezTo>
                      <a:cubicBezTo>
                        <a:pt x="106376" y="42806"/>
                        <a:pt x="98510" y="34025"/>
                        <a:pt x="93571" y="2140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Teko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30;p3"/>
                <p:cNvSpPr/>
                <p:nvPr/>
              </p:nvSpPr>
              <p:spPr>
                <a:xfrm>
                  <a:off x="9238611" y="526179"/>
                  <a:ext cx="950081" cy="704938"/>
                </a:xfrm>
                <a:custGeom>
                  <a:rect b="b" l="l" r="r" t="t"/>
                  <a:pathLst>
                    <a:path extrusionOk="0" h="704938" w="950081">
                      <a:moveTo>
                        <a:pt x="858980" y="203057"/>
                      </a:moveTo>
                      <a:cubicBezTo>
                        <a:pt x="833918" y="203057"/>
                        <a:pt x="821387" y="256199"/>
                        <a:pt x="821387" y="362484"/>
                      </a:cubicBezTo>
                      <a:lnTo>
                        <a:pt x="821387" y="415444"/>
                      </a:lnTo>
                      <a:cubicBezTo>
                        <a:pt x="821387" y="443433"/>
                        <a:pt x="825137" y="457427"/>
                        <a:pt x="832637" y="457427"/>
                      </a:cubicBezTo>
                      <a:cubicBezTo>
                        <a:pt x="849101" y="457427"/>
                        <a:pt x="865565" y="391754"/>
                        <a:pt x="882029" y="260407"/>
                      </a:cubicBezTo>
                      <a:lnTo>
                        <a:pt x="882029" y="256291"/>
                      </a:lnTo>
                      <a:cubicBezTo>
                        <a:pt x="880200" y="220802"/>
                        <a:pt x="876450" y="203057"/>
                        <a:pt x="870779" y="203057"/>
                      </a:cubicBezTo>
                      <a:close/>
                      <a:moveTo>
                        <a:pt x="711835" y="200587"/>
                      </a:moveTo>
                      <a:cubicBezTo>
                        <a:pt x="668663" y="200587"/>
                        <a:pt x="639393" y="238455"/>
                        <a:pt x="624027" y="314190"/>
                      </a:cubicBezTo>
                      <a:lnTo>
                        <a:pt x="620734" y="344648"/>
                      </a:lnTo>
                      <a:lnTo>
                        <a:pt x="620734" y="405291"/>
                      </a:lnTo>
                      <a:cubicBezTo>
                        <a:pt x="620734" y="412791"/>
                        <a:pt x="625764" y="416542"/>
                        <a:pt x="635826" y="416542"/>
                      </a:cubicBezTo>
                      <a:cubicBezTo>
                        <a:pt x="656497" y="416542"/>
                        <a:pt x="681834" y="355807"/>
                        <a:pt x="711835" y="234339"/>
                      </a:cubicBezTo>
                      <a:close/>
                      <a:moveTo>
                        <a:pt x="121285" y="200587"/>
                      </a:moveTo>
                      <a:cubicBezTo>
                        <a:pt x="78113" y="200587"/>
                        <a:pt x="48843" y="238455"/>
                        <a:pt x="33477" y="314190"/>
                      </a:cubicBezTo>
                      <a:lnTo>
                        <a:pt x="30184" y="344648"/>
                      </a:lnTo>
                      <a:lnTo>
                        <a:pt x="30184" y="405291"/>
                      </a:lnTo>
                      <a:cubicBezTo>
                        <a:pt x="30184" y="412791"/>
                        <a:pt x="35214" y="416542"/>
                        <a:pt x="45276" y="416542"/>
                      </a:cubicBezTo>
                      <a:cubicBezTo>
                        <a:pt x="65947" y="416542"/>
                        <a:pt x="91284" y="355807"/>
                        <a:pt x="121285" y="234339"/>
                      </a:cubicBezTo>
                      <a:close/>
                      <a:moveTo>
                        <a:pt x="545083" y="197843"/>
                      </a:moveTo>
                      <a:lnTo>
                        <a:pt x="552491" y="197843"/>
                      </a:lnTo>
                      <a:lnTo>
                        <a:pt x="564291" y="213210"/>
                      </a:lnTo>
                      <a:cubicBezTo>
                        <a:pt x="554229" y="223271"/>
                        <a:pt x="549199" y="250986"/>
                        <a:pt x="549199" y="296354"/>
                      </a:cubicBezTo>
                      <a:cubicBezTo>
                        <a:pt x="550296" y="344282"/>
                        <a:pt x="557705" y="390931"/>
                        <a:pt x="571425" y="436299"/>
                      </a:cubicBezTo>
                      <a:lnTo>
                        <a:pt x="571425" y="443982"/>
                      </a:lnTo>
                      <a:lnTo>
                        <a:pt x="560449" y="455781"/>
                      </a:lnTo>
                      <a:lnTo>
                        <a:pt x="549199" y="455781"/>
                      </a:lnTo>
                      <a:cubicBezTo>
                        <a:pt x="537125" y="455781"/>
                        <a:pt x="528070" y="396236"/>
                        <a:pt x="522033" y="277145"/>
                      </a:cubicBezTo>
                      <a:cubicBezTo>
                        <a:pt x="522033" y="224277"/>
                        <a:pt x="529716" y="197843"/>
                        <a:pt x="545083" y="197843"/>
                      </a:cubicBezTo>
                      <a:close/>
                      <a:moveTo>
                        <a:pt x="221233" y="197843"/>
                      </a:moveTo>
                      <a:lnTo>
                        <a:pt x="228641" y="197843"/>
                      </a:lnTo>
                      <a:lnTo>
                        <a:pt x="240441" y="213210"/>
                      </a:lnTo>
                      <a:cubicBezTo>
                        <a:pt x="230379" y="223271"/>
                        <a:pt x="225349" y="250986"/>
                        <a:pt x="225349" y="296354"/>
                      </a:cubicBezTo>
                      <a:cubicBezTo>
                        <a:pt x="226446" y="344282"/>
                        <a:pt x="233855" y="390931"/>
                        <a:pt x="247575" y="436299"/>
                      </a:cubicBezTo>
                      <a:lnTo>
                        <a:pt x="247575" y="443982"/>
                      </a:lnTo>
                      <a:lnTo>
                        <a:pt x="236599" y="455781"/>
                      </a:lnTo>
                      <a:lnTo>
                        <a:pt x="225349" y="455781"/>
                      </a:lnTo>
                      <a:cubicBezTo>
                        <a:pt x="213275" y="455781"/>
                        <a:pt x="204220" y="396236"/>
                        <a:pt x="198183" y="277145"/>
                      </a:cubicBezTo>
                      <a:cubicBezTo>
                        <a:pt x="198183" y="224277"/>
                        <a:pt x="205866" y="197843"/>
                        <a:pt x="221233" y="197843"/>
                      </a:cubicBezTo>
                      <a:close/>
                      <a:moveTo>
                        <a:pt x="889438" y="153939"/>
                      </a:moveTo>
                      <a:lnTo>
                        <a:pt x="901238" y="153939"/>
                      </a:lnTo>
                      <a:lnTo>
                        <a:pt x="912488" y="161897"/>
                      </a:lnTo>
                      <a:lnTo>
                        <a:pt x="908372" y="218149"/>
                      </a:lnTo>
                      <a:cubicBezTo>
                        <a:pt x="915507" y="352606"/>
                        <a:pt x="926940" y="419834"/>
                        <a:pt x="942672" y="419834"/>
                      </a:cubicBezTo>
                      <a:lnTo>
                        <a:pt x="950081" y="419834"/>
                      </a:lnTo>
                      <a:lnTo>
                        <a:pt x="950081" y="423127"/>
                      </a:lnTo>
                      <a:cubicBezTo>
                        <a:pt x="950081" y="437030"/>
                        <a:pt x="945050" y="446086"/>
                        <a:pt x="934989" y="450293"/>
                      </a:cubicBezTo>
                      <a:lnTo>
                        <a:pt x="919623" y="450293"/>
                      </a:lnTo>
                      <a:cubicBezTo>
                        <a:pt x="909561" y="450293"/>
                        <a:pt x="900780" y="422396"/>
                        <a:pt x="893280" y="366600"/>
                      </a:cubicBezTo>
                      <a:lnTo>
                        <a:pt x="889438" y="366600"/>
                      </a:lnTo>
                      <a:cubicBezTo>
                        <a:pt x="874803" y="452763"/>
                        <a:pt x="852120" y="495844"/>
                        <a:pt x="821387" y="495844"/>
                      </a:cubicBezTo>
                      <a:cubicBezTo>
                        <a:pt x="803825" y="495844"/>
                        <a:pt x="795044" y="469044"/>
                        <a:pt x="795044" y="415444"/>
                      </a:cubicBezTo>
                      <a:lnTo>
                        <a:pt x="795044" y="374284"/>
                      </a:lnTo>
                      <a:cubicBezTo>
                        <a:pt x="795044" y="257754"/>
                        <a:pt x="816356" y="191989"/>
                        <a:pt x="858980" y="176989"/>
                      </a:cubicBezTo>
                      <a:cubicBezTo>
                        <a:pt x="866114" y="176989"/>
                        <a:pt x="876267" y="169306"/>
                        <a:pt x="889438" y="153939"/>
                      </a:cubicBezTo>
                      <a:close/>
                      <a:moveTo>
                        <a:pt x="745587" y="147353"/>
                      </a:moveTo>
                      <a:lnTo>
                        <a:pt x="752721" y="147353"/>
                      </a:lnTo>
                      <a:lnTo>
                        <a:pt x="764520" y="158604"/>
                      </a:lnTo>
                      <a:lnTo>
                        <a:pt x="764520" y="177538"/>
                      </a:lnTo>
                      <a:cubicBezTo>
                        <a:pt x="746593" y="211380"/>
                        <a:pt x="737629" y="253181"/>
                        <a:pt x="737629" y="302939"/>
                      </a:cubicBezTo>
                      <a:lnTo>
                        <a:pt x="742294" y="526577"/>
                      </a:lnTo>
                      <a:cubicBezTo>
                        <a:pt x="742294" y="640545"/>
                        <a:pt x="724458" y="697529"/>
                        <a:pt x="688785" y="697529"/>
                      </a:cubicBezTo>
                      <a:cubicBezTo>
                        <a:pt x="688785" y="702468"/>
                        <a:pt x="682383" y="704938"/>
                        <a:pt x="669577" y="704938"/>
                      </a:cubicBezTo>
                      <a:cubicBezTo>
                        <a:pt x="639210" y="698535"/>
                        <a:pt x="624027" y="684632"/>
                        <a:pt x="624027" y="663229"/>
                      </a:cubicBezTo>
                      <a:lnTo>
                        <a:pt x="624027" y="659387"/>
                      </a:lnTo>
                      <a:lnTo>
                        <a:pt x="631435" y="659387"/>
                      </a:lnTo>
                      <a:cubicBezTo>
                        <a:pt x="648265" y="672010"/>
                        <a:pt x="662351" y="678321"/>
                        <a:pt x="673693" y="678321"/>
                      </a:cubicBezTo>
                      <a:cubicBezTo>
                        <a:pt x="701316" y="678321"/>
                        <a:pt x="715128" y="636612"/>
                        <a:pt x="715128" y="553194"/>
                      </a:cubicBezTo>
                      <a:lnTo>
                        <a:pt x="715128" y="367698"/>
                      </a:lnTo>
                      <a:lnTo>
                        <a:pt x="711835" y="340532"/>
                      </a:lnTo>
                      <a:lnTo>
                        <a:pt x="703877" y="340532"/>
                      </a:lnTo>
                      <a:cubicBezTo>
                        <a:pt x="684852" y="411328"/>
                        <a:pt x="657138" y="446726"/>
                        <a:pt x="620734" y="446726"/>
                      </a:cubicBezTo>
                      <a:lnTo>
                        <a:pt x="616343" y="446726"/>
                      </a:lnTo>
                      <a:cubicBezTo>
                        <a:pt x="607745" y="445628"/>
                        <a:pt x="599147" y="426786"/>
                        <a:pt x="590549" y="390199"/>
                      </a:cubicBezTo>
                      <a:cubicBezTo>
                        <a:pt x="590549" y="314098"/>
                        <a:pt x="614331" y="246961"/>
                        <a:pt x="661894" y="188788"/>
                      </a:cubicBezTo>
                      <a:lnTo>
                        <a:pt x="719244" y="166561"/>
                      </a:lnTo>
                      <a:cubicBezTo>
                        <a:pt x="719244" y="153756"/>
                        <a:pt x="728025" y="147353"/>
                        <a:pt x="745587" y="147353"/>
                      </a:cubicBezTo>
                      <a:close/>
                      <a:moveTo>
                        <a:pt x="155037" y="147353"/>
                      </a:moveTo>
                      <a:lnTo>
                        <a:pt x="162171" y="147353"/>
                      </a:lnTo>
                      <a:lnTo>
                        <a:pt x="173970" y="158604"/>
                      </a:lnTo>
                      <a:lnTo>
                        <a:pt x="173970" y="177538"/>
                      </a:lnTo>
                      <a:cubicBezTo>
                        <a:pt x="156043" y="211380"/>
                        <a:pt x="147079" y="253181"/>
                        <a:pt x="147079" y="302939"/>
                      </a:cubicBezTo>
                      <a:lnTo>
                        <a:pt x="151744" y="526577"/>
                      </a:lnTo>
                      <a:cubicBezTo>
                        <a:pt x="151744" y="640545"/>
                        <a:pt x="133908" y="697529"/>
                        <a:pt x="98235" y="697529"/>
                      </a:cubicBezTo>
                      <a:cubicBezTo>
                        <a:pt x="98235" y="702468"/>
                        <a:pt x="91833" y="704938"/>
                        <a:pt x="79027" y="704938"/>
                      </a:cubicBezTo>
                      <a:cubicBezTo>
                        <a:pt x="48660" y="698535"/>
                        <a:pt x="33477" y="684632"/>
                        <a:pt x="33477" y="663229"/>
                      </a:cubicBezTo>
                      <a:lnTo>
                        <a:pt x="33477" y="659387"/>
                      </a:lnTo>
                      <a:lnTo>
                        <a:pt x="40885" y="659387"/>
                      </a:lnTo>
                      <a:cubicBezTo>
                        <a:pt x="57715" y="672010"/>
                        <a:pt x="71801" y="678321"/>
                        <a:pt x="83143" y="678321"/>
                      </a:cubicBezTo>
                      <a:cubicBezTo>
                        <a:pt x="110766" y="678321"/>
                        <a:pt x="124578" y="636612"/>
                        <a:pt x="124578" y="553194"/>
                      </a:cubicBezTo>
                      <a:lnTo>
                        <a:pt x="124578" y="367698"/>
                      </a:lnTo>
                      <a:lnTo>
                        <a:pt x="121285" y="340532"/>
                      </a:lnTo>
                      <a:lnTo>
                        <a:pt x="113328" y="340532"/>
                      </a:lnTo>
                      <a:cubicBezTo>
                        <a:pt x="94302" y="411328"/>
                        <a:pt x="66588" y="446726"/>
                        <a:pt x="30184" y="446726"/>
                      </a:cubicBezTo>
                      <a:lnTo>
                        <a:pt x="25793" y="446726"/>
                      </a:lnTo>
                      <a:cubicBezTo>
                        <a:pt x="17195" y="445628"/>
                        <a:pt x="8597" y="426786"/>
                        <a:pt x="0" y="390199"/>
                      </a:cubicBezTo>
                      <a:cubicBezTo>
                        <a:pt x="0" y="314098"/>
                        <a:pt x="23781" y="246961"/>
                        <a:pt x="71344" y="188788"/>
                      </a:cubicBezTo>
                      <a:lnTo>
                        <a:pt x="128694" y="166561"/>
                      </a:lnTo>
                      <a:cubicBezTo>
                        <a:pt x="128694" y="153756"/>
                        <a:pt x="137475" y="147353"/>
                        <a:pt x="155037" y="147353"/>
                      </a:cubicBezTo>
                      <a:close/>
                      <a:moveTo>
                        <a:pt x="552491" y="99059"/>
                      </a:moveTo>
                      <a:cubicBezTo>
                        <a:pt x="562187" y="99059"/>
                        <a:pt x="571151" y="104089"/>
                        <a:pt x="579383" y="114151"/>
                      </a:cubicBezTo>
                      <a:cubicBezTo>
                        <a:pt x="579383" y="121651"/>
                        <a:pt x="570419" y="130432"/>
                        <a:pt x="552491" y="140493"/>
                      </a:cubicBezTo>
                      <a:cubicBezTo>
                        <a:pt x="545723" y="140493"/>
                        <a:pt x="539503" y="134365"/>
                        <a:pt x="533832" y="122108"/>
                      </a:cubicBezTo>
                      <a:cubicBezTo>
                        <a:pt x="538771" y="108205"/>
                        <a:pt x="544991" y="100522"/>
                        <a:pt x="552491" y="99059"/>
                      </a:cubicBezTo>
                      <a:close/>
                      <a:moveTo>
                        <a:pt x="228641" y="99059"/>
                      </a:moveTo>
                      <a:cubicBezTo>
                        <a:pt x="238337" y="99059"/>
                        <a:pt x="247301" y="104089"/>
                        <a:pt x="255533" y="114151"/>
                      </a:cubicBezTo>
                      <a:cubicBezTo>
                        <a:pt x="255533" y="121651"/>
                        <a:pt x="246569" y="130432"/>
                        <a:pt x="228641" y="140493"/>
                      </a:cubicBezTo>
                      <a:cubicBezTo>
                        <a:pt x="221873" y="140493"/>
                        <a:pt x="215653" y="134365"/>
                        <a:pt x="209982" y="122108"/>
                      </a:cubicBezTo>
                      <a:cubicBezTo>
                        <a:pt x="214921" y="108205"/>
                        <a:pt x="221141" y="100522"/>
                        <a:pt x="228641" y="99059"/>
                      </a:cubicBezTo>
                      <a:close/>
                      <a:moveTo>
                        <a:pt x="457321" y="0"/>
                      </a:moveTo>
                      <a:lnTo>
                        <a:pt x="458967" y="27165"/>
                      </a:lnTo>
                      <a:lnTo>
                        <a:pt x="458967" y="31007"/>
                      </a:lnTo>
                      <a:lnTo>
                        <a:pt x="459019" y="37069"/>
                      </a:lnTo>
                      <a:lnTo>
                        <a:pt x="467339" y="40319"/>
                      </a:lnTo>
                      <a:cubicBezTo>
                        <a:pt x="469866" y="42023"/>
                        <a:pt x="471129" y="43950"/>
                        <a:pt x="471129" y="46099"/>
                      </a:cubicBezTo>
                      <a:lnTo>
                        <a:pt x="471129" y="53508"/>
                      </a:lnTo>
                      <a:lnTo>
                        <a:pt x="467287" y="57350"/>
                      </a:lnTo>
                      <a:lnTo>
                        <a:pt x="459407" y="60233"/>
                      </a:lnTo>
                      <a:lnTo>
                        <a:pt x="459670" y="69063"/>
                      </a:lnTo>
                      <a:cubicBezTo>
                        <a:pt x="461076" y="101683"/>
                        <a:pt x="464592" y="117992"/>
                        <a:pt x="470217" y="117992"/>
                      </a:cubicBezTo>
                      <a:lnTo>
                        <a:pt x="507262" y="105644"/>
                      </a:lnTo>
                      <a:cubicBezTo>
                        <a:pt x="509823" y="110949"/>
                        <a:pt x="512292" y="116437"/>
                        <a:pt x="514670" y="122108"/>
                      </a:cubicBezTo>
                      <a:cubicBezTo>
                        <a:pt x="510097" y="126133"/>
                        <a:pt x="509091" y="128694"/>
                        <a:pt x="511652" y="129792"/>
                      </a:cubicBezTo>
                      <a:lnTo>
                        <a:pt x="466101" y="152293"/>
                      </a:lnTo>
                      <a:lnTo>
                        <a:pt x="474059" y="349588"/>
                      </a:lnTo>
                      <a:lnTo>
                        <a:pt x="474059" y="364680"/>
                      </a:lnTo>
                      <a:cubicBezTo>
                        <a:pt x="473327" y="401815"/>
                        <a:pt x="470675" y="431634"/>
                        <a:pt x="466101" y="454135"/>
                      </a:cubicBezTo>
                      <a:lnTo>
                        <a:pt x="448265" y="453037"/>
                      </a:lnTo>
                      <a:lnTo>
                        <a:pt x="447168" y="394041"/>
                      </a:lnTo>
                      <a:lnTo>
                        <a:pt x="447168" y="300195"/>
                      </a:lnTo>
                      <a:lnTo>
                        <a:pt x="447168" y="258486"/>
                      </a:lnTo>
                      <a:cubicBezTo>
                        <a:pt x="447168" y="192996"/>
                        <a:pt x="443417" y="160250"/>
                        <a:pt x="435917" y="160250"/>
                      </a:cubicBezTo>
                      <a:lnTo>
                        <a:pt x="401068" y="162994"/>
                      </a:lnTo>
                      <a:lnTo>
                        <a:pt x="388720" y="158055"/>
                      </a:lnTo>
                      <a:lnTo>
                        <a:pt x="389818" y="149000"/>
                      </a:lnTo>
                      <a:lnTo>
                        <a:pt x="396403" y="147353"/>
                      </a:lnTo>
                      <a:lnTo>
                        <a:pt x="403812" y="147353"/>
                      </a:lnTo>
                      <a:cubicBezTo>
                        <a:pt x="427777" y="143878"/>
                        <a:pt x="439759" y="135463"/>
                        <a:pt x="439759" y="122108"/>
                      </a:cubicBezTo>
                      <a:lnTo>
                        <a:pt x="435511" y="61466"/>
                      </a:lnTo>
                      <a:lnTo>
                        <a:pt x="406645" y="61466"/>
                      </a:lnTo>
                      <a:cubicBezTo>
                        <a:pt x="366033" y="61466"/>
                        <a:pt x="341977" y="98144"/>
                        <a:pt x="334477" y="171501"/>
                      </a:cubicBezTo>
                      <a:lnTo>
                        <a:pt x="334477" y="243394"/>
                      </a:lnTo>
                      <a:lnTo>
                        <a:pt x="338044" y="243394"/>
                      </a:lnTo>
                      <a:cubicBezTo>
                        <a:pt x="365301" y="239004"/>
                        <a:pt x="393199" y="230223"/>
                        <a:pt x="421737" y="217051"/>
                      </a:cubicBezTo>
                      <a:lnTo>
                        <a:pt x="425578" y="220344"/>
                      </a:lnTo>
                      <a:lnTo>
                        <a:pt x="425578" y="228302"/>
                      </a:lnTo>
                      <a:cubicBezTo>
                        <a:pt x="423017" y="239827"/>
                        <a:pt x="392650" y="253638"/>
                        <a:pt x="334477" y="269737"/>
                      </a:cubicBezTo>
                      <a:lnTo>
                        <a:pt x="338044" y="391297"/>
                      </a:lnTo>
                      <a:lnTo>
                        <a:pt x="338044" y="425597"/>
                      </a:lnTo>
                      <a:cubicBezTo>
                        <a:pt x="338044" y="444622"/>
                        <a:pt x="332922" y="456055"/>
                        <a:pt x="322677" y="459897"/>
                      </a:cubicBezTo>
                      <a:lnTo>
                        <a:pt x="319385" y="459897"/>
                      </a:lnTo>
                      <a:lnTo>
                        <a:pt x="307585" y="444531"/>
                      </a:lnTo>
                      <a:lnTo>
                        <a:pt x="315543" y="406389"/>
                      </a:lnTo>
                      <a:lnTo>
                        <a:pt x="311976" y="285103"/>
                      </a:lnTo>
                      <a:lnTo>
                        <a:pt x="307585" y="273853"/>
                      </a:lnTo>
                      <a:lnTo>
                        <a:pt x="300177" y="273853"/>
                      </a:lnTo>
                      <a:cubicBezTo>
                        <a:pt x="269078" y="273853"/>
                        <a:pt x="250235" y="268730"/>
                        <a:pt x="243650" y="258486"/>
                      </a:cubicBezTo>
                      <a:cubicBezTo>
                        <a:pt x="248772" y="243120"/>
                        <a:pt x="253803" y="235436"/>
                        <a:pt x="258742" y="235436"/>
                      </a:cubicBezTo>
                      <a:lnTo>
                        <a:pt x="266700" y="235436"/>
                      </a:lnTo>
                      <a:lnTo>
                        <a:pt x="296884" y="243394"/>
                      </a:lnTo>
                      <a:lnTo>
                        <a:pt x="300177" y="243394"/>
                      </a:lnTo>
                      <a:cubicBezTo>
                        <a:pt x="305848" y="243394"/>
                        <a:pt x="308317" y="224460"/>
                        <a:pt x="307585" y="186593"/>
                      </a:cubicBezTo>
                      <a:cubicBezTo>
                        <a:pt x="317281" y="82869"/>
                        <a:pt x="351581" y="31007"/>
                        <a:pt x="410486" y="31007"/>
                      </a:cubicBezTo>
                      <a:lnTo>
                        <a:pt x="433485" y="32538"/>
                      </a:lnTo>
                      <a:lnTo>
                        <a:pt x="431801" y="8506"/>
                      </a:lnTo>
                      <a:lnTo>
                        <a:pt x="435917" y="5213"/>
                      </a:lnTo>
                      <a:lnTo>
                        <a:pt x="448814" y="5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Teko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1" name="Google Shape;31;p3"/>
              <p:cNvSpPr/>
              <p:nvPr/>
            </p:nvSpPr>
            <p:spPr>
              <a:xfrm flipH="1" rot="-2083428">
                <a:off x="7232684" y="2045263"/>
                <a:ext cx="622383" cy="45719"/>
              </a:xfrm>
              <a:custGeom>
                <a:rect b="b" l="l" r="r" t="t"/>
                <a:pathLst>
                  <a:path extrusionOk="0" h="3240000" w="6588000">
                    <a:moveTo>
                      <a:pt x="46044" y="0"/>
                    </a:moveTo>
                    <a:lnTo>
                      <a:pt x="3294000" y="0"/>
                    </a:lnTo>
                    <a:lnTo>
                      <a:pt x="6541956" y="0"/>
                    </a:lnTo>
                    <a:cubicBezTo>
                      <a:pt x="6571150" y="0"/>
                      <a:pt x="6592988" y="26588"/>
                      <a:pt x="6587010" y="55238"/>
                    </a:cubicBezTo>
                    <a:lnTo>
                      <a:pt x="6528164" y="338532"/>
                    </a:lnTo>
                    <a:cubicBezTo>
                      <a:pt x="6114162" y="2016520"/>
                      <a:pt x="4825265" y="3240000"/>
                      <a:pt x="3299367" y="3240000"/>
                    </a:cubicBezTo>
                    <a:lnTo>
                      <a:pt x="3294000" y="3239732"/>
                    </a:lnTo>
                    <a:lnTo>
                      <a:pt x="3288633" y="3240000"/>
                    </a:lnTo>
                    <a:cubicBezTo>
                      <a:pt x="1762735" y="3240000"/>
                      <a:pt x="473838" y="2016520"/>
                      <a:pt x="59836" y="338532"/>
                    </a:cubicBezTo>
                    <a:lnTo>
                      <a:pt x="990" y="55238"/>
                    </a:lnTo>
                    <a:cubicBezTo>
                      <a:pt x="-4988" y="26588"/>
                      <a:pt x="16850" y="0"/>
                      <a:pt x="4604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eko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"/>
          <p:cNvSpPr txBox="1"/>
          <p:nvPr>
            <p:ph type="ctrTitle"/>
          </p:nvPr>
        </p:nvSpPr>
        <p:spPr>
          <a:xfrm>
            <a:off x="516000" y="3264367"/>
            <a:ext cx="11160000" cy="15741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eko"/>
              <a:buNone/>
            </a:pPr>
            <a:r>
              <a:rPr lang="sv-SE"/>
              <a:t>Rubrik</a:t>
            </a:r>
            <a:endParaRPr/>
          </a:p>
        </p:txBody>
      </p:sp>
      <p:sp>
        <p:nvSpPr>
          <p:cNvPr id="128" name="Google Shape;128;p1"/>
          <p:cNvSpPr txBox="1"/>
          <p:nvPr>
            <p:ph idx="1" type="subTitle"/>
          </p:nvPr>
        </p:nvSpPr>
        <p:spPr>
          <a:xfrm>
            <a:off x="516000" y="4887134"/>
            <a:ext cx="11160000" cy="1262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sv-SE"/>
              <a:t>Underrubrik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>
            <p:ph type="title"/>
          </p:nvPr>
        </p:nvSpPr>
        <p:spPr>
          <a:xfrm>
            <a:off x="516000" y="365125"/>
            <a:ext cx="936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eko"/>
              <a:buNone/>
            </a:pPr>
            <a:r>
              <a:rPr lang="sv-SE"/>
              <a:t>Agenda</a:t>
            </a:r>
            <a:endParaRPr/>
          </a:p>
        </p:txBody>
      </p:sp>
      <p:sp>
        <p:nvSpPr>
          <p:cNvPr id="134" name="Google Shape;134;p2"/>
          <p:cNvSpPr txBox="1"/>
          <p:nvPr>
            <p:ph idx="1" type="body"/>
          </p:nvPr>
        </p:nvSpPr>
        <p:spPr>
          <a:xfrm>
            <a:off x="516000" y="1825625"/>
            <a:ext cx="1116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-SE"/>
              <a:t>xxx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-SE"/>
              <a:t>xxx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-SE"/>
              <a:t>xxx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ef60b455c4_0_0"/>
          <p:cNvSpPr txBox="1"/>
          <p:nvPr>
            <p:ph type="title"/>
          </p:nvPr>
        </p:nvSpPr>
        <p:spPr>
          <a:xfrm>
            <a:off x="516000" y="365125"/>
            <a:ext cx="9360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sv-SE"/>
              <a:t>Rubrik</a:t>
            </a:r>
            <a:endParaRPr/>
          </a:p>
        </p:txBody>
      </p:sp>
      <p:sp>
        <p:nvSpPr>
          <p:cNvPr id="140" name="Google Shape;140;gef60b455c4_0_0"/>
          <p:cNvSpPr txBox="1"/>
          <p:nvPr>
            <p:ph idx="1" type="body"/>
          </p:nvPr>
        </p:nvSpPr>
        <p:spPr>
          <a:xfrm>
            <a:off x="516000" y="1825625"/>
            <a:ext cx="111600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sv-SE"/>
              <a:t>Text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ma">
  <a:themeElements>
    <a:clrScheme name="Sörskogens IF 2020">
      <a:dk1>
        <a:srgbClr val="000000"/>
      </a:dk1>
      <a:lt1>
        <a:srgbClr val="FFFFFF"/>
      </a:lt1>
      <a:dk2>
        <a:srgbClr val="757070"/>
      </a:dk2>
      <a:lt2>
        <a:srgbClr val="E7E6E6"/>
      </a:lt2>
      <a:accent1>
        <a:srgbClr val="B0012D"/>
      </a:accent1>
      <a:accent2>
        <a:srgbClr val="00613C"/>
      </a:accent2>
      <a:accent3>
        <a:srgbClr val="000000"/>
      </a:accent3>
      <a:accent4>
        <a:srgbClr val="C09200"/>
      </a:accent4>
      <a:accent5>
        <a:srgbClr val="A5A5A5"/>
      </a:accent5>
      <a:accent6>
        <a:srgbClr val="7E6000"/>
      </a:accent6>
      <a:hlink>
        <a:srgbClr val="00613C"/>
      </a:hlink>
      <a:folHlink>
        <a:srgbClr val="7E6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2020-10-02T13:09:33Z</dcterms:created>
  <dc:creator>Kai van Ingen</dc:creator>
</cp:coreProperties>
</file>