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81" r:id="rId3"/>
    <p:sldId id="280" r:id="rId4"/>
    <p:sldId id="266" r:id="rId5"/>
    <p:sldId id="292" r:id="rId6"/>
    <p:sldId id="286" r:id="rId7"/>
    <p:sldId id="288" r:id="rId8"/>
    <p:sldId id="290" r:id="rId9"/>
    <p:sldId id="291" r:id="rId10"/>
    <p:sldId id="282" r:id="rId11"/>
    <p:sldId id="267" r:id="rId12"/>
    <p:sldId id="269" r:id="rId13"/>
    <p:sldId id="273" r:id="rId14"/>
    <p:sldId id="259" r:id="rId15"/>
    <p:sldId id="261" r:id="rId16"/>
    <p:sldId id="260" r:id="rId17"/>
    <p:sldId id="262" r:id="rId18"/>
    <p:sldId id="264" r:id="rId19"/>
    <p:sldId id="270" r:id="rId20"/>
    <p:sldId id="274" r:id="rId21"/>
    <p:sldId id="283" r:id="rId22"/>
    <p:sldId id="263" r:id="rId23"/>
    <p:sldId id="272" r:id="rId24"/>
    <p:sldId id="284" r:id="rId25"/>
    <p:sldId id="277" r:id="rId26"/>
    <p:sldId id="278" r:id="rId27"/>
    <p:sldId id="279" r:id="rId28"/>
  </p:sldIdLst>
  <p:sldSz cx="12192000" cy="6858000"/>
  <p:notesSz cx="6858000" cy="9144000"/>
  <p:embeddedFontLst>
    <p:embeddedFont>
      <p:font typeface="Agency FB" panose="020B0503020202020204" pitchFamily="34" charset="0"/>
      <p:regular r:id="rId30"/>
      <p:bold r:id="rId31"/>
    </p:embeddedFont>
    <p:embeddedFont>
      <p:font typeface="Flood Std" panose="03090602040405060206" pitchFamily="66" charset="0"/>
      <p:regular r:id="rId32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2AC86D-FE3A-4211-B764-A09360F50102}" v="19" dt="2024-08-18T14:53:09.3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 autoAdjust="0"/>
    <p:restoredTop sz="94694"/>
  </p:normalViewPr>
  <p:slideViewPr>
    <p:cSldViewPr snapToGrid="0">
      <p:cViewPr varScale="1">
        <p:scale>
          <a:sx n="56" d="100"/>
          <a:sy n="56" d="100"/>
        </p:scale>
        <p:origin x="8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Holmberg" userId="a03b4a39-b6de-4927-bdde-0c5ccda4334c" providerId="ADAL" clId="{4E2AC86D-FE3A-4211-B764-A09360F50102}"/>
    <pc:docChg chg="custSel addSld delSld modSld sldOrd">
      <pc:chgData name="Anna Holmberg" userId="a03b4a39-b6de-4927-bdde-0c5ccda4334c" providerId="ADAL" clId="{4E2AC86D-FE3A-4211-B764-A09360F50102}" dt="2024-08-18T14:53:20.421" v="611" actId="1076"/>
      <pc:docMkLst>
        <pc:docMk/>
      </pc:docMkLst>
      <pc:sldChg chg="del">
        <pc:chgData name="Anna Holmberg" userId="a03b4a39-b6de-4927-bdde-0c5ccda4334c" providerId="ADAL" clId="{4E2AC86D-FE3A-4211-B764-A09360F50102}" dt="2024-08-18T13:20:20.303" v="2" actId="47"/>
        <pc:sldMkLst>
          <pc:docMk/>
          <pc:sldMk cId="999478865" sldId="258"/>
        </pc:sldMkLst>
      </pc:sldChg>
      <pc:sldChg chg="ord">
        <pc:chgData name="Anna Holmberg" userId="a03b4a39-b6de-4927-bdde-0c5ccda4334c" providerId="ADAL" clId="{4E2AC86D-FE3A-4211-B764-A09360F50102}" dt="2024-08-18T14:12:42.075" v="113"/>
        <pc:sldMkLst>
          <pc:docMk/>
          <pc:sldMk cId="2470391811" sldId="266"/>
        </pc:sldMkLst>
      </pc:sldChg>
      <pc:sldChg chg="del">
        <pc:chgData name="Anna Holmberg" userId="a03b4a39-b6de-4927-bdde-0c5ccda4334c" providerId="ADAL" clId="{4E2AC86D-FE3A-4211-B764-A09360F50102}" dt="2024-08-18T14:43:28.483" v="428" actId="47"/>
        <pc:sldMkLst>
          <pc:docMk/>
          <pc:sldMk cId="2645770221" sldId="275"/>
        </pc:sldMkLst>
      </pc:sldChg>
      <pc:sldChg chg="addSp modSp del mod">
        <pc:chgData name="Anna Holmberg" userId="a03b4a39-b6de-4927-bdde-0c5ccda4334c" providerId="ADAL" clId="{4E2AC86D-FE3A-4211-B764-A09360F50102}" dt="2024-08-18T14:43:26.866" v="427" actId="47"/>
        <pc:sldMkLst>
          <pc:docMk/>
          <pc:sldMk cId="562651146" sldId="276"/>
        </pc:sldMkLst>
        <pc:spChg chg="add mod">
          <ac:chgData name="Anna Holmberg" userId="a03b4a39-b6de-4927-bdde-0c5ccda4334c" providerId="ADAL" clId="{4E2AC86D-FE3A-4211-B764-A09360F50102}" dt="2024-08-18T13:39:08.173" v="83" actId="20577"/>
          <ac:spMkLst>
            <pc:docMk/>
            <pc:sldMk cId="562651146" sldId="276"/>
            <ac:spMk id="2" creationId="{7FE022A9-841F-6EDF-1677-60E3EA9DEFD8}"/>
          </ac:spMkLst>
        </pc:spChg>
        <pc:picChg chg="mod">
          <ac:chgData name="Anna Holmberg" userId="a03b4a39-b6de-4927-bdde-0c5ccda4334c" providerId="ADAL" clId="{4E2AC86D-FE3A-4211-B764-A09360F50102}" dt="2024-08-18T13:37:32.126" v="4" actId="1076"/>
          <ac:picMkLst>
            <pc:docMk/>
            <pc:sldMk cId="562651146" sldId="276"/>
            <ac:picMk id="3" creationId="{1082A427-0F37-17B2-7162-D2AFD5B18396}"/>
          </ac:picMkLst>
        </pc:picChg>
      </pc:sldChg>
      <pc:sldChg chg="modSp mod">
        <pc:chgData name="Anna Holmberg" userId="a03b4a39-b6de-4927-bdde-0c5ccda4334c" providerId="ADAL" clId="{4E2AC86D-FE3A-4211-B764-A09360F50102}" dt="2024-08-18T13:20:06.039" v="1" actId="20577"/>
        <pc:sldMkLst>
          <pc:docMk/>
          <pc:sldMk cId="19706406" sldId="280"/>
        </pc:sldMkLst>
        <pc:spChg chg="mod">
          <ac:chgData name="Anna Holmberg" userId="a03b4a39-b6de-4927-bdde-0c5ccda4334c" providerId="ADAL" clId="{4E2AC86D-FE3A-4211-B764-A09360F50102}" dt="2024-08-18T13:20:06.039" v="1" actId="20577"/>
          <ac:spMkLst>
            <pc:docMk/>
            <pc:sldMk cId="19706406" sldId="280"/>
            <ac:spMk id="2" creationId="{0E6D67C2-F35C-3FDB-7311-8FBD3BFB98FF}"/>
          </ac:spMkLst>
        </pc:spChg>
      </pc:sldChg>
      <pc:sldChg chg="new del ord">
        <pc:chgData name="Anna Holmberg" userId="a03b4a39-b6de-4927-bdde-0c5ccda4334c" providerId="ADAL" clId="{4E2AC86D-FE3A-4211-B764-A09360F50102}" dt="2024-08-18T14:43:08.451" v="425" actId="47"/>
        <pc:sldMkLst>
          <pc:docMk/>
          <pc:sldMk cId="2903752276" sldId="285"/>
        </pc:sldMkLst>
      </pc:sldChg>
      <pc:sldChg chg="addSp delSp modSp add mod ord">
        <pc:chgData name="Anna Holmberg" userId="a03b4a39-b6de-4927-bdde-0c5ccda4334c" providerId="ADAL" clId="{4E2AC86D-FE3A-4211-B764-A09360F50102}" dt="2024-08-18T14:51:28.741" v="586" actId="20577"/>
        <pc:sldMkLst>
          <pc:docMk/>
          <pc:sldMk cId="3222554198" sldId="286"/>
        </pc:sldMkLst>
        <pc:spChg chg="mod">
          <ac:chgData name="Anna Holmberg" userId="a03b4a39-b6de-4927-bdde-0c5ccda4334c" providerId="ADAL" clId="{4E2AC86D-FE3A-4211-B764-A09360F50102}" dt="2024-08-18T14:46:49.247" v="457" actId="20577"/>
          <ac:spMkLst>
            <pc:docMk/>
            <pc:sldMk cId="3222554198" sldId="286"/>
            <ac:spMk id="4" creationId="{5E71BE87-5E7E-64DE-97F4-0D5867CEE869}"/>
          </ac:spMkLst>
        </pc:spChg>
        <pc:spChg chg="del">
          <ac:chgData name="Anna Holmberg" userId="a03b4a39-b6de-4927-bdde-0c5ccda4334c" providerId="ADAL" clId="{4E2AC86D-FE3A-4211-B764-A09360F50102}" dt="2024-08-18T13:42:30.351" v="106" actId="478"/>
          <ac:spMkLst>
            <pc:docMk/>
            <pc:sldMk cId="3222554198" sldId="286"/>
            <ac:spMk id="5" creationId="{51DD79A9-4EAB-0D3D-81CD-21F58F827001}"/>
          </ac:spMkLst>
        </pc:spChg>
        <pc:spChg chg="add del mod">
          <ac:chgData name="Anna Holmberg" userId="a03b4a39-b6de-4927-bdde-0c5ccda4334c" providerId="ADAL" clId="{4E2AC86D-FE3A-4211-B764-A09360F50102}" dt="2024-08-18T14:05:21.403" v="107" actId="478"/>
          <ac:spMkLst>
            <pc:docMk/>
            <pc:sldMk cId="3222554198" sldId="286"/>
            <ac:spMk id="6" creationId="{469A81DB-954C-EBBF-B645-C62AA31ACF57}"/>
          </ac:spMkLst>
        </pc:spChg>
        <pc:spChg chg="add mod">
          <ac:chgData name="Anna Holmberg" userId="a03b4a39-b6de-4927-bdde-0c5ccda4334c" providerId="ADAL" clId="{4E2AC86D-FE3A-4211-B764-A09360F50102}" dt="2024-08-18T14:51:28.741" v="586" actId="20577"/>
          <ac:spMkLst>
            <pc:docMk/>
            <pc:sldMk cId="3222554198" sldId="286"/>
            <ac:spMk id="9" creationId="{35EC7D5E-7AF3-BA6B-785D-B896B17FDEDF}"/>
          </ac:spMkLst>
        </pc:spChg>
        <pc:graphicFrameChg chg="add mod">
          <ac:chgData name="Anna Holmberg" userId="a03b4a39-b6de-4927-bdde-0c5ccda4334c" providerId="ADAL" clId="{4E2AC86D-FE3A-4211-B764-A09360F50102}" dt="2024-08-18T14:05:22.851" v="108"/>
          <ac:graphicFrameMkLst>
            <pc:docMk/>
            <pc:sldMk cId="3222554198" sldId="286"/>
            <ac:graphicFrameMk id="7" creationId="{E8FEAF4D-DC5D-144E-E9D0-9A219E646C60}"/>
          </ac:graphicFrameMkLst>
        </pc:graphicFrameChg>
        <pc:picChg chg="add del">
          <ac:chgData name="Anna Holmberg" userId="a03b4a39-b6de-4927-bdde-0c5ccda4334c" providerId="ADAL" clId="{4E2AC86D-FE3A-4211-B764-A09360F50102}" dt="2024-08-18T14:46:52.880" v="458" actId="478"/>
          <ac:picMkLst>
            <pc:docMk/>
            <pc:sldMk cId="3222554198" sldId="286"/>
            <ac:picMk id="8" creationId="{FED31A3E-EB67-5785-DB11-0C84A0163599}"/>
          </ac:picMkLst>
        </pc:picChg>
      </pc:sldChg>
      <pc:sldChg chg="new del">
        <pc:chgData name="Anna Holmberg" userId="a03b4a39-b6de-4927-bdde-0c5ccda4334c" providerId="ADAL" clId="{4E2AC86D-FE3A-4211-B764-A09360F50102}" dt="2024-08-18T14:26:27.544" v="397" actId="47"/>
        <pc:sldMkLst>
          <pc:docMk/>
          <pc:sldMk cId="3132197269" sldId="287"/>
        </pc:sldMkLst>
      </pc:sldChg>
      <pc:sldChg chg="addSp modSp add mod">
        <pc:chgData name="Anna Holmberg" userId="a03b4a39-b6de-4927-bdde-0c5ccda4334c" providerId="ADAL" clId="{4E2AC86D-FE3A-4211-B764-A09360F50102}" dt="2024-08-18T14:35:52.275" v="420" actId="20577"/>
        <pc:sldMkLst>
          <pc:docMk/>
          <pc:sldMk cId="417420132" sldId="288"/>
        </pc:sldMkLst>
        <pc:spChg chg="mod">
          <ac:chgData name="Anna Holmberg" userId="a03b4a39-b6de-4927-bdde-0c5ccda4334c" providerId="ADAL" clId="{4E2AC86D-FE3A-4211-B764-A09360F50102}" dt="2024-08-18T14:13:34.457" v="166" actId="20577"/>
          <ac:spMkLst>
            <pc:docMk/>
            <pc:sldMk cId="417420132" sldId="288"/>
            <ac:spMk id="2" creationId="{F8D5B149-9D70-7233-B319-DC32C084770E}"/>
          </ac:spMkLst>
        </pc:spChg>
        <pc:spChg chg="mod">
          <ac:chgData name="Anna Holmberg" userId="a03b4a39-b6de-4927-bdde-0c5ccda4334c" providerId="ADAL" clId="{4E2AC86D-FE3A-4211-B764-A09360F50102}" dt="2024-08-18T14:35:52.275" v="420" actId="20577"/>
          <ac:spMkLst>
            <pc:docMk/>
            <pc:sldMk cId="417420132" sldId="288"/>
            <ac:spMk id="3" creationId="{B2D569D2-38EF-97BA-7146-722A6CFA07BA}"/>
          </ac:spMkLst>
        </pc:spChg>
        <pc:picChg chg="add mod">
          <ac:chgData name="Anna Holmberg" userId="a03b4a39-b6de-4927-bdde-0c5ccda4334c" providerId="ADAL" clId="{4E2AC86D-FE3A-4211-B764-A09360F50102}" dt="2024-08-18T14:16:40.919" v="339" actId="1076"/>
          <ac:picMkLst>
            <pc:docMk/>
            <pc:sldMk cId="417420132" sldId="288"/>
            <ac:picMk id="2050" creationId="{BE37215D-814C-CC72-E5E8-4859B2D2F603}"/>
          </ac:picMkLst>
        </pc:picChg>
      </pc:sldChg>
      <pc:sldChg chg="add del">
        <pc:chgData name="Anna Holmberg" userId="a03b4a39-b6de-4927-bdde-0c5ccda4334c" providerId="ADAL" clId="{4E2AC86D-FE3A-4211-B764-A09360F50102}" dt="2024-08-18T14:43:21.799" v="426" actId="47"/>
        <pc:sldMkLst>
          <pc:docMk/>
          <pc:sldMk cId="1107372562" sldId="289"/>
        </pc:sldMkLst>
      </pc:sldChg>
      <pc:sldChg chg="add">
        <pc:chgData name="Anna Holmberg" userId="a03b4a39-b6de-4927-bdde-0c5ccda4334c" providerId="ADAL" clId="{4E2AC86D-FE3A-4211-B764-A09360F50102}" dt="2024-08-18T14:43:05.318" v="424"/>
        <pc:sldMkLst>
          <pc:docMk/>
          <pc:sldMk cId="3983662953" sldId="290"/>
        </pc:sldMkLst>
      </pc:sldChg>
      <pc:sldChg chg="add">
        <pc:chgData name="Anna Holmberg" userId="a03b4a39-b6de-4927-bdde-0c5ccda4334c" providerId="ADAL" clId="{4E2AC86D-FE3A-4211-B764-A09360F50102}" dt="2024-08-18T14:43:05.318" v="424"/>
        <pc:sldMkLst>
          <pc:docMk/>
          <pc:sldMk cId="1786031859" sldId="291"/>
        </pc:sldMkLst>
      </pc:sldChg>
      <pc:sldChg chg="add del">
        <pc:chgData name="Anna Holmberg" userId="a03b4a39-b6de-4927-bdde-0c5ccda4334c" providerId="ADAL" clId="{4E2AC86D-FE3A-4211-B764-A09360F50102}" dt="2024-08-18T14:51:49.040" v="587" actId="47"/>
        <pc:sldMkLst>
          <pc:docMk/>
          <pc:sldMk cId="1174755560" sldId="292"/>
        </pc:sldMkLst>
      </pc:sldChg>
      <pc:sldChg chg="addSp delSp modSp add mod">
        <pc:chgData name="Anna Holmberg" userId="a03b4a39-b6de-4927-bdde-0c5ccda4334c" providerId="ADAL" clId="{4E2AC86D-FE3A-4211-B764-A09360F50102}" dt="2024-08-18T14:53:20.421" v="611" actId="1076"/>
        <pc:sldMkLst>
          <pc:docMk/>
          <pc:sldMk cId="4049037881" sldId="292"/>
        </pc:sldMkLst>
        <pc:spChg chg="mod">
          <ac:chgData name="Anna Holmberg" userId="a03b4a39-b6de-4927-bdde-0c5ccda4334c" providerId="ADAL" clId="{4E2AC86D-FE3A-4211-B764-A09360F50102}" dt="2024-08-18T14:52:07.234" v="603" actId="20577"/>
          <ac:spMkLst>
            <pc:docMk/>
            <pc:sldMk cId="4049037881" sldId="292"/>
            <ac:spMk id="4" creationId="{5E71BE87-5E7E-64DE-97F4-0D5867CEE869}"/>
          </ac:spMkLst>
        </pc:spChg>
        <pc:spChg chg="add del mod">
          <ac:chgData name="Anna Holmberg" userId="a03b4a39-b6de-4927-bdde-0c5ccda4334c" providerId="ADAL" clId="{4E2AC86D-FE3A-4211-B764-A09360F50102}" dt="2024-08-18T14:52:11.927" v="604" actId="478"/>
          <ac:spMkLst>
            <pc:docMk/>
            <pc:sldMk cId="4049037881" sldId="292"/>
            <ac:spMk id="5" creationId="{B53945EB-D5C5-946E-12EB-AFAD2D8F27A8}"/>
          </ac:spMkLst>
        </pc:spChg>
        <pc:spChg chg="del">
          <ac:chgData name="Anna Holmberg" userId="a03b4a39-b6de-4927-bdde-0c5ccda4334c" providerId="ADAL" clId="{4E2AC86D-FE3A-4211-B764-A09360F50102}" dt="2024-08-18T14:51:57.484" v="589" actId="478"/>
          <ac:spMkLst>
            <pc:docMk/>
            <pc:sldMk cId="4049037881" sldId="292"/>
            <ac:spMk id="9" creationId="{35EC7D5E-7AF3-BA6B-785D-B896B17FDEDF}"/>
          </ac:spMkLst>
        </pc:spChg>
        <pc:graphicFrameChg chg="add mod">
          <ac:chgData name="Anna Holmberg" userId="a03b4a39-b6de-4927-bdde-0c5ccda4334c" providerId="ADAL" clId="{4E2AC86D-FE3A-4211-B764-A09360F50102}" dt="2024-08-18T14:53:04.270" v="607"/>
          <ac:graphicFrameMkLst>
            <pc:docMk/>
            <pc:sldMk cId="4049037881" sldId="292"/>
            <ac:graphicFrameMk id="7" creationId="{96268D1C-7BB6-DC6F-B2C0-36623B0E0274}"/>
          </ac:graphicFrameMkLst>
        </pc:graphicFrameChg>
        <pc:picChg chg="add del">
          <ac:chgData name="Anna Holmberg" userId="a03b4a39-b6de-4927-bdde-0c5ccda4334c" providerId="ADAL" clId="{4E2AC86D-FE3A-4211-B764-A09360F50102}" dt="2024-08-18T14:53:03.205" v="606" actId="478"/>
          <ac:picMkLst>
            <pc:docMk/>
            <pc:sldMk cId="4049037881" sldId="292"/>
            <ac:picMk id="6" creationId="{100AA258-5076-2AFA-CD71-F7D1A058B632}"/>
          </ac:picMkLst>
        </pc:picChg>
        <pc:picChg chg="add mod">
          <ac:chgData name="Anna Holmberg" userId="a03b4a39-b6de-4927-bdde-0c5ccda4334c" providerId="ADAL" clId="{4E2AC86D-FE3A-4211-B764-A09360F50102}" dt="2024-08-18T14:53:20.421" v="611" actId="1076"/>
          <ac:picMkLst>
            <pc:docMk/>
            <pc:sldMk cId="4049037881" sldId="292"/>
            <ac:picMk id="8" creationId="{1E77A70B-E76C-E2A4-FE25-3E2CA80D522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5EA9F-7926-463E-BFA2-7B5E4080D513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E7DE3-0A94-4342-9635-2B1B90FA44F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035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8E7DE3-0A94-4342-9635-2B1B90FA44F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2354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DF001A-5EE7-31C6-6D6F-6446208C5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6AF6E89-AA37-E596-C6EC-BC683CF25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B33908-5BC2-F433-6F39-155425E49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A81B13-0F93-B10A-87F7-D1D45C842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728EF8-8171-DE3C-1CE4-BAD5DE759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66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2E7A9B-A79A-8F6B-DDBD-6B93988D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331340-B3F6-DB76-D2C0-2E7E695AE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0801F0-9ECB-F6E6-0516-3DC173CBA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A9C0FC-1F01-1571-D265-21590477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5267C6-0DB1-C653-5171-D199436B1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30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AC7B74-0134-6EE8-2F02-2B1042340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04FF246-0614-1FC7-E055-494456A63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84D22C-A969-3E7D-A0E6-91C79524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DDB07D-089E-377D-FEDB-6152C7F16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3F46F6-A3BB-3CDF-000F-BB71861A9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3989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05D8D8-0AA8-5148-C9E0-2556B1B8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45B218-63AA-D44B-B8CD-CCC35FD08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A80242F-E9AE-2863-5EBF-60CE62C19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08D0A45-A7A1-DFDA-B59F-80487F2DA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BA87EBF-A0EC-045F-898B-604261923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F0F2A8A-C09F-1C49-C9F8-2A67951A3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717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B38A6E-F1D8-2436-94CB-FD401A76F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DAF652C-AE2F-5D8F-39C9-988253F7B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17A3860-299B-6902-E077-9F1E56015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0696D4C-2FCC-66A6-2A73-CA26BED86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1AA1FA2-9575-4F30-9AE3-96DBDBFCD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D882C28-FA2D-0AF6-EC2B-4825EA476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3CA6193-87B8-6A62-911F-C351A1628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5D5EB28-43B5-8520-DB92-D7665BEC4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236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684846-EF25-9450-B1D7-3AACBB309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1AA4146-3C57-E8A9-396B-4BF611005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5A24ADB-47AC-9EFD-A509-35B84193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43AFDF6-F152-528E-A024-62B7E4D55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117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094E99C-EA8E-6B49-EA21-44DE2458E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C7FF476-6143-A37C-57A5-45E84312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5CE2C35-CFA0-0D7A-36EA-424E9C6B1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860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0291CD-2132-744E-E42F-0BF9ECB58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F6471E-EA3B-C407-F38A-28AD70474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41C8AB4-DBBC-CCAB-87AA-4D69FEDD9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B6CE653-B3FC-F24F-E466-C0C6CA6FE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F1A015-0B6A-8AF5-F7A3-BF477256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10EDF12-FE25-207F-E703-F80EB55F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155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75237D-6C97-8290-7325-8D3BD3DBE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85C2074-94C0-F3EE-681E-CBEBB6836A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38C5B56-7F0C-55BC-D105-57C387F2F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264551-FCD0-6E97-2BA2-121F228B6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EBF75F4-BDC1-972F-B021-F503AF3DB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7A39A7B-4B0B-B76F-6F4F-DCC83983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681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BE63AD-600C-438C-0298-7CAEE503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A2A3574-BB47-633D-C696-FA70D74B6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D741FE-F637-52D3-EDE8-C3237D06C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473897-BCF9-8425-2660-16E4E1F8D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8BD0C76-8FAA-D0A1-3472-C520981F8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90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0B52FF0-7105-0C09-33FD-C9DE509B5B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3955E5E-AC1E-C25A-0736-7805F8B1A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00398C-9284-A124-1A08-7A0A818B8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5D98FC9-F4A1-1253-0F61-EEF21473E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B55340-D0A6-C864-615F-CB000BE5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156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647D0F6-1D8A-B03C-1879-BAF4E039F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0BC0702-07FD-74CA-7BF8-28361FCCD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A11A9D-1180-2499-F0DB-AB2846BFC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E021C7-48D8-41D5-8992-CC3560380177}" type="datetimeFigureOut">
              <a:rPr lang="sv-SE" smtClean="0"/>
              <a:t>2024-08-18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9C6B69-12A5-970D-13F0-972F982B2B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75F9FC-A4E7-692B-9CBC-A53A10B68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378CDC-DBA5-45EF-B7F3-7A4596EE28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545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boys playing basketball&#10;&#10;Description automatically generated">
            <a:extLst>
              <a:ext uri="{FF2B5EF4-FFF2-40B4-BE49-F238E27FC236}">
                <a16:creationId xmlns:a16="http://schemas.microsoft.com/office/drawing/2014/main" id="{3D5DA069-EF3D-82D5-6A1F-C8B8C0AF9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65624" cy="79119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F2BBF1-71CA-4857-9156-1D8FDD540F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42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2D0AC91-6540-895B-A93A-6F9A7C4E6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338326">
            <a:off x="1523999" y="4176635"/>
            <a:ext cx="9144000" cy="1655762"/>
          </a:xfrm>
        </p:spPr>
        <p:txBody>
          <a:bodyPr>
            <a:normAutofit/>
          </a:bodyPr>
          <a:lstStyle/>
          <a:p>
            <a:r>
              <a:rPr lang="sv-SE" sz="80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VÄLKOMNA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BBEDFF-E44D-0E01-5093-21DEE84C6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6275" y="910322"/>
            <a:ext cx="1939449" cy="2071512"/>
          </a:xfrm>
          <a:prstGeom prst="rect">
            <a:avLst/>
          </a:prstGeom>
        </p:spPr>
      </p:pic>
      <p:sp>
        <p:nvSpPr>
          <p:cNvPr id="11" name="Rubrik 3">
            <a:extLst>
              <a:ext uri="{FF2B5EF4-FFF2-40B4-BE49-F238E27FC236}">
                <a16:creationId xmlns:a16="http://schemas.microsoft.com/office/drawing/2014/main" id="{A379B054-32F1-E0BC-CFE7-616D7BE48BCC}"/>
              </a:ext>
            </a:extLst>
          </p:cNvPr>
          <p:cNvSpPr txBox="1">
            <a:spLocks/>
          </p:cNvSpPr>
          <p:nvPr/>
        </p:nvSpPr>
        <p:spPr>
          <a:xfrm>
            <a:off x="838199" y="2890497"/>
            <a:ext cx="10515600" cy="1077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dirty="0">
                <a:solidFill>
                  <a:schemeClr val="bg1">
                    <a:lumMod val="95000"/>
                  </a:schemeClr>
                </a:solidFill>
                <a:latin typeface="Agency FB" pitchFamily="2" charset="77"/>
              </a:rPr>
              <a:t>FUNKTIONÄRSMÖTE</a:t>
            </a:r>
          </a:p>
        </p:txBody>
      </p:sp>
    </p:spTree>
    <p:extLst>
      <p:ext uri="{BB962C8B-B14F-4D97-AF65-F5344CB8AC3E}">
        <p14:creationId xmlns:p14="http://schemas.microsoft.com/office/powerpoint/2010/main" val="81790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boys playing basketball&#10;&#10;Description automatically generated">
            <a:extLst>
              <a:ext uri="{FF2B5EF4-FFF2-40B4-BE49-F238E27FC236}">
                <a16:creationId xmlns:a16="http://schemas.microsoft.com/office/drawing/2014/main" id="{3D5DA069-EF3D-82D5-6A1F-C8B8C0AF9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065624" cy="79119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F2BBF1-71CA-4857-9156-1D8FDD540F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42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ubrik 3">
            <a:extLst>
              <a:ext uri="{FF2B5EF4-FFF2-40B4-BE49-F238E27FC236}">
                <a16:creationId xmlns:a16="http://schemas.microsoft.com/office/drawing/2014/main" id="{A41C96EB-34C8-237D-9A5B-AA8A663F1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394909">
            <a:off x="1323338" y="2235200"/>
            <a:ext cx="9144000" cy="2387600"/>
          </a:xfrm>
        </p:spPr>
        <p:txBody>
          <a:bodyPr>
            <a:normAutofit/>
          </a:bodyPr>
          <a:lstStyle/>
          <a:p>
            <a:r>
              <a:rPr lang="sv-SE" sz="7200" dirty="0" err="1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Let</a:t>
            </a:r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 the </a:t>
            </a:r>
            <a:r>
              <a:rPr lang="sv-SE" sz="7200" dirty="0" err="1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Madness</a:t>
            </a:r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 </a:t>
            </a:r>
            <a:r>
              <a:rPr lang="sv-SE" sz="7200" dirty="0" err="1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begin</a:t>
            </a:r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78823-4D08-8C24-E1AC-75A58335E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66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girls playing basketball&#10;&#10;Description automatically generated">
            <a:extLst>
              <a:ext uri="{FF2B5EF4-FFF2-40B4-BE49-F238E27FC236}">
                <a16:creationId xmlns:a16="http://schemas.microsoft.com/office/drawing/2014/main" id="{2F17D179-FF18-6F80-3AE4-B5149D3E2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7C61BB-40A9-DD2F-14AA-D24FB057D4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0011DE1C-1529-6D04-A56E-A40F1ADE1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394909">
            <a:off x="1323338" y="2665709"/>
            <a:ext cx="9144000" cy="2387600"/>
          </a:xfrm>
        </p:spPr>
        <p:txBody>
          <a:bodyPr>
            <a:normAutofit/>
          </a:bodyPr>
          <a:lstStyle/>
          <a:p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anmälda lag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7423A0-5734-29E3-7CD3-511C085FA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2" name="Rubrik 3">
            <a:extLst>
              <a:ext uri="{FF2B5EF4-FFF2-40B4-BE49-F238E27FC236}">
                <a16:creationId xmlns:a16="http://schemas.microsoft.com/office/drawing/2014/main" id="{0E6D67C2-F35C-3FDB-7311-8FBD3BFB98FF}"/>
              </a:ext>
            </a:extLst>
          </p:cNvPr>
          <p:cNvSpPr txBox="1">
            <a:spLocks/>
          </p:cNvSpPr>
          <p:nvPr/>
        </p:nvSpPr>
        <p:spPr>
          <a:xfrm>
            <a:off x="838200" y="2051444"/>
            <a:ext cx="10515600" cy="22041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0" dirty="0">
                <a:solidFill>
                  <a:schemeClr val="bg1">
                    <a:lumMod val="95000"/>
                  </a:schemeClr>
                </a:solidFill>
                <a:latin typeface="Agency FB" pitchFamily="2" charset="77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970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hands making a heart shape&#10;&#10;Description automatically generated">
            <a:extLst>
              <a:ext uri="{FF2B5EF4-FFF2-40B4-BE49-F238E27FC236}">
                <a16:creationId xmlns:a16="http://schemas.microsoft.com/office/drawing/2014/main" id="{B223D860-8187-38B8-7605-F87ED08AA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EFDA341-DE8D-B994-55CF-09964714D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24824"/>
            <a:ext cx="10515600" cy="1077005"/>
          </a:xfrm>
        </p:spPr>
        <p:txBody>
          <a:bodyPr>
            <a:normAutofit/>
          </a:bodyPr>
          <a:lstStyle/>
          <a:p>
            <a:pPr algn="ctr"/>
            <a:r>
              <a:rPr lang="sv-SE" sz="4400" dirty="0">
                <a:solidFill>
                  <a:schemeClr val="bg1">
                    <a:lumMod val="95000"/>
                  </a:schemeClr>
                </a:solidFill>
                <a:latin typeface="Agency FB" pitchFamily="2" charset="77"/>
              </a:rPr>
              <a:t>THE CREW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A510B2B-B005-8EEF-6B6C-8B5574331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Rubrik 3">
            <a:extLst>
              <a:ext uri="{FF2B5EF4-FFF2-40B4-BE49-F238E27FC236}">
                <a16:creationId xmlns:a16="http://schemas.microsoft.com/office/drawing/2014/main" id="{9A3B5359-0C1F-7806-71B0-D4592006996D}"/>
              </a:ext>
            </a:extLst>
          </p:cNvPr>
          <p:cNvSpPr txBox="1">
            <a:spLocks/>
          </p:cNvSpPr>
          <p:nvPr/>
        </p:nvSpPr>
        <p:spPr>
          <a:xfrm rot="21394909">
            <a:off x="1323338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HEART AND SOUL OF MADNESS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C559D4-4250-DDB5-9FB0-B382B76A2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E71BE87-5E7E-64DE-97F4-0D5867CEE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HALLFÖRDELNING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BD2BF-D689-6CC8-AA5C-BAC5C888D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1E77A70B-E76C-E2A4-FE25-3E2CA80D5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3041"/>
            <a:ext cx="12206649" cy="391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3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E71BE87-5E7E-64DE-97F4-0D5867CEE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LAG SOM KÖPT LOGI/MAT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BD2BF-D689-6CC8-AA5C-BAC5C888D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35EC7D5E-7AF3-BA6B-785D-B896B17FD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Falcon GU16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 err="1"/>
              <a:t>Hovedstaden</a:t>
            </a:r>
            <a:r>
              <a:rPr lang="sv-SE" sz="2200" dirty="0"/>
              <a:t>  BU15, BU14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Hörsholm BU15, GU14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Roskilde/</a:t>
            </a:r>
            <a:r>
              <a:rPr lang="sv-SE" sz="2200" dirty="0" err="1"/>
              <a:t>Köge</a:t>
            </a:r>
            <a:r>
              <a:rPr lang="sv-SE" sz="2200" dirty="0"/>
              <a:t> BU15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 err="1"/>
              <a:t>Stenugnssund</a:t>
            </a:r>
            <a:r>
              <a:rPr lang="sv-SE" sz="2200" dirty="0"/>
              <a:t> BU15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2255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D5B149-9D70-7233-B319-DC32C0847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DIGITALA UTBILDNINGAR SÖNDAG 25:E AUGUSTI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D569D2-38EF-97BA-7146-722A6CFA0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11:00    SOLID SPORT/FILMARE</a:t>
            </a:r>
          </a:p>
          <a:p>
            <a:pPr marL="0" indent="0">
              <a:buNone/>
              <a:tabLst>
                <a:tab pos="4667250" algn="l"/>
              </a:tabLst>
            </a:pPr>
            <a:endParaRPr lang="sv-SE" sz="2200" dirty="0"/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13:00      PROTOKOLL</a:t>
            </a:r>
          </a:p>
          <a:p>
            <a:pPr marL="0" indent="0">
              <a:buNone/>
              <a:tabLst>
                <a:tab pos="4667250" algn="l"/>
              </a:tabLst>
            </a:pPr>
            <a:endParaRPr lang="sv-SE" sz="2200" dirty="0"/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Inbjudan går ut till er för vidareförmedling till funktionärerna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Bra om hallvärden också deltar.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CE2E5E-5045-340C-DE18-D7B1E3001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pic>
        <p:nvPicPr>
          <p:cNvPr id="2050" name="Picture 2" descr="Premiär för digital utbildning i partnering - URKRAFT">
            <a:extLst>
              <a:ext uri="{FF2B5EF4-FFF2-40B4-BE49-F238E27FC236}">
                <a16:creationId xmlns:a16="http://schemas.microsoft.com/office/drawing/2014/main" id="{BE37215D-814C-CC72-E5E8-4859B2D2F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60762"/>
            <a:ext cx="3827639" cy="145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2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asketball going through a net&#10;&#10;Description automatically generated">
            <a:extLst>
              <a:ext uri="{FF2B5EF4-FFF2-40B4-BE49-F238E27FC236}">
                <a16:creationId xmlns:a16="http://schemas.microsoft.com/office/drawing/2014/main" id="{DB0D1DA2-38BD-6E3D-9E65-B58264C76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06CFC1-043A-3186-B0EB-0F98AFE72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Rubrik 3">
            <a:extLst>
              <a:ext uri="{FF2B5EF4-FFF2-40B4-BE49-F238E27FC236}">
                <a16:creationId xmlns:a16="http://schemas.microsoft.com/office/drawing/2014/main" id="{8E8885AF-E1E6-97BF-9D9A-E6CD798A9B74}"/>
              </a:ext>
            </a:extLst>
          </p:cNvPr>
          <p:cNvSpPr txBox="1">
            <a:spLocks/>
          </p:cNvSpPr>
          <p:nvPr/>
        </p:nvSpPr>
        <p:spPr>
          <a:xfrm rot="21394909">
            <a:off x="-1641534" y="163945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Frågor?</a:t>
            </a:r>
          </a:p>
        </p:txBody>
      </p:sp>
    </p:spTree>
    <p:extLst>
      <p:ext uri="{BB962C8B-B14F-4D97-AF65-F5344CB8AC3E}">
        <p14:creationId xmlns:p14="http://schemas.microsoft.com/office/powerpoint/2010/main" val="398366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0D1DA2-38BD-6E3D-9E65-B58264C76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06CFC1-043A-3186-B0EB-0F98AFE72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Rubrik 3">
            <a:extLst>
              <a:ext uri="{FF2B5EF4-FFF2-40B4-BE49-F238E27FC236}">
                <a16:creationId xmlns:a16="http://schemas.microsoft.com/office/drawing/2014/main" id="{8E8885AF-E1E6-97BF-9D9A-E6CD798A9B74}"/>
              </a:ext>
            </a:extLst>
          </p:cNvPr>
          <p:cNvSpPr txBox="1">
            <a:spLocks/>
          </p:cNvSpPr>
          <p:nvPr/>
        </p:nvSpPr>
        <p:spPr>
          <a:xfrm rot="21394909">
            <a:off x="1469872" y="240987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1000" dirty="0" err="1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Better</a:t>
            </a:r>
            <a:endParaRPr lang="sv-SE" sz="11000" dirty="0">
              <a:solidFill>
                <a:schemeClr val="bg1">
                  <a:lumMod val="95000"/>
                </a:schemeClr>
              </a:solidFill>
              <a:latin typeface="Flood Std" panose="03090602040405060206" pitchFamily="66" charset="77"/>
            </a:endParaRPr>
          </a:p>
          <a:p>
            <a:pPr algn="ctr"/>
            <a:r>
              <a:rPr lang="sv-SE" sz="11000" dirty="0" err="1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together</a:t>
            </a:r>
            <a:endParaRPr lang="sv-SE" sz="11000" dirty="0">
              <a:solidFill>
                <a:schemeClr val="bg1">
                  <a:lumMod val="95000"/>
                </a:schemeClr>
              </a:solidFill>
              <a:latin typeface="Flood Std" panose="03090602040405060206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8603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D5B149-9D70-7233-B319-DC32C0847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THE ORGANISATION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D569D2-38EF-97BA-7146-722A6CFA0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Costa </a:t>
            </a:r>
            <a:r>
              <a:rPr lang="sv-SE" sz="2200" dirty="0">
                <a:solidFill>
                  <a:srgbClr val="222222"/>
                </a:solidFill>
                <a:highlight>
                  <a:srgbClr val="FFFFFF"/>
                </a:highlight>
                <a:latin typeface="Google Sans"/>
              </a:rPr>
              <a:t>B</a:t>
            </a:r>
            <a:r>
              <a:rPr lang="sv-SE" sz="22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Google Sans"/>
              </a:rPr>
              <a:t>altatzis</a:t>
            </a:r>
            <a:r>
              <a:rPr lang="sv-SE" sz="2200" dirty="0"/>
              <a:t>	Tävling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Anna Holmberg	Funktionärer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Anette Möllerström	Kommunikation och marknadsföring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Arne Börjesson	Förläggningar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 err="1"/>
              <a:t>Anett</a:t>
            </a:r>
            <a:r>
              <a:rPr lang="sv-SE" sz="2200" dirty="0"/>
              <a:t> Melin	Kiosk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Helena och Rolf Landgren	Transport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Tommy Rosenqvist	Bokningar</a:t>
            </a:r>
          </a:p>
          <a:p>
            <a:pPr marL="0" indent="0">
              <a:buNone/>
              <a:tabLst>
                <a:tab pos="4667250" algn="l"/>
              </a:tabLst>
            </a:pPr>
            <a:r>
              <a:rPr lang="sv-SE" sz="2200" dirty="0"/>
              <a:t>Ulf </a:t>
            </a:r>
            <a:r>
              <a:rPr lang="sv-SE" sz="2200" dirty="0" err="1"/>
              <a:t>Wirkeland</a:t>
            </a:r>
            <a:r>
              <a:rPr lang="sv-SE" sz="2200" dirty="0"/>
              <a:t>	Ekonomi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CE2E5E-5045-340C-DE18-D7B1E3001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7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E71BE87-5E7E-64DE-97F4-0D5867CEE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THE CREW – HEART AND SOUL OF MADNESS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1DD79A9-4EAB-0D3D-81CD-21F58F827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80802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2200" dirty="0"/>
              <a:t>Hur deltagande lag kommer att uppleva turneringen beror mycket på hur vi som representanter för Malbas </a:t>
            </a:r>
            <a:r>
              <a:rPr lang="sv-SE" sz="2200" dirty="0" err="1"/>
              <a:t>Madness</a:t>
            </a:r>
            <a:r>
              <a:rPr lang="sv-SE" sz="2200" dirty="0"/>
              <a:t> agerar. Försök att hjälpa till att skapa en god stämning i alla hallar. Agera vänligt, proffsigt och se till att hålla ordning och reda. </a:t>
            </a:r>
          </a:p>
          <a:p>
            <a:pPr>
              <a:lnSpc>
                <a:spcPct val="100000"/>
              </a:lnSpc>
            </a:pPr>
            <a:endParaRPr lang="sv-SE" sz="22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2200" dirty="0"/>
              <a:t>Vi vill ju att turneringen ska växa och bli riktigt stor!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BD2BF-D689-6CC8-AA5C-BAC5C888D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B35520-5966-845C-24DD-828084BE9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THE VENUES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4BCF51-90CE-A776-9C96-7D95BC567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978625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2200" dirty="0"/>
              <a:t>Varje ålderskategori spelar alla sina matcher i en och samma hall. Det innebär också att det Malbaslag som spelar i den kategorien har ansvar för den hallen. </a:t>
            </a:r>
            <a:r>
              <a:rPr lang="sv-SE" sz="2200" dirty="0" err="1"/>
              <a:t>Madness</a:t>
            </a:r>
            <a:r>
              <a:rPr lang="sv-SE" sz="2200" dirty="0"/>
              <a:t> ansvarige i varje lag ansvarar för tillsättande av följande:</a:t>
            </a:r>
          </a:p>
          <a:p>
            <a:pPr lvl="1">
              <a:lnSpc>
                <a:spcPct val="100000"/>
              </a:lnSpc>
            </a:pPr>
            <a:r>
              <a:rPr lang="sv-SE" sz="2200" dirty="0" err="1"/>
              <a:t>Hallchef</a:t>
            </a:r>
            <a:endParaRPr lang="sv-SE" sz="2200" dirty="0"/>
          </a:p>
          <a:p>
            <a:pPr lvl="1">
              <a:lnSpc>
                <a:spcPct val="100000"/>
              </a:lnSpc>
            </a:pPr>
            <a:r>
              <a:rPr lang="sv-SE" sz="2200" dirty="0"/>
              <a:t>Tidtagare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Sekreterare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Filmare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Kiosk (2 </a:t>
            </a:r>
            <a:r>
              <a:rPr lang="sv-SE" sz="2200" dirty="0" err="1"/>
              <a:t>pers</a:t>
            </a:r>
            <a:r>
              <a:rPr lang="sv-SE" sz="2200" dirty="0"/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2200" dirty="0"/>
              <a:t>Domare kommer att tillsättas av tävlingskansliet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8CDCB0-6E44-4016-11D3-3CF024C2C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57A317-BB37-2414-58C3-440224DFC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ARBETSPASS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B8FB9C-B700-4939-A39E-835234720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334" y="2589705"/>
            <a:ext cx="2892972" cy="2591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>
                <a:latin typeface="Agency FB" pitchFamily="2" charset="77"/>
              </a:rPr>
              <a:t>FREDAG 30:E AUGUSTI</a:t>
            </a:r>
          </a:p>
          <a:p>
            <a:pPr marL="0" indent="0">
              <a:buNone/>
            </a:pPr>
            <a:r>
              <a:rPr lang="sv-SE" sz="2200" dirty="0"/>
              <a:t>15.00-21.00</a:t>
            </a:r>
          </a:p>
          <a:p>
            <a:pPr marL="457200" lvl="1" indent="0">
              <a:buNone/>
            </a:pP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F3BBE3-3922-E72D-FCAA-A7100902C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C3C9DF0A-2BAF-D9F8-559E-A0FC74701CE6}"/>
              </a:ext>
            </a:extLst>
          </p:cNvPr>
          <p:cNvSpPr txBox="1">
            <a:spLocks/>
          </p:cNvSpPr>
          <p:nvPr/>
        </p:nvSpPr>
        <p:spPr>
          <a:xfrm>
            <a:off x="4649514" y="2571859"/>
            <a:ext cx="2892972" cy="2609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dirty="0">
                <a:latin typeface="Agency FB" pitchFamily="2" charset="77"/>
              </a:rPr>
              <a:t>LÖRDAG 31:E AUGUSTI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07.00-12.00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12.00-17.00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17.00-22.00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80961D5B-C856-545E-C336-BCE1DFF0754C}"/>
              </a:ext>
            </a:extLst>
          </p:cNvPr>
          <p:cNvSpPr txBox="1">
            <a:spLocks/>
          </p:cNvSpPr>
          <p:nvPr/>
        </p:nvSpPr>
        <p:spPr>
          <a:xfrm>
            <a:off x="8133694" y="2571859"/>
            <a:ext cx="2892972" cy="2609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dirty="0">
                <a:latin typeface="Agency FB" pitchFamily="2" charset="77"/>
              </a:rPr>
              <a:t>SÖNDAG 1:E SEPTEMBER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07.00-12.00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12.00-17.00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0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9CA801-ECB6-4DA7-4333-3EB0B813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HALLCHEF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41DA28-ECCE-FC62-1BE1-54496DB49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04501"/>
            <a:ext cx="9493468" cy="28149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v-SE" sz="2200" dirty="0"/>
              <a:t>Vi vill att alla deltagare i Malbas </a:t>
            </a:r>
            <a:r>
              <a:rPr lang="sv-SE" sz="2200" dirty="0" err="1"/>
              <a:t>Madness</a:t>
            </a:r>
            <a:r>
              <a:rPr lang="sv-SE" sz="2200" dirty="0"/>
              <a:t> ska få en fin basketupplevelse. En viktig pusselbit är självfallet att själva matcherna flyter på som planerat.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Som </a:t>
            </a:r>
            <a:r>
              <a:rPr lang="sv-SE" sz="2200" dirty="0" err="1"/>
              <a:t>hallvärd</a:t>
            </a:r>
            <a:r>
              <a:rPr lang="sv-SE" sz="2200" dirty="0"/>
              <a:t> är du ansvarig för att matcherna kommer igång, möter och välkomnar lagen, är kontaktperson för kansliet samt håller i ordning i hallen.</a:t>
            </a:r>
          </a:p>
          <a:p>
            <a:pPr marL="0" indent="0">
              <a:buNone/>
            </a:pPr>
            <a:endParaRPr lang="sv-SE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7342B-6F36-BA87-9517-671380FD4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88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02AFD3-926D-55FF-98AA-8872BE23A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HALLCHEF – FÖRE PASSET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272A53-558D-7F12-E78D-70337ED04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808029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v-SE" sz="2200" dirty="0"/>
              <a:t>Kolla vilka kategorier som din hall och läs på dessa regler (finns på hemsidan. Framförallt regler för: lika resultat (förlängning) samt vad som gäller vid protest.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 Lär dig hur tidtagning/sekretariat fungerar så att du kan stötta upp sekretariatet under passet Ta del av information som skickas från tävlingskansliet.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Stäm av med föregående </a:t>
            </a:r>
            <a:r>
              <a:rPr lang="sv-SE" sz="2200" dirty="0" err="1"/>
              <a:t>hallvärd</a:t>
            </a:r>
            <a:r>
              <a:rPr lang="sv-SE" sz="2200" dirty="0"/>
              <a:t>; få </a:t>
            </a:r>
            <a:r>
              <a:rPr lang="sv-SE" sz="2200" dirty="0" err="1"/>
              <a:t>ev</a:t>
            </a:r>
            <a:r>
              <a:rPr lang="sv-SE" sz="2200" dirty="0"/>
              <a:t> nycklar och liknande. Har det varit några problem under dagen?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Hälsa på funktionärerna och checka av att alla är på plats och vet vad de ska göra (</a:t>
            </a:r>
            <a:r>
              <a:rPr lang="sv-SE" sz="2200" dirty="0" err="1"/>
              <a:t>sekretari</a:t>
            </a:r>
            <a:r>
              <a:rPr lang="sv-SE" sz="2200" dirty="0"/>
              <a:t>- at/tidtagare) Om det blir problem – ring tävlingskansliet.</a:t>
            </a:r>
          </a:p>
          <a:p>
            <a:pPr>
              <a:lnSpc>
                <a:spcPct val="100000"/>
              </a:lnSpc>
            </a:pPr>
            <a:endParaRPr lang="sv-SE" sz="2200" dirty="0"/>
          </a:p>
          <a:p>
            <a:pPr>
              <a:lnSpc>
                <a:spcPct val="100000"/>
              </a:lnSpc>
            </a:pPr>
            <a:endParaRPr lang="sv-SE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B88DD-5917-2EF5-A9ED-585DEDE83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0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2B470F-EE4B-FC85-17F4-87BF2EEA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HALLCHEF – UNDER PASSET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3C3594-FF07-585E-DD21-C20D290F7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1690687"/>
            <a:ext cx="9975875" cy="462698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v-SE" dirty="0">
                <a:latin typeface="Agency FB" pitchFamily="2" charset="77"/>
              </a:rPr>
              <a:t>HÅLL TIDSSCHEMAT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sv-SE" dirty="0"/>
              <a:t>Lag och domare ska vara på plats i hallen 20 minuter innan match - om inte, kontakta kansliet Snabba på domarna i pauser/</a:t>
            </a:r>
            <a:r>
              <a:rPr lang="sv-SE" dirty="0" err="1"/>
              <a:t>time-outs</a:t>
            </a:r>
            <a:r>
              <a:rPr lang="sv-SE" dirty="0"/>
              <a:t> så att de sätter igång matchen Kontakta kansliet om ni är mer än 30 minuter försenade i hallen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dirty="0">
                <a:latin typeface="Agency FB" pitchFamily="2" charset="77"/>
              </a:rPr>
              <a:t>HÅLL ORDNING I HALLEN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sv-SE" dirty="0"/>
              <a:t>Så ofta du kan - ta ett varv och plocka skräp i hallen och omklädningsrummen, så att det ser fint och fräscht ut samt underlätta för </a:t>
            </a:r>
            <a:r>
              <a:rPr lang="sv-SE" dirty="0" err="1"/>
              <a:t>kvällsstädningen</a:t>
            </a:r>
            <a:r>
              <a:rPr lang="sv-SE" dirty="0"/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dirty="0">
                <a:latin typeface="Agency FB" pitchFamily="2" charset="77"/>
              </a:rPr>
              <a:t>STÖTTA SEKRETARIATET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sv-SE" dirty="0"/>
              <a:t>Se till att avlasta sekreterare och tidtagare så att de får pauser Var påläst om reglerna så att frågor som uppkommer kan lösas direkt, vid osäkerhet - kontakta domaransvarige Vid hetsiga/trassliga matcher - var på plats och hjälp sekretariat och domare!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dirty="0">
                <a:latin typeface="Agency FB" pitchFamily="2" charset="77"/>
              </a:rPr>
              <a:t>KONTAKTPERSON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sv-SE" dirty="0"/>
              <a:t>Du representerar Malbas </a:t>
            </a:r>
            <a:r>
              <a:rPr lang="sv-SE" dirty="0" err="1"/>
              <a:t>Madness</a:t>
            </a:r>
            <a:r>
              <a:rPr lang="sv-SE" dirty="0"/>
              <a:t> ute i hallarna och är våra gästers värd under turneringen! Fungerar både som kontaktperson till kansliet men också för lagen i hallarna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CCFAD-3431-9414-D2D2-38B800350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7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F53CE1-3D3C-5795-42B7-1B30D9E7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HALLCHEF – EFTER PASSET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8EE4D8-4C86-9F09-87C3-91617BFED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>
                <a:latin typeface="Agency FB" pitchFamily="2" charset="77"/>
              </a:rPr>
              <a:t>ÖVERLÄMNING TILL NÄSTA HALLVÄRD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sv-SE" sz="2200" dirty="0"/>
              <a:t>Lämna över nyckel, hall- värdströja samt </a:t>
            </a:r>
            <a:r>
              <a:rPr lang="sv-SE" sz="2200" dirty="0" err="1"/>
              <a:t>informa</a:t>
            </a:r>
            <a:r>
              <a:rPr lang="sv-SE" sz="2200" dirty="0"/>
              <a:t>- </a:t>
            </a:r>
            <a:r>
              <a:rPr lang="sv-SE" sz="2200" dirty="0" err="1"/>
              <a:t>tion</a:t>
            </a:r>
            <a:r>
              <a:rPr lang="sv-SE" sz="2200" dirty="0"/>
              <a:t> om städmaterial till nästa </a:t>
            </a:r>
            <a:r>
              <a:rPr lang="sv-SE" sz="2200" dirty="0" err="1"/>
              <a:t>hallvärd</a:t>
            </a:r>
            <a:r>
              <a:rPr lang="sv-SE" sz="2200" dirty="0"/>
              <a:t> Information om det är något som har varit ett problem under dagen eller liknande Lämna inte hallen förrän all personal för nästa pass är på plats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sv-SE" sz="2200" dirty="0"/>
          </a:p>
          <a:p>
            <a:pPr marL="0" indent="0">
              <a:buNone/>
            </a:pPr>
            <a:r>
              <a:rPr lang="sv-SE" sz="2400" dirty="0">
                <a:latin typeface="Agency FB" pitchFamily="2" charset="77"/>
              </a:rPr>
              <a:t>KVÄLLSPASS/SISTA PASS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sv-SE" sz="2200" dirty="0" err="1"/>
              <a:t>Grovstäda</a:t>
            </a:r>
            <a:r>
              <a:rPr lang="sv-SE" sz="2200" dirty="0"/>
              <a:t> hall + omklädningsrum Om soprum finns - släng alla sopor -annars: samla ihop sopor på lämplig plats i hallen och kontakta kansliet för upphämtning. Se till att alla dörrar är låsta in till hallen (se hallpärm för låsinformation)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CB0EA-3F20-15E8-76F3-64A2FD55E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3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499C66-B5DF-30E6-EFD5-D74BA3E8C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TIDTAGARE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EFFF01-D8DD-FBA0-44F6-D1C2618FF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838715" cy="46672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v-SE" sz="2200" dirty="0"/>
              <a:t>Startar och stoppar tiden under matcherna.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Sköter poängtavlan.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I klasserna U13-16 spelar vi med effektiv tid. Det innebär att klockan stoppas vid varje avblåsning, och startas när förste spelare inne på banan rör vid bollen. Observera att </a:t>
            </a:r>
            <a:r>
              <a:rPr lang="sv-SE" sz="2200" dirty="0" err="1"/>
              <a:t>Madness</a:t>
            </a:r>
            <a:r>
              <a:rPr lang="sv-SE" sz="2200" dirty="0"/>
              <a:t> spelar med ”no check </a:t>
            </a:r>
            <a:r>
              <a:rPr lang="sv-SE" sz="2200" dirty="0" err="1"/>
              <a:t>rule</a:t>
            </a:r>
            <a:r>
              <a:rPr lang="sv-SE" sz="2200" dirty="0"/>
              <a:t>” på bakre planhalvan. Dvs domaren behöver inte röra bollen innan den sätts i spel.</a:t>
            </a:r>
          </a:p>
          <a:p>
            <a:pPr>
              <a:lnSpc>
                <a:spcPct val="100000"/>
              </a:lnSpc>
            </a:pPr>
            <a:r>
              <a:rPr lang="sv-SE" sz="2200" dirty="0" err="1"/>
              <a:t>Madness</a:t>
            </a:r>
            <a:r>
              <a:rPr lang="sv-SE" sz="2200" dirty="0"/>
              <a:t> spelas i 4 perioder, med 7 minuters speltid i varje period. Pausen mellan period 1-2 samt 3-4 är 1 minut. Halvtidspausen är 2 minuter. 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U12 spelas med </a:t>
            </a:r>
            <a:r>
              <a:rPr lang="sv-SE" sz="2200" dirty="0" err="1"/>
              <a:t>Easybasket</a:t>
            </a:r>
            <a:r>
              <a:rPr lang="sv-SE" sz="2200" dirty="0"/>
              <a:t> regler – 6 perioder om 5 minuter rinnande tid (dvs klockan stannas inte).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5C8A52-4E1F-CE40-5871-C20FC2B67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1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88001A-9509-2E9B-9984-F6BD7B116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SEKRETERARE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C20D84-9B2E-4E26-A54F-5C28E069F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" y="1825625"/>
            <a:ext cx="10515600" cy="4351338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sv-SE" sz="2200" dirty="0"/>
              <a:t>Fyller i matchprotokollet, visar foulskyltar, ändrar lagfoulsskyltarna och sköter uppkastpilen.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Vi kommer att använda oss av digitala matchprotokoll under </a:t>
            </a:r>
            <a:r>
              <a:rPr lang="sv-SE" sz="2200" dirty="0" err="1"/>
              <a:t>Madness</a:t>
            </a:r>
            <a:r>
              <a:rPr lang="sv-SE" sz="2200" dirty="0"/>
              <a:t>. Manualen kommer att finnas i hallpärmen, och en kortare utbildning kommer att ske strax innan turneringen.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Uppkastpilen ska peka mot den korg som laget som ska få bollen vid nästa uppkastsituation anfaller mot. Pilen vänds efter varje uppkastsituation, samt i halvtid då lagen byter sida.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Varje gång det blir foul ska foulskylt visas för att informera om hur många personliga foul spelaren har. Även lagfoulsskylten ändras. Vid 5:e lagfoulen skjuts straffkast. I U12 räknas inte </a:t>
            </a:r>
            <a:r>
              <a:rPr lang="sv-SE" sz="2200" dirty="0" err="1"/>
              <a:t>lagfoul</a:t>
            </a:r>
            <a:r>
              <a:rPr lang="sv-SE" sz="22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8A69AD-B7BA-C1F1-88FD-517FE2F7B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B93207-83E0-F1E2-B0C3-10B23611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KIOSK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F9CF04-CAB2-1765-E2BF-5D87E263B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v-SE" sz="2200" dirty="0"/>
              <a:t>Detta första år kommer varje hallansvarigt lag att ansvara för sortimentet i kiosken. Tävlingskansliet kommer att tillhandahålla ett </a:t>
            </a:r>
            <a:r>
              <a:rPr lang="sv-SE" sz="2200" dirty="0" err="1"/>
              <a:t>swishnummer</a:t>
            </a:r>
            <a:r>
              <a:rPr lang="sv-SE" sz="2200" dirty="0"/>
              <a:t> så att betalningarna kommer direkt in dit.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Varje lag kommer att få ersättning för inköpen (spara kvitton!!) och sedan kommer laget att få behålla 50% av överskjutande intäkt.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Förutsättningarna för kioskverksamhet kommer att variera i de olika hallarna. I vissa hallar finns det t ex kylskåp, i andra får vi hantera t ex mjölk till kaffet med kylväska eller termos.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9802C7-83E6-AE0E-AD4F-A8F405F1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7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B93207-83E0-F1E2-B0C3-10B23611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KIOSK - SORTIMENT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F9CF04-CAB2-1765-E2BF-5D87E263B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v-SE" sz="2200" dirty="0"/>
              <a:t>Kaffe, te samt mjölk (havre/laktosfri)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Vatten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Läsk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Mer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Frukt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Macka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Bars (protein-)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Godis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9802C7-83E6-AE0E-AD4F-A8F405F1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A3E22E-6F13-6EAF-31F7-A0FE5943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FILMARE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D1A028-7805-5119-A03A-3E0ED7651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772"/>
            <a:ext cx="10515600" cy="20148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2200" dirty="0"/>
              <a:t>Exakta uppgifter om </a:t>
            </a:r>
            <a:r>
              <a:rPr lang="sv-SE" sz="2200" dirty="0" err="1"/>
              <a:t>inlogg</a:t>
            </a:r>
            <a:r>
              <a:rPr lang="sv-SE" sz="2200" dirty="0"/>
              <a:t> </a:t>
            </a:r>
            <a:r>
              <a:rPr lang="sv-SE" sz="2200" dirty="0" err="1"/>
              <a:t>etc</a:t>
            </a:r>
            <a:r>
              <a:rPr lang="sv-SE" sz="2200" dirty="0"/>
              <a:t> kommer att finnas på plats då vi har fått uppdaterade sådana från Solid.</a:t>
            </a:r>
          </a:p>
          <a:p>
            <a:pPr>
              <a:lnSpc>
                <a:spcPct val="100000"/>
              </a:lnSpc>
            </a:pPr>
            <a:endParaRPr lang="sv-SE" sz="2200" dirty="0"/>
          </a:p>
          <a:p>
            <a:pPr marL="0" indent="0">
              <a:lnSpc>
                <a:spcPct val="100000"/>
              </a:lnSpc>
              <a:buNone/>
            </a:pPr>
            <a:endParaRPr lang="sv-SE" sz="22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F6D44A2-15E5-3ABF-7B6E-FA5834F0E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43" y="2603200"/>
            <a:ext cx="2383653" cy="3857064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76F8B9C-9112-49EF-5245-D3A5B7EEC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775" y="2611699"/>
            <a:ext cx="1994852" cy="388117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1BDFA77-032F-9D45-6693-4FE7A2FD5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711" y="2611699"/>
            <a:ext cx="3640878" cy="24283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B3C6A9-9DB4-EB72-8B90-9427A760E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6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A97013-000F-6B41-CC44-6DB5063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CHAUFFÖR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8D7B86C-E686-FD65-AA17-AAD563917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v-SE" sz="2200" dirty="0"/>
              <a:t>Arbetsuppgifterna för chaufförerna kan se väldigt olika ut men kan bestå av bland annat transport av: 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Mat till domare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Frukostpaket till funktionärer</a:t>
            </a:r>
          </a:p>
          <a:p>
            <a:pPr lvl="1">
              <a:lnSpc>
                <a:spcPct val="100000"/>
              </a:lnSpc>
            </a:pPr>
            <a:r>
              <a:rPr lang="sv-SE" sz="2200" dirty="0"/>
              <a:t>Material till hallar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Krävs att personen har erfarenhet av att köra minibuss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1096F-D197-681E-1060-C6068537E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A97013-000F-6B41-CC44-6DB5063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KONTAKTER/SPONSORER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8D7B86C-E686-FD65-AA17-AAD563917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2200" dirty="0"/>
              <a:t>Vilka kontakter har vi i vårt nätverk?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Cloetta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Pågen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Dagab</a:t>
            </a:r>
          </a:p>
          <a:p>
            <a:pPr>
              <a:lnSpc>
                <a:spcPct val="100000"/>
              </a:lnSpc>
            </a:pPr>
            <a:r>
              <a:rPr lang="sv-SE" sz="2200" dirty="0"/>
              <a:t>Hyrbilar/minibussar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1096F-D197-681E-1060-C6068537E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asketball going through a net&#10;&#10;Description automatically generated">
            <a:extLst>
              <a:ext uri="{FF2B5EF4-FFF2-40B4-BE49-F238E27FC236}">
                <a16:creationId xmlns:a16="http://schemas.microsoft.com/office/drawing/2014/main" id="{DB0D1DA2-38BD-6E3D-9E65-B58264C76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06CFC1-043A-3186-B0EB-0F98AFE72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Rubrik 3">
            <a:extLst>
              <a:ext uri="{FF2B5EF4-FFF2-40B4-BE49-F238E27FC236}">
                <a16:creationId xmlns:a16="http://schemas.microsoft.com/office/drawing/2014/main" id="{8E8885AF-E1E6-97BF-9D9A-E6CD798A9B74}"/>
              </a:ext>
            </a:extLst>
          </p:cNvPr>
          <p:cNvSpPr txBox="1">
            <a:spLocks/>
          </p:cNvSpPr>
          <p:nvPr/>
        </p:nvSpPr>
        <p:spPr>
          <a:xfrm rot="21394909">
            <a:off x="-1641534" y="163945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Frågor?</a:t>
            </a:r>
          </a:p>
        </p:txBody>
      </p:sp>
    </p:spTree>
    <p:extLst>
      <p:ext uri="{BB962C8B-B14F-4D97-AF65-F5344CB8AC3E}">
        <p14:creationId xmlns:p14="http://schemas.microsoft.com/office/powerpoint/2010/main" val="271252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0D1DA2-38BD-6E3D-9E65-B58264C76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06CFC1-043A-3186-B0EB-0F98AFE72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Rubrik 3">
            <a:extLst>
              <a:ext uri="{FF2B5EF4-FFF2-40B4-BE49-F238E27FC236}">
                <a16:creationId xmlns:a16="http://schemas.microsoft.com/office/drawing/2014/main" id="{8E8885AF-E1E6-97BF-9D9A-E6CD798A9B74}"/>
              </a:ext>
            </a:extLst>
          </p:cNvPr>
          <p:cNvSpPr txBox="1">
            <a:spLocks/>
          </p:cNvSpPr>
          <p:nvPr/>
        </p:nvSpPr>
        <p:spPr>
          <a:xfrm rot="21394909">
            <a:off x="1469872" y="240987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1000" dirty="0" err="1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Better</a:t>
            </a:r>
            <a:endParaRPr lang="sv-SE" sz="11000" dirty="0">
              <a:solidFill>
                <a:schemeClr val="bg1">
                  <a:lumMod val="95000"/>
                </a:schemeClr>
              </a:solidFill>
              <a:latin typeface="Flood Std" panose="03090602040405060206" pitchFamily="66" charset="77"/>
            </a:endParaRPr>
          </a:p>
          <a:p>
            <a:pPr algn="ctr"/>
            <a:r>
              <a:rPr lang="sv-SE" sz="11000" dirty="0" err="1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together</a:t>
            </a:r>
            <a:endParaRPr lang="sv-SE" sz="11000" dirty="0">
              <a:solidFill>
                <a:schemeClr val="bg1">
                  <a:lumMod val="95000"/>
                </a:schemeClr>
              </a:solidFill>
              <a:latin typeface="Flood Std" panose="03090602040405060206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6888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57BD80-89C8-41FE-E5DA-DECCCCAC5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1119" y="588818"/>
            <a:ext cx="5512621" cy="56803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E3704C-9A8C-FADD-F814-B0CE0E83C1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233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06CFC1-043A-3186-B0EB-0F98AFE72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  <p:sp>
        <p:nvSpPr>
          <p:cNvPr id="6" name="Rubrik 3">
            <a:extLst>
              <a:ext uri="{FF2B5EF4-FFF2-40B4-BE49-F238E27FC236}">
                <a16:creationId xmlns:a16="http://schemas.microsoft.com/office/drawing/2014/main" id="{8E8885AF-E1E6-97BF-9D9A-E6CD798A9B74}"/>
              </a:ext>
            </a:extLst>
          </p:cNvPr>
          <p:cNvSpPr txBox="1">
            <a:spLocks/>
          </p:cNvSpPr>
          <p:nvPr/>
        </p:nvSpPr>
        <p:spPr>
          <a:xfrm rot="21394909">
            <a:off x="1048882" y="199906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Tack för att </a:t>
            </a:r>
          </a:p>
          <a:p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ni lyssnade!</a:t>
            </a:r>
          </a:p>
        </p:txBody>
      </p:sp>
    </p:spTree>
    <p:extLst>
      <p:ext uri="{BB962C8B-B14F-4D97-AF65-F5344CB8AC3E}">
        <p14:creationId xmlns:p14="http://schemas.microsoft.com/office/powerpoint/2010/main" val="258329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1101</Words>
  <Application>Microsoft Office PowerPoint</Application>
  <PresentationFormat>Bredbild</PresentationFormat>
  <Paragraphs>123</Paragraphs>
  <Slides>27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27</vt:i4>
      </vt:variant>
    </vt:vector>
  </HeadingPairs>
  <TitlesOfParts>
    <vt:vector size="34" baseType="lpstr">
      <vt:lpstr>Flood Std</vt:lpstr>
      <vt:lpstr>Google Sans</vt:lpstr>
      <vt:lpstr>Arial</vt:lpstr>
      <vt:lpstr>Aptos Display</vt:lpstr>
      <vt:lpstr>Agency FB</vt:lpstr>
      <vt:lpstr>Aptos</vt:lpstr>
      <vt:lpstr>Office-tema</vt:lpstr>
      <vt:lpstr>PowerPoint-presentation</vt:lpstr>
      <vt:lpstr>Let the Madness begin!</vt:lpstr>
      <vt:lpstr>anmälda lag</vt:lpstr>
      <vt:lpstr>THE CREW</vt:lpstr>
      <vt:lpstr>HALLFÖRDELNING</vt:lpstr>
      <vt:lpstr>LAG SOM KÖPT LOGI/MAT</vt:lpstr>
      <vt:lpstr>DIGITALA UTBILDNINGAR SÖNDAG 25:E AUGUSTI</vt:lpstr>
      <vt:lpstr>PowerPoint-presentation</vt:lpstr>
      <vt:lpstr>PowerPoint-presentation</vt:lpstr>
      <vt:lpstr>THE ORGANISATION</vt:lpstr>
      <vt:lpstr>THE CREW – HEART AND SOUL OF MADNESS</vt:lpstr>
      <vt:lpstr>THE VENUES</vt:lpstr>
      <vt:lpstr>ARBETSPASS</vt:lpstr>
      <vt:lpstr>HALLCHEF</vt:lpstr>
      <vt:lpstr>HALLCHEF – FÖRE PASSET</vt:lpstr>
      <vt:lpstr>HALLCHEF – UNDER PASSET</vt:lpstr>
      <vt:lpstr>HALLCHEF – EFTER PASSET</vt:lpstr>
      <vt:lpstr>TIDTAGARE</vt:lpstr>
      <vt:lpstr>SEKRETERARE</vt:lpstr>
      <vt:lpstr>KIOSK</vt:lpstr>
      <vt:lpstr>KIOSK - SORTIMENT</vt:lpstr>
      <vt:lpstr>FILMARE</vt:lpstr>
      <vt:lpstr>CHAUFFÖR</vt:lpstr>
      <vt:lpstr>KONTAKTER/SPONSORER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Holmberg</dc:creator>
  <cp:lastModifiedBy>Anna Holmberg</cp:lastModifiedBy>
  <cp:revision>10</cp:revision>
  <dcterms:created xsi:type="dcterms:W3CDTF">2024-06-02T05:46:06Z</dcterms:created>
  <dcterms:modified xsi:type="dcterms:W3CDTF">2024-08-18T14:53:22Z</dcterms:modified>
</cp:coreProperties>
</file>