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 id="2147483752" r:id="rId5"/>
  </p:sldMasterIdLst>
  <p:notesMasterIdLst>
    <p:notesMasterId r:id="rId18"/>
  </p:notesMasterIdLst>
  <p:handoutMasterIdLst>
    <p:handoutMasterId r:id="rId19"/>
  </p:handoutMasterIdLst>
  <p:sldIdLst>
    <p:sldId id="401" r:id="rId6"/>
    <p:sldId id="419" r:id="rId7"/>
    <p:sldId id="403" r:id="rId8"/>
    <p:sldId id="402" r:id="rId9"/>
    <p:sldId id="427" r:id="rId10"/>
    <p:sldId id="420" r:id="rId11"/>
    <p:sldId id="421" r:id="rId12"/>
    <p:sldId id="422" r:id="rId13"/>
    <p:sldId id="423" r:id="rId14"/>
    <p:sldId id="424" r:id="rId15"/>
    <p:sldId id="425" r:id="rId16"/>
    <p:sldId id="417" r:id="rId17"/>
  </p:sldIdLst>
  <p:sldSz cx="12192000" cy="6858000"/>
  <p:notesSz cx="6858000" cy="9144000"/>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5430" autoAdjust="0"/>
  </p:normalViewPr>
  <p:slideViewPr>
    <p:cSldViewPr snapToGrid="0">
      <p:cViewPr varScale="1">
        <p:scale>
          <a:sx n="34" d="100"/>
          <a:sy n="34" d="100"/>
        </p:scale>
        <p:origin x="1852" y="32"/>
      </p:cViewPr>
      <p:guideLst>
        <p:guide orient="horz" pos="2160"/>
        <p:guide pos="672"/>
        <p:guide pos="7008"/>
        <p:guide orient="horz" pos="1824"/>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88" d="100"/>
          <a:sy n="88" d="100"/>
        </p:scale>
        <p:origin x="379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5A8270-C8B3-4A30-9329-63A3A72F32F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49EB317-FA87-4930-900B-8CFF2A884F34}">
      <dgm:prSet/>
      <dgm:spPr/>
      <dgm:t>
        <a:bodyPr/>
        <a:lstStyle/>
        <a:p>
          <a:pPr>
            <a:lnSpc>
              <a:spcPct val="100000"/>
            </a:lnSpc>
          </a:pPr>
          <a:r>
            <a:rPr lang="en-US"/>
            <a:t>Mat</a:t>
          </a:r>
        </a:p>
      </dgm:t>
    </dgm:pt>
    <dgm:pt modelId="{2A0FB0D2-236E-47BA-89A3-6F849765748E}" type="parTrans" cxnId="{F6B7C7D8-A6AD-4FFA-B282-067C39F19718}">
      <dgm:prSet/>
      <dgm:spPr/>
      <dgm:t>
        <a:bodyPr/>
        <a:lstStyle/>
        <a:p>
          <a:endParaRPr lang="en-US"/>
        </a:p>
      </dgm:t>
    </dgm:pt>
    <dgm:pt modelId="{7A6A5F60-5E8B-4E11-BB07-BE1101843D0B}" type="sibTrans" cxnId="{F6B7C7D8-A6AD-4FFA-B282-067C39F19718}">
      <dgm:prSet/>
      <dgm:spPr/>
      <dgm:t>
        <a:bodyPr/>
        <a:lstStyle/>
        <a:p>
          <a:endParaRPr lang="en-US"/>
        </a:p>
      </dgm:t>
    </dgm:pt>
    <dgm:pt modelId="{DF8F0B36-CE26-4D89-93F6-40EE60B351E1}">
      <dgm:prSet/>
      <dgm:spPr/>
      <dgm:t>
        <a:bodyPr/>
        <a:lstStyle/>
        <a:p>
          <a:pPr>
            <a:lnSpc>
              <a:spcPct val="100000"/>
            </a:lnSpc>
          </a:pPr>
          <a:r>
            <a:rPr lang="en-US"/>
            <a:t>Material</a:t>
          </a:r>
        </a:p>
      </dgm:t>
    </dgm:pt>
    <dgm:pt modelId="{CC7F786D-A978-488F-9D56-136B53B55FB3}" type="parTrans" cxnId="{C356A8E4-6303-42F2-B729-6910873E3DBF}">
      <dgm:prSet/>
      <dgm:spPr/>
      <dgm:t>
        <a:bodyPr/>
        <a:lstStyle/>
        <a:p>
          <a:endParaRPr lang="en-US"/>
        </a:p>
      </dgm:t>
    </dgm:pt>
    <dgm:pt modelId="{B7DB3ADF-AFCF-4667-A3D8-E4CC7638C505}" type="sibTrans" cxnId="{C356A8E4-6303-42F2-B729-6910873E3DBF}">
      <dgm:prSet/>
      <dgm:spPr/>
      <dgm:t>
        <a:bodyPr/>
        <a:lstStyle/>
        <a:p>
          <a:endParaRPr lang="en-US"/>
        </a:p>
      </dgm:t>
    </dgm:pt>
    <dgm:pt modelId="{BC4988FD-EDD8-4D37-9C78-37D91AF2E195}">
      <dgm:prSet/>
      <dgm:spPr/>
      <dgm:t>
        <a:bodyPr/>
        <a:lstStyle/>
        <a:p>
          <a:pPr>
            <a:lnSpc>
              <a:spcPct val="100000"/>
            </a:lnSpc>
          </a:pPr>
          <a:r>
            <a:rPr lang="en-US"/>
            <a:t>Anläggningar</a:t>
          </a:r>
        </a:p>
      </dgm:t>
    </dgm:pt>
    <dgm:pt modelId="{DFBF3D78-D407-4ED6-AB73-20DC470CBD9F}" type="parTrans" cxnId="{B27A1226-0550-4CA5-B469-870387610C04}">
      <dgm:prSet/>
      <dgm:spPr/>
      <dgm:t>
        <a:bodyPr/>
        <a:lstStyle/>
        <a:p>
          <a:endParaRPr lang="en-US"/>
        </a:p>
      </dgm:t>
    </dgm:pt>
    <dgm:pt modelId="{A5CDA9E0-7B69-4A56-9794-334079ACF044}" type="sibTrans" cxnId="{B27A1226-0550-4CA5-B469-870387610C04}">
      <dgm:prSet/>
      <dgm:spPr/>
      <dgm:t>
        <a:bodyPr/>
        <a:lstStyle/>
        <a:p>
          <a:endParaRPr lang="en-US"/>
        </a:p>
      </dgm:t>
    </dgm:pt>
    <dgm:pt modelId="{044F88BE-3C33-478E-90DF-C7D525BA17ED}">
      <dgm:prSet/>
      <dgm:spPr/>
      <dgm:t>
        <a:bodyPr/>
        <a:lstStyle/>
        <a:p>
          <a:pPr>
            <a:lnSpc>
              <a:spcPct val="100000"/>
            </a:lnSpc>
          </a:pPr>
          <a:r>
            <a:rPr lang="en-US"/>
            <a:t>Resor</a:t>
          </a:r>
        </a:p>
      </dgm:t>
    </dgm:pt>
    <dgm:pt modelId="{71EDB0CD-BC0E-43EF-8A13-2E0D03D56BEE}" type="parTrans" cxnId="{6EC213FF-35E4-4FC5-B303-36CB5C827374}">
      <dgm:prSet/>
      <dgm:spPr/>
      <dgm:t>
        <a:bodyPr/>
        <a:lstStyle/>
        <a:p>
          <a:endParaRPr lang="en-US"/>
        </a:p>
      </dgm:t>
    </dgm:pt>
    <dgm:pt modelId="{7095FFC3-C2DD-4DBE-BF68-8CB6CDBD1A52}" type="sibTrans" cxnId="{6EC213FF-35E4-4FC5-B303-36CB5C827374}">
      <dgm:prSet/>
      <dgm:spPr/>
      <dgm:t>
        <a:bodyPr/>
        <a:lstStyle/>
        <a:p>
          <a:endParaRPr lang="en-US"/>
        </a:p>
      </dgm:t>
    </dgm:pt>
    <dgm:pt modelId="{592CC48D-464C-4CF5-9E59-1B21B6342627}" type="pres">
      <dgm:prSet presAssocID="{115A8270-C8B3-4A30-9329-63A3A72F32F9}" presName="root" presStyleCnt="0">
        <dgm:presLayoutVars>
          <dgm:dir/>
          <dgm:resizeHandles val="exact"/>
        </dgm:presLayoutVars>
      </dgm:prSet>
      <dgm:spPr/>
    </dgm:pt>
    <dgm:pt modelId="{FCD61F2C-F2DD-45F9-B00E-585EEB4E8C60}" type="pres">
      <dgm:prSet presAssocID="{449EB317-FA87-4930-900B-8CFF2A884F34}" presName="compNode" presStyleCnt="0"/>
      <dgm:spPr/>
    </dgm:pt>
    <dgm:pt modelId="{09C152A4-E0AD-464B-A029-6409FE1FFB4B}" type="pres">
      <dgm:prSet presAssocID="{449EB317-FA87-4930-900B-8CFF2A884F34}" presName="bgRect" presStyleLbl="bgShp" presStyleIdx="0" presStyleCnt="4"/>
      <dgm:spPr/>
    </dgm:pt>
    <dgm:pt modelId="{432FBC7B-F3A7-4BA6-8A40-1A3EF56CCFC7}" type="pres">
      <dgm:prSet presAssocID="{449EB317-FA87-4930-900B-8CFF2A884F3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årta"/>
        </a:ext>
      </dgm:extLst>
    </dgm:pt>
    <dgm:pt modelId="{96CA9A3D-C430-4AA0-B412-8F7323A0D8C2}" type="pres">
      <dgm:prSet presAssocID="{449EB317-FA87-4930-900B-8CFF2A884F34}" presName="spaceRect" presStyleCnt="0"/>
      <dgm:spPr/>
    </dgm:pt>
    <dgm:pt modelId="{C597EBDE-A135-4CC8-B5E6-7C9F49512C84}" type="pres">
      <dgm:prSet presAssocID="{449EB317-FA87-4930-900B-8CFF2A884F34}" presName="parTx" presStyleLbl="revTx" presStyleIdx="0" presStyleCnt="4">
        <dgm:presLayoutVars>
          <dgm:chMax val="0"/>
          <dgm:chPref val="0"/>
        </dgm:presLayoutVars>
      </dgm:prSet>
      <dgm:spPr/>
    </dgm:pt>
    <dgm:pt modelId="{1804BBF0-2397-4E6E-87AB-054DFB8CFD1A}" type="pres">
      <dgm:prSet presAssocID="{7A6A5F60-5E8B-4E11-BB07-BE1101843D0B}" presName="sibTrans" presStyleCnt="0"/>
      <dgm:spPr/>
    </dgm:pt>
    <dgm:pt modelId="{19164E0A-197A-4617-9355-13C42BB66AE6}" type="pres">
      <dgm:prSet presAssocID="{DF8F0B36-CE26-4D89-93F6-40EE60B351E1}" presName="compNode" presStyleCnt="0"/>
      <dgm:spPr/>
    </dgm:pt>
    <dgm:pt modelId="{9151B111-E1EA-4830-8C28-88525FA503E4}" type="pres">
      <dgm:prSet presAssocID="{DF8F0B36-CE26-4D89-93F6-40EE60B351E1}" presName="bgRect" presStyleLbl="bgShp" presStyleIdx="1" presStyleCnt="4"/>
      <dgm:spPr/>
    </dgm:pt>
    <dgm:pt modelId="{98CD18D4-A40B-4331-B0F0-D86D5921D6F1}" type="pres">
      <dgm:prSet presAssocID="{DF8F0B36-CE26-4D89-93F6-40EE60B351E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ining Tools"/>
        </a:ext>
      </dgm:extLst>
    </dgm:pt>
    <dgm:pt modelId="{DCC46FB0-BC4E-44E9-8F37-03D1DFA8C3FB}" type="pres">
      <dgm:prSet presAssocID="{DF8F0B36-CE26-4D89-93F6-40EE60B351E1}" presName="spaceRect" presStyleCnt="0"/>
      <dgm:spPr/>
    </dgm:pt>
    <dgm:pt modelId="{97A68F10-C7A4-49A1-9D24-FD7BDC691E45}" type="pres">
      <dgm:prSet presAssocID="{DF8F0B36-CE26-4D89-93F6-40EE60B351E1}" presName="parTx" presStyleLbl="revTx" presStyleIdx="1" presStyleCnt="4">
        <dgm:presLayoutVars>
          <dgm:chMax val="0"/>
          <dgm:chPref val="0"/>
        </dgm:presLayoutVars>
      </dgm:prSet>
      <dgm:spPr/>
    </dgm:pt>
    <dgm:pt modelId="{34BC2180-A4C8-4BF4-BB09-980A49358A21}" type="pres">
      <dgm:prSet presAssocID="{B7DB3ADF-AFCF-4667-A3D8-E4CC7638C505}" presName="sibTrans" presStyleCnt="0"/>
      <dgm:spPr/>
    </dgm:pt>
    <dgm:pt modelId="{582B8C2E-F074-4598-91B4-33B17C2754E2}" type="pres">
      <dgm:prSet presAssocID="{BC4988FD-EDD8-4D37-9C78-37D91AF2E195}" presName="compNode" presStyleCnt="0"/>
      <dgm:spPr/>
    </dgm:pt>
    <dgm:pt modelId="{CBB9D6C6-7086-4999-8FB5-4F11875C7CB5}" type="pres">
      <dgm:prSet presAssocID="{BC4988FD-EDD8-4D37-9C78-37D91AF2E195}" presName="bgRect" presStyleLbl="bgShp" presStyleIdx="2" presStyleCnt="4"/>
      <dgm:spPr/>
    </dgm:pt>
    <dgm:pt modelId="{ABADFA90-230C-4FBB-8A52-274910D6BCF3}" type="pres">
      <dgm:prSet presAssocID="{BC4988FD-EDD8-4D37-9C78-37D91AF2E19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yggnad"/>
        </a:ext>
      </dgm:extLst>
    </dgm:pt>
    <dgm:pt modelId="{BD2765B8-73CD-45C3-8592-3DC0D7B32FD4}" type="pres">
      <dgm:prSet presAssocID="{BC4988FD-EDD8-4D37-9C78-37D91AF2E195}" presName="spaceRect" presStyleCnt="0"/>
      <dgm:spPr/>
    </dgm:pt>
    <dgm:pt modelId="{14D5DCDA-67DE-4CFD-BEE0-A7C76DC17A84}" type="pres">
      <dgm:prSet presAssocID="{BC4988FD-EDD8-4D37-9C78-37D91AF2E195}" presName="parTx" presStyleLbl="revTx" presStyleIdx="2" presStyleCnt="4">
        <dgm:presLayoutVars>
          <dgm:chMax val="0"/>
          <dgm:chPref val="0"/>
        </dgm:presLayoutVars>
      </dgm:prSet>
      <dgm:spPr/>
    </dgm:pt>
    <dgm:pt modelId="{F3EE7CD1-5497-410C-B843-1ABAC13C784D}" type="pres">
      <dgm:prSet presAssocID="{A5CDA9E0-7B69-4A56-9794-334079ACF044}" presName="sibTrans" presStyleCnt="0"/>
      <dgm:spPr/>
    </dgm:pt>
    <dgm:pt modelId="{BB34ABEA-5D2B-456A-A135-84DC7FEF2408}" type="pres">
      <dgm:prSet presAssocID="{044F88BE-3C33-478E-90DF-C7D525BA17ED}" presName="compNode" presStyleCnt="0"/>
      <dgm:spPr/>
    </dgm:pt>
    <dgm:pt modelId="{10221F15-F12B-496E-8884-5F6983F74A4E}" type="pres">
      <dgm:prSet presAssocID="{044F88BE-3C33-478E-90DF-C7D525BA17ED}" presName="bgRect" presStyleLbl="bgShp" presStyleIdx="3" presStyleCnt="4"/>
      <dgm:spPr/>
    </dgm:pt>
    <dgm:pt modelId="{C1CF5209-44FD-471D-931B-E72502C59D82}" type="pres">
      <dgm:prSet presAssocID="{044F88BE-3C33-478E-90DF-C7D525BA17ED}"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Leksakståg med hel fyllning"/>
        </a:ext>
      </dgm:extLst>
    </dgm:pt>
    <dgm:pt modelId="{F824D59F-866C-459D-BCD8-0CE7ED496894}" type="pres">
      <dgm:prSet presAssocID="{044F88BE-3C33-478E-90DF-C7D525BA17ED}" presName="spaceRect" presStyleCnt="0"/>
      <dgm:spPr/>
    </dgm:pt>
    <dgm:pt modelId="{D31FC3C9-9E04-4F8E-A55D-EB504474943E}" type="pres">
      <dgm:prSet presAssocID="{044F88BE-3C33-478E-90DF-C7D525BA17ED}" presName="parTx" presStyleLbl="revTx" presStyleIdx="3" presStyleCnt="4">
        <dgm:presLayoutVars>
          <dgm:chMax val="0"/>
          <dgm:chPref val="0"/>
        </dgm:presLayoutVars>
      </dgm:prSet>
      <dgm:spPr/>
    </dgm:pt>
  </dgm:ptLst>
  <dgm:cxnLst>
    <dgm:cxn modelId="{B27A1226-0550-4CA5-B469-870387610C04}" srcId="{115A8270-C8B3-4A30-9329-63A3A72F32F9}" destId="{BC4988FD-EDD8-4D37-9C78-37D91AF2E195}" srcOrd="2" destOrd="0" parTransId="{DFBF3D78-D407-4ED6-AB73-20DC470CBD9F}" sibTransId="{A5CDA9E0-7B69-4A56-9794-334079ACF044}"/>
    <dgm:cxn modelId="{5E7D734F-8ECE-4DEE-85D5-865B5051F45E}" type="presOf" srcId="{DF8F0B36-CE26-4D89-93F6-40EE60B351E1}" destId="{97A68F10-C7A4-49A1-9D24-FD7BDC691E45}" srcOrd="0" destOrd="0" presId="urn:microsoft.com/office/officeart/2018/2/layout/IconVerticalSolidList"/>
    <dgm:cxn modelId="{0DA85C7D-6A1C-494E-A7C4-5012013421DD}" type="presOf" srcId="{449EB317-FA87-4930-900B-8CFF2A884F34}" destId="{C597EBDE-A135-4CC8-B5E6-7C9F49512C84}" srcOrd="0" destOrd="0" presId="urn:microsoft.com/office/officeart/2018/2/layout/IconVerticalSolidList"/>
    <dgm:cxn modelId="{56075CAD-1D91-4EE7-8689-96688ECE62DA}" type="presOf" srcId="{115A8270-C8B3-4A30-9329-63A3A72F32F9}" destId="{592CC48D-464C-4CF5-9E59-1B21B6342627}" srcOrd="0" destOrd="0" presId="urn:microsoft.com/office/officeart/2018/2/layout/IconVerticalSolidList"/>
    <dgm:cxn modelId="{2503E1C0-55FB-4173-B9F8-2FD50DC0B8F6}" type="presOf" srcId="{BC4988FD-EDD8-4D37-9C78-37D91AF2E195}" destId="{14D5DCDA-67DE-4CFD-BEE0-A7C76DC17A84}" srcOrd="0" destOrd="0" presId="urn:microsoft.com/office/officeart/2018/2/layout/IconVerticalSolidList"/>
    <dgm:cxn modelId="{F6B7C7D8-A6AD-4FFA-B282-067C39F19718}" srcId="{115A8270-C8B3-4A30-9329-63A3A72F32F9}" destId="{449EB317-FA87-4930-900B-8CFF2A884F34}" srcOrd="0" destOrd="0" parTransId="{2A0FB0D2-236E-47BA-89A3-6F849765748E}" sibTransId="{7A6A5F60-5E8B-4E11-BB07-BE1101843D0B}"/>
    <dgm:cxn modelId="{C356A8E4-6303-42F2-B729-6910873E3DBF}" srcId="{115A8270-C8B3-4A30-9329-63A3A72F32F9}" destId="{DF8F0B36-CE26-4D89-93F6-40EE60B351E1}" srcOrd="1" destOrd="0" parTransId="{CC7F786D-A978-488F-9D56-136B53B55FB3}" sibTransId="{B7DB3ADF-AFCF-4667-A3D8-E4CC7638C505}"/>
    <dgm:cxn modelId="{BC75ABFD-814C-4338-A5F9-95DD6D5753FA}" type="presOf" srcId="{044F88BE-3C33-478E-90DF-C7D525BA17ED}" destId="{D31FC3C9-9E04-4F8E-A55D-EB504474943E}" srcOrd="0" destOrd="0" presId="urn:microsoft.com/office/officeart/2018/2/layout/IconVerticalSolidList"/>
    <dgm:cxn modelId="{6EC213FF-35E4-4FC5-B303-36CB5C827374}" srcId="{115A8270-C8B3-4A30-9329-63A3A72F32F9}" destId="{044F88BE-3C33-478E-90DF-C7D525BA17ED}" srcOrd="3" destOrd="0" parTransId="{71EDB0CD-BC0E-43EF-8A13-2E0D03D56BEE}" sibTransId="{7095FFC3-C2DD-4DBE-BF68-8CB6CDBD1A52}"/>
    <dgm:cxn modelId="{C13DCF4A-BDDB-4258-BB3F-50B7EEB39F53}" type="presParOf" srcId="{592CC48D-464C-4CF5-9E59-1B21B6342627}" destId="{FCD61F2C-F2DD-45F9-B00E-585EEB4E8C60}" srcOrd="0" destOrd="0" presId="urn:microsoft.com/office/officeart/2018/2/layout/IconVerticalSolidList"/>
    <dgm:cxn modelId="{D75FA569-E290-4FB7-97A1-D17828C265BB}" type="presParOf" srcId="{FCD61F2C-F2DD-45F9-B00E-585EEB4E8C60}" destId="{09C152A4-E0AD-464B-A029-6409FE1FFB4B}" srcOrd="0" destOrd="0" presId="urn:microsoft.com/office/officeart/2018/2/layout/IconVerticalSolidList"/>
    <dgm:cxn modelId="{785FC583-F3A0-4FB5-84AA-2355D230CD3C}" type="presParOf" srcId="{FCD61F2C-F2DD-45F9-B00E-585EEB4E8C60}" destId="{432FBC7B-F3A7-4BA6-8A40-1A3EF56CCFC7}" srcOrd="1" destOrd="0" presId="urn:microsoft.com/office/officeart/2018/2/layout/IconVerticalSolidList"/>
    <dgm:cxn modelId="{61D634E0-1460-4CA6-8CC4-C8C3820410CA}" type="presParOf" srcId="{FCD61F2C-F2DD-45F9-B00E-585EEB4E8C60}" destId="{96CA9A3D-C430-4AA0-B412-8F7323A0D8C2}" srcOrd="2" destOrd="0" presId="urn:microsoft.com/office/officeart/2018/2/layout/IconVerticalSolidList"/>
    <dgm:cxn modelId="{6AFCCDFD-8FEB-43D3-9E29-5DBC1CAAB60B}" type="presParOf" srcId="{FCD61F2C-F2DD-45F9-B00E-585EEB4E8C60}" destId="{C597EBDE-A135-4CC8-B5E6-7C9F49512C84}" srcOrd="3" destOrd="0" presId="urn:microsoft.com/office/officeart/2018/2/layout/IconVerticalSolidList"/>
    <dgm:cxn modelId="{976160A0-1D9B-4AC6-AB4A-006F171AD9FB}" type="presParOf" srcId="{592CC48D-464C-4CF5-9E59-1B21B6342627}" destId="{1804BBF0-2397-4E6E-87AB-054DFB8CFD1A}" srcOrd="1" destOrd="0" presId="urn:microsoft.com/office/officeart/2018/2/layout/IconVerticalSolidList"/>
    <dgm:cxn modelId="{C050F8C4-17C8-46C3-91A1-93E82771B8BD}" type="presParOf" srcId="{592CC48D-464C-4CF5-9E59-1B21B6342627}" destId="{19164E0A-197A-4617-9355-13C42BB66AE6}" srcOrd="2" destOrd="0" presId="urn:microsoft.com/office/officeart/2018/2/layout/IconVerticalSolidList"/>
    <dgm:cxn modelId="{D8AD14DB-6FC2-41A8-8299-F7F5A1B10872}" type="presParOf" srcId="{19164E0A-197A-4617-9355-13C42BB66AE6}" destId="{9151B111-E1EA-4830-8C28-88525FA503E4}" srcOrd="0" destOrd="0" presId="urn:microsoft.com/office/officeart/2018/2/layout/IconVerticalSolidList"/>
    <dgm:cxn modelId="{C3D8D434-551C-46FA-91D2-2815C2592866}" type="presParOf" srcId="{19164E0A-197A-4617-9355-13C42BB66AE6}" destId="{98CD18D4-A40B-4331-B0F0-D86D5921D6F1}" srcOrd="1" destOrd="0" presId="urn:microsoft.com/office/officeart/2018/2/layout/IconVerticalSolidList"/>
    <dgm:cxn modelId="{A6506E3B-E0EC-4D32-905E-3B9590E291E4}" type="presParOf" srcId="{19164E0A-197A-4617-9355-13C42BB66AE6}" destId="{DCC46FB0-BC4E-44E9-8F37-03D1DFA8C3FB}" srcOrd="2" destOrd="0" presId="urn:microsoft.com/office/officeart/2018/2/layout/IconVerticalSolidList"/>
    <dgm:cxn modelId="{E4311AFB-80F2-4CF8-B0F6-246535EE6EA7}" type="presParOf" srcId="{19164E0A-197A-4617-9355-13C42BB66AE6}" destId="{97A68F10-C7A4-49A1-9D24-FD7BDC691E45}" srcOrd="3" destOrd="0" presId="urn:microsoft.com/office/officeart/2018/2/layout/IconVerticalSolidList"/>
    <dgm:cxn modelId="{D604D2C3-8504-4F30-B811-EC2E98542F48}" type="presParOf" srcId="{592CC48D-464C-4CF5-9E59-1B21B6342627}" destId="{34BC2180-A4C8-4BF4-BB09-980A49358A21}" srcOrd="3" destOrd="0" presId="urn:microsoft.com/office/officeart/2018/2/layout/IconVerticalSolidList"/>
    <dgm:cxn modelId="{83832A12-6070-4478-AD41-C87B477E5739}" type="presParOf" srcId="{592CC48D-464C-4CF5-9E59-1B21B6342627}" destId="{582B8C2E-F074-4598-91B4-33B17C2754E2}" srcOrd="4" destOrd="0" presId="urn:microsoft.com/office/officeart/2018/2/layout/IconVerticalSolidList"/>
    <dgm:cxn modelId="{241CB566-30F5-4006-B25B-5206784A56B5}" type="presParOf" srcId="{582B8C2E-F074-4598-91B4-33B17C2754E2}" destId="{CBB9D6C6-7086-4999-8FB5-4F11875C7CB5}" srcOrd="0" destOrd="0" presId="urn:microsoft.com/office/officeart/2018/2/layout/IconVerticalSolidList"/>
    <dgm:cxn modelId="{C0EAC237-A4E9-4071-8F24-FA40B019CF1D}" type="presParOf" srcId="{582B8C2E-F074-4598-91B4-33B17C2754E2}" destId="{ABADFA90-230C-4FBB-8A52-274910D6BCF3}" srcOrd="1" destOrd="0" presId="urn:microsoft.com/office/officeart/2018/2/layout/IconVerticalSolidList"/>
    <dgm:cxn modelId="{E39500F7-E123-4AA2-BFA8-321168526FEC}" type="presParOf" srcId="{582B8C2E-F074-4598-91B4-33B17C2754E2}" destId="{BD2765B8-73CD-45C3-8592-3DC0D7B32FD4}" srcOrd="2" destOrd="0" presId="urn:microsoft.com/office/officeart/2018/2/layout/IconVerticalSolidList"/>
    <dgm:cxn modelId="{082E8C27-845F-4E1B-ADA9-76BCEF07D42C}" type="presParOf" srcId="{582B8C2E-F074-4598-91B4-33B17C2754E2}" destId="{14D5DCDA-67DE-4CFD-BEE0-A7C76DC17A84}" srcOrd="3" destOrd="0" presId="urn:microsoft.com/office/officeart/2018/2/layout/IconVerticalSolidList"/>
    <dgm:cxn modelId="{01A2AB55-B45A-479F-ADEE-BD461FAD17FA}" type="presParOf" srcId="{592CC48D-464C-4CF5-9E59-1B21B6342627}" destId="{F3EE7CD1-5497-410C-B843-1ABAC13C784D}" srcOrd="5" destOrd="0" presId="urn:microsoft.com/office/officeart/2018/2/layout/IconVerticalSolidList"/>
    <dgm:cxn modelId="{8C2ACA24-2B14-45AA-9E57-FCBB6B93A683}" type="presParOf" srcId="{592CC48D-464C-4CF5-9E59-1B21B6342627}" destId="{BB34ABEA-5D2B-456A-A135-84DC7FEF2408}" srcOrd="6" destOrd="0" presId="urn:microsoft.com/office/officeart/2018/2/layout/IconVerticalSolidList"/>
    <dgm:cxn modelId="{8197D2C6-F68D-4DAC-BB3F-F712F9DCEA17}" type="presParOf" srcId="{BB34ABEA-5D2B-456A-A135-84DC7FEF2408}" destId="{10221F15-F12B-496E-8884-5F6983F74A4E}" srcOrd="0" destOrd="0" presId="urn:microsoft.com/office/officeart/2018/2/layout/IconVerticalSolidList"/>
    <dgm:cxn modelId="{0C1112D9-ECD1-4598-90DE-8AD815D7CC57}" type="presParOf" srcId="{BB34ABEA-5D2B-456A-A135-84DC7FEF2408}" destId="{C1CF5209-44FD-471D-931B-E72502C59D82}" srcOrd="1" destOrd="0" presId="urn:microsoft.com/office/officeart/2018/2/layout/IconVerticalSolidList"/>
    <dgm:cxn modelId="{1B3B5002-3199-4D3E-9744-47C4E1A3EE93}" type="presParOf" srcId="{BB34ABEA-5D2B-456A-A135-84DC7FEF2408}" destId="{F824D59F-866C-459D-BCD8-0CE7ED496894}" srcOrd="2" destOrd="0" presId="urn:microsoft.com/office/officeart/2018/2/layout/IconVerticalSolidList"/>
    <dgm:cxn modelId="{427BCE36-0277-4E03-BB85-19E704E0FA2A}" type="presParOf" srcId="{BB34ABEA-5D2B-456A-A135-84DC7FEF2408}" destId="{D31FC3C9-9E04-4F8E-A55D-EB504474943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152A4-E0AD-464B-A029-6409FE1FFB4B}">
      <dsp:nvSpPr>
        <dsp:cNvPr id="0" name=""/>
        <dsp:cNvSpPr/>
      </dsp:nvSpPr>
      <dsp:spPr>
        <a:xfrm>
          <a:off x="0" y="1979"/>
          <a:ext cx="6190459" cy="10031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2FBC7B-F3A7-4BA6-8A40-1A3EF56CCFC7}">
      <dsp:nvSpPr>
        <dsp:cNvPr id="0" name=""/>
        <dsp:cNvSpPr/>
      </dsp:nvSpPr>
      <dsp:spPr>
        <a:xfrm>
          <a:off x="303439" y="227678"/>
          <a:ext cx="551708" cy="5517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597EBDE-A135-4CC8-B5E6-7C9F49512C84}">
      <dsp:nvSpPr>
        <dsp:cNvPr id="0" name=""/>
        <dsp:cNvSpPr/>
      </dsp:nvSpPr>
      <dsp:spPr>
        <a:xfrm>
          <a:off x="1158587" y="1979"/>
          <a:ext cx="5031871" cy="1003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162" tIns="106162" rIns="106162" bIns="106162" numCol="1" spcCol="1270" anchor="ctr" anchorCtr="0">
          <a:noAutofit/>
        </a:bodyPr>
        <a:lstStyle/>
        <a:p>
          <a:pPr marL="0" lvl="0" indent="0" algn="l" defTabSz="977900">
            <a:lnSpc>
              <a:spcPct val="100000"/>
            </a:lnSpc>
            <a:spcBef>
              <a:spcPct val="0"/>
            </a:spcBef>
            <a:spcAft>
              <a:spcPct val="35000"/>
            </a:spcAft>
            <a:buNone/>
          </a:pPr>
          <a:r>
            <a:rPr lang="en-US" sz="2200" kern="1200"/>
            <a:t>Mat</a:t>
          </a:r>
        </a:p>
      </dsp:txBody>
      <dsp:txXfrm>
        <a:off x="1158587" y="1979"/>
        <a:ext cx="5031871" cy="1003106"/>
      </dsp:txXfrm>
    </dsp:sp>
    <dsp:sp modelId="{9151B111-E1EA-4830-8C28-88525FA503E4}">
      <dsp:nvSpPr>
        <dsp:cNvPr id="0" name=""/>
        <dsp:cNvSpPr/>
      </dsp:nvSpPr>
      <dsp:spPr>
        <a:xfrm>
          <a:off x="0" y="1255861"/>
          <a:ext cx="6190459" cy="10031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CD18D4-A40B-4331-B0F0-D86D5921D6F1}">
      <dsp:nvSpPr>
        <dsp:cNvPr id="0" name=""/>
        <dsp:cNvSpPr/>
      </dsp:nvSpPr>
      <dsp:spPr>
        <a:xfrm>
          <a:off x="303439" y="1481560"/>
          <a:ext cx="551708" cy="5517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7A68F10-C7A4-49A1-9D24-FD7BDC691E45}">
      <dsp:nvSpPr>
        <dsp:cNvPr id="0" name=""/>
        <dsp:cNvSpPr/>
      </dsp:nvSpPr>
      <dsp:spPr>
        <a:xfrm>
          <a:off x="1158587" y="1255861"/>
          <a:ext cx="5031871" cy="1003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162" tIns="106162" rIns="106162" bIns="106162" numCol="1" spcCol="1270" anchor="ctr" anchorCtr="0">
          <a:noAutofit/>
        </a:bodyPr>
        <a:lstStyle/>
        <a:p>
          <a:pPr marL="0" lvl="0" indent="0" algn="l" defTabSz="977900">
            <a:lnSpc>
              <a:spcPct val="100000"/>
            </a:lnSpc>
            <a:spcBef>
              <a:spcPct val="0"/>
            </a:spcBef>
            <a:spcAft>
              <a:spcPct val="35000"/>
            </a:spcAft>
            <a:buNone/>
          </a:pPr>
          <a:r>
            <a:rPr lang="en-US" sz="2200" kern="1200"/>
            <a:t>Material</a:t>
          </a:r>
        </a:p>
      </dsp:txBody>
      <dsp:txXfrm>
        <a:off x="1158587" y="1255861"/>
        <a:ext cx="5031871" cy="1003106"/>
      </dsp:txXfrm>
    </dsp:sp>
    <dsp:sp modelId="{CBB9D6C6-7086-4999-8FB5-4F11875C7CB5}">
      <dsp:nvSpPr>
        <dsp:cNvPr id="0" name=""/>
        <dsp:cNvSpPr/>
      </dsp:nvSpPr>
      <dsp:spPr>
        <a:xfrm>
          <a:off x="0" y="2509744"/>
          <a:ext cx="6190459" cy="10031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ADFA90-230C-4FBB-8A52-274910D6BCF3}">
      <dsp:nvSpPr>
        <dsp:cNvPr id="0" name=""/>
        <dsp:cNvSpPr/>
      </dsp:nvSpPr>
      <dsp:spPr>
        <a:xfrm>
          <a:off x="303439" y="2735443"/>
          <a:ext cx="551708" cy="5517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4D5DCDA-67DE-4CFD-BEE0-A7C76DC17A84}">
      <dsp:nvSpPr>
        <dsp:cNvPr id="0" name=""/>
        <dsp:cNvSpPr/>
      </dsp:nvSpPr>
      <dsp:spPr>
        <a:xfrm>
          <a:off x="1158587" y="2509744"/>
          <a:ext cx="5031871" cy="1003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162" tIns="106162" rIns="106162" bIns="106162" numCol="1" spcCol="1270" anchor="ctr" anchorCtr="0">
          <a:noAutofit/>
        </a:bodyPr>
        <a:lstStyle/>
        <a:p>
          <a:pPr marL="0" lvl="0" indent="0" algn="l" defTabSz="977900">
            <a:lnSpc>
              <a:spcPct val="100000"/>
            </a:lnSpc>
            <a:spcBef>
              <a:spcPct val="0"/>
            </a:spcBef>
            <a:spcAft>
              <a:spcPct val="35000"/>
            </a:spcAft>
            <a:buNone/>
          </a:pPr>
          <a:r>
            <a:rPr lang="en-US" sz="2200" kern="1200"/>
            <a:t>Anläggningar</a:t>
          </a:r>
        </a:p>
      </dsp:txBody>
      <dsp:txXfrm>
        <a:off x="1158587" y="2509744"/>
        <a:ext cx="5031871" cy="1003106"/>
      </dsp:txXfrm>
    </dsp:sp>
    <dsp:sp modelId="{10221F15-F12B-496E-8884-5F6983F74A4E}">
      <dsp:nvSpPr>
        <dsp:cNvPr id="0" name=""/>
        <dsp:cNvSpPr/>
      </dsp:nvSpPr>
      <dsp:spPr>
        <a:xfrm>
          <a:off x="0" y="3763627"/>
          <a:ext cx="6190459" cy="10031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CF5209-44FD-471D-931B-E72502C59D82}">
      <dsp:nvSpPr>
        <dsp:cNvPr id="0" name=""/>
        <dsp:cNvSpPr/>
      </dsp:nvSpPr>
      <dsp:spPr>
        <a:xfrm>
          <a:off x="303439" y="3989326"/>
          <a:ext cx="551708" cy="551708"/>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1FC3C9-9E04-4F8E-A55D-EB504474943E}">
      <dsp:nvSpPr>
        <dsp:cNvPr id="0" name=""/>
        <dsp:cNvSpPr/>
      </dsp:nvSpPr>
      <dsp:spPr>
        <a:xfrm>
          <a:off x="1158587" y="3763627"/>
          <a:ext cx="5031871" cy="10031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162" tIns="106162" rIns="106162" bIns="106162" numCol="1" spcCol="1270" anchor="ctr" anchorCtr="0">
          <a:noAutofit/>
        </a:bodyPr>
        <a:lstStyle/>
        <a:p>
          <a:pPr marL="0" lvl="0" indent="0" algn="l" defTabSz="977900">
            <a:lnSpc>
              <a:spcPct val="100000"/>
            </a:lnSpc>
            <a:spcBef>
              <a:spcPct val="0"/>
            </a:spcBef>
            <a:spcAft>
              <a:spcPct val="35000"/>
            </a:spcAft>
            <a:buNone/>
          </a:pPr>
          <a:r>
            <a:rPr lang="en-US" sz="2200" kern="1200"/>
            <a:t>Resor</a:t>
          </a:r>
        </a:p>
      </dsp:txBody>
      <dsp:txXfrm>
        <a:off x="1158587" y="3763627"/>
        <a:ext cx="5031871" cy="10031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81E2188A-CD17-4E3E-AB0E-7A5017BF1B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a:p>
        </p:txBody>
      </p:sp>
      <p:sp>
        <p:nvSpPr>
          <p:cNvPr id="3" name="Platshållare för datum 2">
            <a:extLst>
              <a:ext uri="{FF2B5EF4-FFF2-40B4-BE49-F238E27FC236}">
                <a16:creationId xmlns:a16="http://schemas.microsoft.com/office/drawing/2014/main" id="{C823D623-433B-4523-9829-805747DBC3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F86D4E7-C209-4EE9-9C78-7BFF32BA5CF9}" type="datetime1">
              <a:rPr lang="sv-SE" smtClean="0"/>
              <a:t>2023-09-21</a:t>
            </a:fld>
            <a:endParaRPr lang="sv-SE"/>
          </a:p>
        </p:txBody>
      </p:sp>
      <p:sp>
        <p:nvSpPr>
          <p:cNvPr id="4" name="Platshållare för sidfot 3">
            <a:extLst>
              <a:ext uri="{FF2B5EF4-FFF2-40B4-BE49-F238E27FC236}">
                <a16:creationId xmlns:a16="http://schemas.microsoft.com/office/drawing/2014/main" id="{9F2A1CC4-7C05-4403-B82F-FA1957CDFA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a:p>
        </p:txBody>
      </p:sp>
      <p:sp>
        <p:nvSpPr>
          <p:cNvPr id="5" name="Platshållare för bildnummer 4">
            <a:extLst>
              <a:ext uri="{FF2B5EF4-FFF2-40B4-BE49-F238E27FC236}">
                <a16:creationId xmlns:a16="http://schemas.microsoft.com/office/drawing/2014/main" id="{3B9769E3-387F-4E51-9B72-40457A518A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7460E3B-D3A0-4EBC-BAC3-B01E8FF895A8}" type="slidenum">
              <a:rPr lang="sv-SE" smtClean="0"/>
              <a:t>‹#›</a:t>
            </a:fld>
            <a:endParaRPr lang="sv-SE"/>
          </a:p>
        </p:txBody>
      </p:sp>
    </p:spTree>
    <p:extLst>
      <p:ext uri="{BB962C8B-B14F-4D97-AF65-F5344CB8AC3E}">
        <p14:creationId xmlns:p14="http://schemas.microsoft.com/office/powerpoint/2010/main" val="20501585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noProof="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63BDE32-5D9A-4F06-9891-ADA5BA2DE98E}" type="datetime1">
              <a:rPr lang="sv-SE" noProof="0" smtClean="0"/>
              <a:t>2023-09-21</a:t>
            </a:fld>
            <a:endParaRPr lang="sv-SE" noProof="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noProof="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noProof="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D0EDF81-139F-488C-872B-4720FBA6BF98}" type="slidenum">
              <a:rPr lang="sv-SE" noProof="0" smtClean="0"/>
              <a:t>‹#›</a:t>
            </a:fld>
            <a:endParaRPr lang="sv-SE" noProof="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1</a:t>
            </a:fld>
            <a:endParaRPr lang="sv-SE"/>
          </a:p>
        </p:txBody>
      </p:sp>
    </p:spTree>
    <p:extLst>
      <p:ext uri="{BB962C8B-B14F-4D97-AF65-F5344CB8AC3E}">
        <p14:creationId xmlns:p14="http://schemas.microsoft.com/office/powerpoint/2010/main" val="81132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Ås IFs</a:t>
            </a:r>
            <a:r>
              <a:rPr lang="sv-SE" baseline="0" dirty="0"/>
              <a:t> hållbarhetsarbete </a:t>
            </a:r>
            <a:r>
              <a:rPr lang="sv-SE" dirty="0"/>
              <a:t>utgår från Riksidrottsförbundet och SISUs policy för en hållbar svensk idrottsrörelse och fokuserar på fyra områden inom ekologisk hållbarhet:</a:t>
            </a:r>
          </a:p>
          <a:p>
            <a:pPr marL="171450" indent="-171450">
              <a:buFont typeface="Wingdings" panose="05000000000000000000" pitchFamily="2" charset="2"/>
              <a:buChar char="v"/>
            </a:pPr>
            <a:r>
              <a:rPr lang="sv-SE" dirty="0"/>
              <a:t>Mat</a:t>
            </a:r>
          </a:p>
          <a:p>
            <a:pPr marL="171450" indent="-171450">
              <a:buFont typeface="Wingdings" panose="05000000000000000000" pitchFamily="2" charset="2"/>
              <a:buChar char="v"/>
            </a:pPr>
            <a:r>
              <a:rPr lang="sv-SE" dirty="0"/>
              <a:t>Kläder,</a:t>
            </a:r>
            <a:r>
              <a:rPr lang="sv-SE" baseline="0" dirty="0"/>
              <a:t> utrustning och m</a:t>
            </a:r>
            <a:r>
              <a:rPr lang="sv-SE" dirty="0"/>
              <a:t>aterial</a:t>
            </a:r>
          </a:p>
          <a:p>
            <a:pPr marL="171450" indent="-171450">
              <a:buFont typeface="Wingdings" panose="05000000000000000000" pitchFamily="2" charset="2"/>
              <a:buChar char="v"/>
            </a:pPr>
            <a:r>
              <a:rPr lang="sv-SE" dirty="0"/>
              <a:t>Anläggningar</a:t>
            </a:r>
          </a:p>
          <a:p>
            <a:pPr marL="171450" indent="-171450">
              <a:buFont typeface="Wingdings" panose="05000000000000000000" pitchFamily="2" charset="2"/>
              <a:buChar char="v"/>
            </a:pPr>
            <a:r>
              <a:rPr lang="sv-SE" dirty="0"/>
              <a:t>Resor</a:t>
            </a:r>
          </a:p>
          <a:p>
            <a:pPr marL="0" indent="0">
              <a:buFont typeface="Wingdings" panose="05000000000000000000" pitchFamily="2" charset="2"/>
              <a:buNone/>
            </a:pPr>
            <a:endParaRPr lang="sv-SE" dirty="0"/>
          </a:p>
          <a:p>
            <a:pPr marL="0" indent="0">
              <a:buFont typeface="Wingdings" panose="05000000000000000000" pitchFamily="2" charset="2"/>
              <a:buNone/>
            </a:pPr>
            <a:r>
              <a:rPr lang="sv-SE" dirty="0"/>
              <a:t>Ekonomisk och Social hållbarhet tas omhand i andra styrdokument</a:t>
            </a:r>
            <a:r>
              <a:rPr lang="sv-SE" baseline="0" dirty="0"/>
              <a:t> i Ås IF.</a:t>
            </a:r>
            <a:endParaRPr lang="sv-SE" dirty="0"/>
          </a:p>
        </p:txBody>
      </p:sp>
      <p:sp>
        <p:nvSpPr>
          <p:cNvPr id="4" name="Platshållare för bildnummer 3"/>
          <p:cNvSpPr>
            <a:spLocks noGrp="1"/>
          </p:cNvSpPr>
          <p:nvPr>
            <p:ph type="sldNum" sz="quarter" idx="10"/>
          </p:nvPr>
        </p:nvSpPr>
        <p:spPr/>
        <p:txBody>
          <a:bodyPr/>
          <a:lstStyle/>
          <a:p>
            <a:pPr rtl="0"/>
            <a:fld id="{0D0EDF81-139F-488C-872B-4720FBA6BF98}" type="slidenum">
              <a:rPr lang="sv-SE" noProof="0" smtClean="0"/>
              <a:t>2</a:t>
            </a:fld>
            <a:endParaRPr lang="sv-SE" noProof="0"/>
          </a:p>
        </p:txBody>
      </p:sp>
    </p:spTree>
    <p:extLst>
      <p:ext uri="{BB962C8B-B14F-4D97-AF65-F5344CB8AC3E}">
        <p14:creationId xmlns:p14="http://schemas.microsoft.com/office/powerpoint/2010/main" val="3640330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sv-SE" sz="1200" kern="1200" dirty="0">
                <a:solidFill>
                  <a:schemeClr val="tx1"/>
                </a:solidFill>
                <a:effectLst/>
                <a:latin typeface="+mn-lt"/>
                <a:ea typeface="+mn-ea"/>
                <a:cs typeface="+mn-cs"/>
              </a:rPr>
              <a:t>Exempel</a:t>
            </a:r>
            <a:r>
              <a:rPr lang="sv-SE" sz="1200" kern="1200" baseline="0" dirty="0">
                <a:solidFill>
                  <a:schemeClr val="tx1"/>
                </a:solidFill>
                <a:effectLst/>
                <a:latin typeface="+mn-lt"/>
                <a:ea typeface="+mn-ea"/>
                <a:cs typeface="+mn-cs"/>
              </a:rPr>
              <a:t> på aktiviteter:</a:t>
            </a:r>
          </a:p>
          <a:p>
            <a:pPr marL="171450" indent="-171450" rtl="0">
              <a:buFont typeface="Wingdings" panose="05000000000000000000" pitchFamily="2" charset="2"/>
              <a:buChar char="v"/>
            </a:pPr>
            <a:r>
              <a:rPr lang="sv-SE" dirty="0"/>
              <a:t>Mat och råvaror ska vara ekologisk med krav eller liknande märkning och när det finns lokalproducerat. </a:t>
            </a:r>
          </a:p>
          <a:p>
            <a:pPr marL="171450" indent="-171450" rtl="0">
              <a:buFont typeface="Wingdings" panose="05000000000000000000" pitchFamily="2" charset="2"/>
              <a:buChar char="v"/>
            </a:pPr>
            <a:r>
              <a:rPr lang="sv-SE" b="1" dirty="0"/>
              <a:t>Vi börja omställningen </a:t>
            </a:r>
            <a:r>
              <a:rPr lang="sv-SE" dirty="0"/>
              <a:t>till vegetarisk kost, med undantag för viltkött</a:t>
            </a:r>
          </a:p>
          <a:p>
            <a:pPr marL="171450" indent="-171450" rtl="0">
              <a:buFont typeface="Wingdings" panose="05000000000000000000" pitchFamily="2" charset="2"/>
              <a:buChar char="v"/>
            </a:pPr>
            <a:r>
              <a:rPr lang="sv-SE" sz="1200" kern="1200" dirty="0">
                <a:solidFill>
                  <a:schemeClr val="tx1"/>
                </a:solidFill>
                <a:effectLst/>
                <a:latin typeface="+mn-lt"/>
                <a:ea typeface="+mn-ea"/>
                <a:cs typeface="+mn-cs"/>
              </a:rPr>
              <a:t>Vi använder INTE engångsartiklar i plast</a:t>
            </a:r>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3</a:t>
            </a:fld>
            <a:endParaRPr lang="sv-SE"/>
          </a:p>
        </p:txBody>
      </p:sp>
    </p:spTree>
    <p:extLst>
      <p:ext uri="{BB962C8B-B14F-4D97-AF65-F5344CB8AC3E}">
        <p14:creationId xmlns:p14="http://schemas.microsoft.com/office/powerpoint/2010/main" val="2245800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r>
              <a:rPr kumimoji="0" lang="sv-SE" sz="1800" b="0" i="0" u="none" strike="noStrike" kern="1200" cap="none" spc="0" normalizeH="0" baseline="0" noProof="0" dirty="0">
                <a:ln>
                  <a:noFill/>
                </a:ln>
                <a:solidFill>
                  <a:srgbClr val="146194">
                    <a:lumMod val="75000"/>
                  </a:srgbClr>
                </a:solidFill>
                <a:effectLst/>
                <a:uLnTx/>
                <a:uFillTx/>
                <a:latin typeface="Century Gothic" panose="020B0502020202020204"/>
                <a:ea typeface="+mn-ea"/>
                <a:cs typeface="+mn-cs"/>
              </a:rPr>
              <a:t>Den mat vi serverar har betydelse för klimat och miljö. Hur mycket mat som slängs har också betydelse. Den svenska livsmedelsproduktionen står för cirka 20–25 procent av vår totala klimatpåverkan. Det ger även upphov till spridning av gifter och är en av våra mest vattenkrävande sektorer. Matsvinnet i Sverige uppgår till ca 95 kilo per person </a:t>
            </a:r>
            <a:r>
              <a:rPr kumimoji="0" lang="sv-SE" sz="1800" b="0" i="0" u="none" strike="noStrike" kern="1200" cap="none" spc="0" normalizeH="0" baseline="0" noProof="0">
                <a:ln>
                  <a:noFill/>
                </a:ln>
                <a:solidFill>
                  <a:srgbClr val="146194">
                    <a:lumMod val="75000"/>
                  </a:srgbClr>
                </a:solidFill>
                <a:effectLst/>
                <a:uLnTx/>
                <a:uFillTx/>
                <a:latin typeface="Century Gothic" panose="020B0502020202020204"/>
                <a:ea typeface="+mn-ea"/>
                <a:cs typeface="+mn-cs"/>
              </a:rPr>
              <a:t>och år </a:t>
            </a:r>
            <a:endParaRPr kumimoji="0" lang="sv-SE" sz="1800" b="0" i="0" u="none" strike="noStrike" kern="1200" cap="none" spc="0" normalizeH="0" baseline="0" noProof="0" dirty="0">
              <a:ln>
                <a:noFill/>
              </a:ln>
              <a:solidFill>
                <a:srgbClr val="146194">
                  <a:lumMod val="75000"/>
                </a:srgbClr>
              </a:solidFill>
              <a:effectLst/>
              <a:uLnTx/>
              <a:uFillTx/>
              <a:latin typeface="Century Gothic" panose="020B0502020202020204"/>
              <a:ea typeface="+mn-ea"/>
              <a:cs typeface="+mn-cs"/>
            </a:endParaRPr>
          </a:p>
          <a:p>
            <a:pPr marL="0" lvl="0" indent="0" rtl="0">
              <a:buFont typeface="+mj-lt"/>
              <a:buNone/>
            </a:pPr>
            <a:endParaRPr lang="sv-SE" dirty="0"/>
          </a:p>
          <a:p>
            <a:pPr marL="457200" lvl="1" indent="0" rtl="0">
              <a:buFont typeface="+mj-lt"/>
              <a:buNone/>
            </a:pPr>
            <a:endParaRPr lang="sv-SE" dirty="0"/>
          </a:p>
          <a:p>
            <a:pPr marL="0" indent="0" rtl="0">
              <a:buFont typeface="+mj-lt"/>
              <a:buNone/>
            </a:pPr>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4</a:t>
            </a:fld>
            <a:endParaRPr lang="sv-SE"/>
          </a:p>
        </p:txBody>
      </p:sp>
    </p:spTree>
    <p:extLst>
      <p:ext uri="{BB962C8B-B14F-4D97-AF65-F5344CB8AC3E}">
        <p14:creationId xmlns:p14="http://schemas.microsoft.com/office/powerpoint/2010/main" val="2745833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Med vår kostpolicy vill vi:</a:t>
            </a:r>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Stimulera och motivera till goda kostvanor - främja god hälsa och bra idrottsprestationer</a:t>
            </a:r>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Öka kunskapen och motivationen hos ledare, aktiva och föräldrar kring betydelsen av bra kosthållning.</a:t>
            </a:r>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Göra det enkelt att i samband med idrottsutövande göra bra och medvetna måltidsval</a:t>
            </a: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Ex. Undvika inköp av ”skräpmat” t ex läsk och godis. </a:t>
            </a: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Ex. Sprida tips om lätthanterliga och näringsriktiga produkter och måltider, anpassade för idrottsutövare.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5</a:t>
            </a:fld>
            <a:endParaRPr lang="sv-SE"/>
          </a:p>
        </p:txBody>
      </p:sp>
    </p:spTree>
    <p:extLst>
      <p:ext uri="{BB962C8B-B14F-4D97-AF65-F5344CB8AC3E}">
        <p14:creationId xmlns:p14="http://schemas.microsoft.com/office/powerpoint/2010/main" val="2960441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marL="0" indent="0" rtl="0">
              <a:buFont typeface="Wingdings" panose="05000000000000000000" pitchFamily="2" charset="2"/>
              <a:buNone/>
            </a:pPr>
            <a:r>
              <a:rPr lang="sv-SE" sz="1200" kern="1200" dirty="0">
                <a:solidFill>
                  <a:schemeClr val="tx1"/>
                </a:solidFill>
                <a:effectLst/>
                <a:latin typeface="+mn-lt"/>
                <a:ea typeface="+mn-ea"/>
                <a:cs typeface="+mn-cs"/>
              </a:rPr>
              <a:t>Exempel</a:t>
            </a:r>
            <a:r>
              <a:rPr lang="sv-SE" sz="1200" kern="1200" baseline="0" dirty="0">
                <a:solidFill>
                  <a:schemeClr val="tx1"/>
                </a:solidFill>
                <a:effectLst/>
                <a:latin typeface="+mn-lt"/>
                <a:ea typeface="+mn-ea"/>
                <a:cs typeface="+mn-cs"/>
              </a:rPr>
              <a:t> på aktiviteter:</a:t>
            </a:r>
          </a:p>
          <a:p>
            <a:pPr marL="0" indent="0" rtl="0">
              <a:buFont typeface="Wingdings" panose="05000000000000000000" pitchFamily="2" charset="2"/>
              <a:buNone/>
            </a:pPr>
            <a:endParaRPr lang="sv-SE" sz="1200" kern="1200" dirty="0">
              <a:solidFill>
                <a:schemeClr val="tx1"/>
              </a:solidFill>
              <a:effectLst/>
              <a:latin typeface="+mn-lt"/>
              <a:ea typeface="+mn-ea"/>
              <a:cs typeface="+mn-cs"/>
            </a:endParaRPr>
          </a:p>
          <a:p>
            <a:pPr marL="171450" indent="-171450" rtl="0">
              <a:buFont typeface="Wingdings" panose="05000000000000000000" pitchFamily="2" charset="2"/>
              <a:buChar char="v"/>
            </a:pPr>
            <a:r>
              <a:rPr lang="sv-SE" sz="1200" kern="1200" dirty="0">
                <a:solidFill>
                  <a:schemeClr val="tx1"/>
                </a:solidFill>
                <a:effectLst/>
                <a:latin typeface="+mn-lt"/>
                <a:ea typeface="+mn-ea"/>
                <a:cs typeface="+mn-cs"/>
              </a:rPr>
              <a:t>Vid inköp av nya kläder, utrustning och material väljer</a:t>
            </a:r>
            <a:r>
              <a:rPr lang="sv-SE" sz="1200" kern="1200" baseline="0" dirty="0">
                <a:solidFill>
                  <a:schemeClr val="tx1"/>
                </a:solidFill>
                <a:effectLst/>
                <a:latin typeface="+mn-lt"/>
                <a:ea typeface="+mn-ea"/>
                <a:cs typeface="+mn-cs"/>
              </a:rPr>
              <a:t> vi de</a:t>
            </a:r>
            <a:r>
              <a:rPr lang="sv-SE" sz="1200" kern="1200" dirty="0">
                <a:solidFill>
                  <a:schemeClr val="tx1"/>
                </a:solidFill>
                <a:effectLst/>
                <a:latin typeface="+mn-lt"/>
                <a:ea typeface="+mn-ea"/>
                <a:cs typeface="+mn-cs"/>
              </a:rPr>
              <a:t> miljö- och </a:t>
            </a:r>
            <a:r>
              <a:rPr lang="sv-SE" sz="1200" kern="1200" dirty="0" err="1">
                <a:solidFill>
                  <a:schemeClr val="tx1"/>
                </a:solidFill>
                <a:effectLst/>
                <a:latin typeface="+mn-lt"/>
                <a:ea typeface="+mn-ea"/>
                <a:cs typeface="+mn-cs"/>
              </a:rPr>
              <a:t>klimatsmarta</a:t>
            </a:r>
            <a:r>
              <a:rPr lang="sv-SE" sz="1200" kern="1200" dirty="0">
                <a:solidFill>
                  <a:schemeClr val="tx1"/>
                </a:solidFill>
                <a:effectLst/>
                <a:latin typeface="+mn-lt"/>
                <a:ea typeface="+mn-ea"/>
                <a:cs typeface="+mn-cs"/>
              </a:rPr>
              <a:t> alternativen</a:t>
            </a:r>
          </a:p>
          <a:p>
            <a:pPr marL="171450" indent="-171450" rtl="0">
              <a:buFont typeface="Wingdings" panose="05000000000000000000" pitchFamily="2" charset="2"/>
              <a:buChar char="v"/>
            </a:pPr>
            <a:r>
              <a:rPr lang="sv-SE" sz="1200" kern="1200" dirty="0">
                <a:solidFill>
                  <a:schemeClr val="tx1"/>
                </a:solidFill>
                <a:effectLst/>
                <a:latin typeface="+mn-lt"/>
                <a:ea typeface="+mn-ea"/>
                <a:cs typeface="+mn-cs"/>
              </a:rPr>
              <a:t>Vi underlätta återbruk av kläder – erbjuder försäljning via ex. Facebook och</a:t>
            </a:r>
            <a:r>
              <a:rPr lang="sv-SE" sz="1200" kern="1200" baseline="0" dirty="0">
                <a:solidFill>
                  <a:schemeClr val="tx1"/>
                </a:solidFill>
                <a:effectLst/>
                <a:latin typeface="+mn-lt"/>
                <a:ea typeface="+mn-ea"/>
                <a:cs typeface="+mn-cs"/>
              </a:rPr>
              <a:t> </a:t>
            </a:r>
            <a:r>
              <a:rPr lang="sv-SE" sz="1200" b="1" kern="1200" baseline="0" dirty="0">
                <a:solidFill>
                  <a:schemeClr val="tx1"/>
                </a:solidFill>
                <a:effectLst/>
                <a:latin typeface="+mn-lt"/>
                <a:ea typeface="+mn-ea"/>
                <a:cs typeface="+mn-cs"/>
              </a:rPr>
              <a:t>undviker </a:t>
            </a:r>
            <a:r>
              <a:rPr lang="sv-SE" sz="1200" b="1" kern="1200" dirty="0">
                <a:solidFill>
                  <a:schemeClr val="tx1"/>
                </a:solidFill>
                <a:effectLst/>
                <a:latin typeface="+mn-lt"/>
                <a:ea typeface="+mn-ea"/>
                <a:cs typeface="+mn-cs"/>
              </a:rPr>
              <a:t>initialer och sponsorer på våra föreningskläder</a:t>
            </a:r>
            <a:r>
              <a:rPr lang="sv-SE" sz="1200" kern="1200" dirty="0">
                <a:solidFill>
                  <a:schemeClr val="tx1"/>
                </a:solidFill>
                <a:effectLst/>
                <a:latin typeface="+mn-lt"/>
                <a:ea typeface="+mn-ea"/>
                <a:cs typeface="+mn-cs"/>
              </a:rPr>
              <a:t>. </a:t>
            </a:r>
          </a:p>
          <a:p>
            <a:pPr marL="171450" indent="-171450" rtl="0">
              <a:buFont typeface="Wingdings" panose="05000000000000000000" pitchFamily="2" charset="2"/>
              <a:buChar char="v"/>
            </a:pPr>
            <a:r>
              <a:rPr lang="sv-SE" sz="1200" kern="1200" dirty="0">
                <a:solidFill>
                  <a:schemeClr val="tx1"/>
                </a:solidFill>
                <a:effectLst/>
                <a:latin typeface="+mn-lt"/>
                <a:ea typeface="+mn-ea"/>
                <a:cs typeface="+mn-cs"/>
              </a:rPr>
              <a:t>Aktiviteter för att bringa intäkter till träningsgrupper ska INTE bidra till onödig konsumtion.</a:t>
            </a:r>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6</a:t>
            </a:fld>
            <a:endParaRPr lang="sv-SE"/>
          </a:p>
        </p:txBody>
      </p:sp>
    </p:spTree>
    <p:extLst>
      <p:ext uri="{BB962C8B-B14F-4D97-AF65-F5344CB8AC3E}">
        <p14:creationId xmlns:p14="http://schemas.microsoft.com/office/powerpoint/2010/main" val="220116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r>
              <a:rPr kumimoji="0" lang="sv-SE" sz="1800" b="0" i="0" u="none" strike="noStrike" kern="1200" cap="none" spc="0" normalizeH="0" baseline="0" noProof="0" dirty="0">
                <a:ln>
                  <a:noFill/>
                </a:ln>
                <a:solidFill>
                  <a:srgbClr val="146194">
                    <a:lumMod val="75000"/>
                  </a:srgbClr>
                </a:solidFill>
                <a:effectLst/>
                <a:uLnTx/>
                <a:uFillTx/>
                <a:latin typeface="Century Gothic" panose="020B0502020202020204"/>
                <a:ea typeface="+mn-ea"/>
                <a:cs typeface="+mn-cs"/>
              </a:rPr>
              <a:t>Mycket av kläderna och utrustningen innehåller konstgjorda fibrer såsom polyester och lycra. De materialen härstammar från och utvinns ur fossil olja. Det gör dem svårare att återvinna eller återanvända jämfört med naturfiber som ull och lin.</a:t>
            </a:r>
          </a:p>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r>
              <a:rPr kumimoji="0" lang="sv-SE" sz="1800" b="0" i="0" u="none" strike="noStrike" kern="1200" cap="none" spc="0" normalizeH="0" baseline="0" noProof="0" dirty="0">
                <a:ln>
                  <a:noFill/>
                </a:ln>
                <a:solidFill>
                  <a:srgbClr val="146194">
                    <a:lumMod val="75000"/>
                  </a:srgbClr>
                </a:solidFill>
                <a:effectLst/>
                <a:uLnTx/>
                <a:uFillTx/>
                <a:latin typeface="Century Gothic" panose="020B0502020202020204"/>
                <a:ea typeface="+mn-ea"/>
                <a:cs typeface="+mn-cs"/>
              </a:rPr>
              <a:t>Användning av konstgjorda fibrer leder till att mikroplaster ökar i alla naturmiljöer, vilket skadar växt- och djurlivet. I förlängningen skadar det även oss människor. En del funktionsplagg behandlas med silverjoner i syfte att göra dem antibakteriella och få bort lukt. Det påverkar naturen negativt </a:t>
            </a:r>
          </a:p>
          <a:p>
            <a:pPr rtl="0"/>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7</a:t>
            </a:fld>
            <a:endParaRPr lang="sv-SE"/>
          </a:p>
        </p:txBody>
      </p:sp>
    </p:spTree>
    <p:extLst>
      <p:ext uri="{BB962C8B-B14F-4D97-AF65-F5344CB8AC3E}">
        <p14:creationId xmlns:p14="http://schemas.microsoft.com/office/powerpoint/2010/main" val="1356312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r>
              <a:rPr lang="sv-SE" dirty="0"/>
              <a:t>Föreningen genomför årligen en översyn av våra anläggningars drift och skötsel i</a:t>
            </a:r>
            <a:r>
              <a:rPr lang="sv-SE" baseline="0" dirty="0"/>
              <a:t> syfta </a:t>
            </a:r>
            <a:r>
              <a:rPr lang="sv-SE" dirty="0"/>
              <a:t>att minimera deras</a:t>
            </a:r>
            <a:r>
              <a:rPr lang="sv-SE" baseline="0" dirty="0"/>
              <a:t> </a:t>
            </a:r>
            <a:r>
              <a:rPr lang="sv-SE" dirty="0"/>
              <a:t>miljö och klimatpåverkan.</a:t>
            </a:r>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8</a:t>
            </a:fld>
            <a:endParaRPr lang="sv-SE"/>
          </a:p>
        </p:txBody>
      </p:sp>
    </p:spTree>
    <p:extLst>
      <p:ext uri="{BB962C8B-B14F-4D97-AF65-F5344CB8AC3E}">
        <p14:creationId xmlns:p14="http://schemas.microsoft.com/office/powerpoint/2010/main" val="2758464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r>
              <a:rPr lang="sv-SE" dirty="0"/>
              <a:t>Dels har det en påverkan på naturen på platsen, dels medför de förändringar av marken. Det är inte bara den miljö vi ser framför oss som påverkas. Det sker även i andra naturmiljöer där tillverkning, destruering, återvinning och återanvändning görs. </a:t>
            </a:r>
          </a:p>
          <a:p>
            <a:pPr rtl="0"/>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9</a:t>
            </a:fld>
            <a:endParaRPr lang="sv-SE"/>
          </a:p>
        </p:txBody>
      </p:sp>
    </p:spTree>
    <p:extLst>
      <p:ext uri="{BB962C8B-B14F-4D97-AF65-F5344CB8AC3E}">
        <p14:creationId xmlns:p14="http://schemas.microsoft.com/office/powerpoint/2010/main" val="2617798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rtl="0"/>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10</a:t>
            </a:fld>
            <a:endParaRPr lang="sv-SE"/>
          </a:p>
        </p:txBody>
      </p:sp>
    </p:spTree>
    <p:extLst>
      <p:ext uri="{BB962C8B-B14F-4D97-AF65-F5344CB8AC3E}">
        <p14:creationId xmlns:p14="http://schemas.microsoft.com/office/powerpoint/2010/main" val="2232026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rtlCol="0"/>
          <a:lstStyle/>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r>
              <a:rPr kumimoji="0" lang="sv-SE" sz="1800" b="0" i="0" u="none" strike="noStrike" kern="1200" cap="none" spc="0" normalizeH="0" baseline="0" noProof="0" dirty="0">
                <a:ln>
                  <a:noFill/>
                </a:ln>
                <a:solidFill>
                  <a:srgbClr val="146194">
                    <a:lumMod val="75000"/>
                  </a:srgbClr>
                </a:solidFill>
                <a:effectLst/>
                <a:uLnTx/>
                <a:uFillTx/>
                <a:latin typeface="Century Gothic" panose="020B0502020202020204"/>
                <a:ea typeface="+mn-ea"/>
                <a:cs typeface="+mn-cs"/>
              </a:rPr>
              <a:t>Enligt deltagarstatistiken i LOK-stödet genomförs drygt 150 000 träningstillfällen i Sverige per dag (2019). Därtill kommer även matcher, träningsläger, cuper, evenemang och elitidrottens internationella karaktär.</a:t>
            </a:r>
          </a:p>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r>
              <a:rPr kumimoji="0" lang="sv-SE" sz="1800" b="0" i="0" u="none" strike="noStrike" kern="1200" cap="none" spc="0" normalizeH="0" baseline="0" noProof="0" dirty="0">
                <a:ln>
                  <a:noFill/>
                </a:ln>
                <a:solidFill>
                  <a:srgbClr val="146194">
                    <a:lumMod val="75000"/>
                  </a:srgbClr>
                </a:solidFill>
                <a:effectLst/>
                <a:uLnTx/>
                <a:uFillTx/>
                <a:latin typeface="Century Gothic" panose="020B0502020202020204"/>
                <a:ea typeface="+mn-ea"/>
                <a:cs typeface="+mn-cs"/>
              </a:rPr>
              <a:t>Aktiviteterna genererar mycket resande, inte sällan med bil och i vissa fall även med flyg. Man skulle kunna säga att idrotten hänger på resor.</a:t>
            </a:r>
          </a:p>
          <a:p>
            <a:pPr marL="0" marR="0" lvl="0" indent="0" algn="l" defTabSz="457200" rtl="0" eaLnBrk="1" fontAlgn="auto" latinLnBrk="0" hangingPunct="1">
              <a:lnSpc>
                <a:spcPct val="100000"/>
              </a:lnSpc>
              <a:spcBef>
                <a:spcPct val="20000"/>
              </a:spcBef>
              <a:spcAft>
                <a:spcPts val="600"/>
              </a:spcAft>
              <a:buClr>
                <a:prstClr val="white"/>
              </a:buClr>
              <a:buSzPct val="80000"/>
              <a:buFont typeface="Wingdings 3" panose="05040102010807070707" pitchFamily="18" charset="2"/>
              <a:buNone/>
              <a:tabLst/>
              <a:defRPr/>
            </a:pPr>
            <a:r>
              <a:rPr kumimoji="0" lang="sv-SE" sz="1800" b="0" i="0" u="none" strike="noStrike" kern="1200" cap="none" spc="0" normalizeH="0" baseline="0" noProof="0" dirty="0">
                <a:ln>
                  <a:noFill/>
                </a:ln>
                <a:solidFill>
                  <a:srgbClr val="146194">
                    <a:lumMod val="75000"/>
                  </a:srgbClr>
                </a:solidFill>
                <a:effectLst/>
                <a:uLnTx/>
                <a:uFillTx/>
                <a:latin typeface="Century Gothic" panose="020B0502020202020204"/>
                <a:ea typeface="+mn-ea"/>
                <a:cs typeface="+mn-cs"/>
              </a:rPr>
              <a:t>Samtidigt som vi vet att summan av alla inrikesresor i Sverige står för en tredjedel av de totala utsläppen i Sverige. En stor del av utsläppen kommer från idrottsrelaterade transporter.</a:t>
            </a:r>
          </a:p>
          <a:p>
            <a:pPr rtl="0"/>
            <a:endParaRPr lang="sv-SE" dirty="0"/>
          </a:p>
        </p:txBody>
      </p:sp>
      <p:sp>
        <p:nvSpPr>
          <p:cNvPr id="4" name="Platshållare för bildnummer 3"/>
          <p:cNvSpPr>
            <a:spLocks noGrp="1"/>
          </p:cNvSpPr>
          <p:nvPr>
            <p:ph type="sldNum" sz="quarter" idx="5"/>
          </p:nvPr>
        </p:nvSpPr>
        <p:spPr/>
        <p:txBody>
          <a:bodyPr rtlCol="0"/>
          <a:lstStyle/>
          <a:p>
            <a:pPr rtl="0"/>
            <a:fld id="{0D0EDF81-139F-488C-872B-4720FBA6BF98}" type="slidenum">
              <a:rPr lang="sv-SE" smtClean="0"/>
              <a:t>11</a:t>
            </a:fld>
            <a:endParaRPr lang="sv-SE"/>
          </a:p>
        </p:txBody>
      </p:sp>
    </p:spTree>
    <p:extLst>
      <p:ext uri="{BB962C8B-B14F-4D97-AF65-F5344CB8AC3E}">
        <p14:creationId xmlns:p14="http://schemas.microsoft.com/office/powerpoint/2010/main" val="2992499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Diskussionspunkter</a:t>
            </a:r>
            <a:r>
              <a:rPr lang="sv-SE" baseline="0" dirty="0"/>
              <a:t> – feedback tillbaka till hållbarhetsansvariga i din sektion/egen e-post adress till hållbarhetsansvariga.</a:t>
            </a:r>
            <a:endParaRPr lang="sv-SE" dirty="0"/>
          </a:p>
        </p:txBody>
      </p:sp>
      <p:sp>
        <p:nvSpPr>
          <p:cNvPr id="4" name="Platshållare för bildnummer 3"/>
          <p:cNvSpPr>
            <a:spLocks noGrp="1"/>
          </p:cNvSpPr>
          <p:nvPr>
            <p:ph type="sldNum" sz="quarter" idx="10"/>
          </p:nvPr>
        </p:nvSpPr>
        <p:spPr/>
        <p:txBody>
          <a:bodyPr/>
          <a:lstStyle/>
          <a:p>
            <a:pPr rtl="0"/>
            <a:fld id="{0D0EDF81-139F-488C-872B-4720FBA6BF98}" type="slidenum">
              <a:rPr lang="sv-SE" noProof="0" smtClean="0"/>
              <a:t>12</a:t>
            </a:fld>
            <a:endParaRPr lang="sv-SE" noProof="0"/>
          </a:p>
        </p:txBody>
      </p:sp>
    </p:spTree>
    <p:extLst>
      <p:ext uri="{BB962C8B-B14F-4D97-AF65-F5344CB8AC3E}">
        <p14:creationId xmlns:p14="http://schemas.microsoft.com/office/powerpoint/2010/main" val="860403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9" name="Frihandsfigur: Figur 8" descr="Tag=AccentFärg&#10;Variant=Ljus&#10;Mål=Fy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sv-SE" noProof="0"/>
          </a:p>
        </p:txBody>
      </p:sp>
      <p:sp>
        <p:nvSpPr>
          <p:cNvPr id="2" name="Rubrik 1">
            <a:extLst>
              <a:ext uri="{FF2B5EF4-FFF2-40B4-BE49-F238E27FC236}">
                <a16:creationId xmlns:a16="http://schemas.microsoft.com/office/drawing/2014/main" id="{807094A5-EB6F-441D-88F8-CD7A30C84707}"/>
              </a:ext>
            </a:extLst>
          </p:cNvPr>
          <p:cNvSpPr>
            <a:spLocks noGrp="1"/>
          </p:cNvSpPr>
          <p:nvPr>
            <p:ph type="ctrTitle" hasCustomPrompt="1"/>
          </p:nvPr>
        </p:nvSpPr>
        <p:spPr>
          <a:xfrm>
            <a:off x="932688" y="1673352"/>
            <a:ext cx="5596128" cy="3511296"/>
          </a:xfrm>
        </p:spPr>
        <p:txBody>
          <a:bodyPr rtlCol="0" anchor="ctr">
            <a:normAutofit/>
          </a:bodyPr>
          <a:lstStyle>
            <a:lvl1pPr algn="l">
              <a:lnSpc>
                <a:spcPct val="100000"/>
              </a:lnSpc>
              <a:defRPr sz="4800">
                <a:solidFill>
                  <a:schemeClr val="bg1"/>
                </a:solidFill>
              </a:defRPr>
            </a:lvl1pPr>
          </a:lstStyle>
          <a:p>
            <a:pPr rtl="0"/>
            <a:r>
              <a:rPr lang="sv-SE" noProof="0"/>
              <a:t>Klicka här för att ändra format</a:t>
            </a:r>
          </a:p>
        </p:txBody>
      </p:sp>
      <p:sp>
        <p:nvSpPr>
          <p:cNvPr id="3" name="Underrubrik 2">
            <a:extLst>
              <a:ext uri="{FF2B5EF4-FFF2-40B4-BE49-F238E27FC236}">
                <a16:creationId xmlns:a16="http://schemas.microsoft.com/office/drawing/2014/main" id="{1C7CE1E3-3929-42A6-81B7-056BD88EF353}"/>
              </a:ext>
            </a:extLst>
          </p:cNvPr>
          <p:cNvSpPr>
            <a:spLocks noGrp="1"/>
          </p:cNvSpPr>
          <p:nvPr>
            <p:ph type="subTitle" idx="1" hasCustomPrompt="1"/>
          </p:nvPr>
        </p:nvSpPr>
        <p:spPr>
          <a:xfrm>
            <a:off x="8110728" y="1674546"/>
            <a:ext cx="3401568" cy="3508908"/>
          </a:xfrm>
        </p:spPr>
        <p:txBody>
          <a:bodyPr rtlCol="0"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sv-SE" noProof="0"/>
              <a:t>Klicka om du vill redigera mall för underrubriksformat</a:t>
            </a:r>
          </a:p>
        </p:txBody>
      </p:sp>
    </p:spTree>
    <p:extLst>
      <p:ext uri="{BB962C8B-B14F-4D97-AF65-F5344CB8AC3E}">
        <p14:creationId xmlns:p14="http://schemas.microsoft.com/office/powerpoint/2010/main" val="880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med 4 bilder">
    <p:spTree>
      <p:nvGrpSpPr>
        <p:cNvPr id="1" name=""/>
        <p:cNvGrpSpPr/>
        <p:nvPr/>
      </p:nvGrpSpPr>
      <p:grpSpPr>
        <a:xfrm>
          <a:off x="0" y="0"/>
          <a:ext cx="0" cy="0"/>
          <a:chOff x="0" y="0"/>
          <a:chExt cx="0" cy="0"/>
        </a:xfrm>
      </p:grpSpPr>
      <p:sp>
        <p:nvSpPr>
          <p:cNvPr id="24" name="Platshållare för bild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23" name="Platshållare för bild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2" name="Rubrik 1">
            <a:extLst>
              <a:ext uri="{FF2B5EF4-FFF2-40B4-BE49-F238E27FC236}">
                <a16:creationId xmlns:a16="http://schemas.microsoft.com/office/drawing/2014/main" id="{26030E26-A86A-417A-AA64-699AA8DD3DA5}"/>
              </a:ext>
            </a:extLst>
          </p:cNvPr>
          <p:cNvSpPr>
            <a:spLocks noGrp="1"/>
          </p:cNvSpPr>
          <p:nvPr>
            <p:ph type="title" hasCustomPrompt="1"/>
          </p:nvPr>
        </p:nvSpPr>
        <p:spPr>
          <a:xfrm>
            <a:off x="838200" y="365125"/>
            <a:ext cx="3200400" cy="2103436"/>
          </a:xfrm>
        </p:spPr>
        <p:txBody>
          <a:bodyPr rtlCol="0">
            <a:normAutofit/>
          </a:bodyPr>
          <a:lstStyle>
            <a:lvl1pPr>
              <a:defRPr sz="4000"/>
            </a:lvl1pPr>
          </a:lstStyle>
          <a:p>
            <a:pPr rtl="0"/>
            <a:r>
              <a:rPr lang="sv-SE" noProof="0" dirty="0"/>
              <a:t>Klicka här för att ändra format</a:t>
            </a:r>
          </a:p>
        </p:txBody>
      </p:sp>
      <p:sp>
        <p:nvSpPr>
          <p:cNvPr id="3" name="Platshållare för innehåll 2">
            <a:extLst>
              <a:ext uri="{FF2B5EF4-FFF2-40B4-BE49-F238E27FC236}">
                <a16:creationId xmlns:a16="http://schemas.microsoft.com/office/drawing/2014/main" id="{D19CF97E-0E6E-41E9-B75B-0371E744D1E8}"/>
              </a:ext>
            </a:extLst>
          </p:cNvPr>
          <p:cNvSpPr>
            <a:spLocks noGrp="1"/>
          </p:cNvSpPr>
          <p:nvPr>
            <p:ph idx="1" hasCustomPrompt="1"/>
          </p:nvPr>
        </p:nvSpPr>
        <p:spPr>
          <a:xfrm>
            <a:off x="838200" y="2643186"/>
            <a:ext cx="3816096" cy="3529014"/>
          </a:xfrm>
        </p:spPr>
        <p:txBody>
          <a:bodyPr rtlCol="0"/>
          <a:lstStyle>
            <a:lvl1pPr marL="0" indent="0">
              <a:buNone/>
              <a:defRPr sz="2000"/>
            </a:lvl1pPr>
            <a:lvl2pPr marL="228600">
              <a:defRPr/>
            </a:lvl2pPr>
            <a:lvl3pPr marL="457200">
              <a:defRPr/>
            </a:lvl3pPr>
            <a:lvl4pPr marL="685800">
              <a:defRPr/>
            </a:lvl4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p:txBody>
      </p:sp>
      <p:sp>
        <p:nvSpPr>
          <p:cNvPr id="5" name="Platshållare för sidfot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rtlCol="0"/>
          <a:lstStyle>
            <a:lvl1pPr algn="l">
              <a:defRPr/>
            </a:lvl1pPr>
          </a:lstStyle>
          <a:p>
            <a:pPr algn="l" rtl="0"/>
            <a:r>
              <a:rPr lang="sv-SE" noProof="0"/>
              <a:t>Presentationens rubrik</a:t>
            </a:r>
          </a:p>
        </p:txBody>
      </p:sp>
      <p:sp>
        <p:nvSpPr>
          <p:cNvPr id="19" name="Platshållare för bild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rtlCol="0" anchor="ctr"/>
          <a:lstStyle>
            <a:lvl1pPr algn="ctr">
              <a:buNone/>
              <a:defRPr/>
            </a:lvl1pPr>
          </a:lstStyle>
          <a:p>
            <a:pPr rtl="0"/>
            <a:r>
              <a:rPr lang="sv-SE" noProof="0"/>
              <a:t>Klicka på ikonen för att lägga till en bild</a:t>
            </a:r>
          </a:p>
        </p:txBody>
      </p:sp>
      <p:sp>
        <p:nvSpPr>
          <p:cNvPr id="20" name="Platshållare för bild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rtlCol="0" anchor="ctr"/>
          <a:lstStyle>
            <a:lvl1pPr algn="ctr">
              <a:buNone/>
              <a:defRPr/>
            </a:lvl1pPr>
          </a:lstStyle>
          <a:p>
            <a:pPr rtl="0"/>
            <a:r>
              <a:rPr lang="sv-SE" noProof="0"/>
              <a:t>Klicka på ikonen för att lägga till en bild</a:t>
            </a:r>
          </a:p>
        </p:txBody>
      </p:sp>
    </p:spTree>
    <p:extLst>
      <p:ext uri="{BB962C8B-B14F-4D97-AF65-F5344CB8AC3E}">
        <p14:creationId xmlns:p14="http://schemas.microsoft.com/office/powerpoint/2010/main" val="379664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ihandsfigur: Figur 8" descr="Tag=AccentFärg&#10;Variant=Ljus&#10;Mål=Fy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sv-SE" noProof="0"/>
          </a:p>
        </p:txBody>
      </p:sp>
      <p:sp>
        <p:nvSpPr>
          <p:cNvPr id="2" name="Rubrik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rtlCol="0" anchor="ctr">
            <a:normAutofit/>
          </a:bodyPr>
          <a:lstStyle>
            <a:lvl1pPr>
              <a:defRPr sz="4000">
                <a:solidFill>
                  <a:schemeClr val="bg1"/>
                </a:solidFill>
              </a:defRPr>
            </a:lvl1pPr>
          </a:lstStyle>
          <a:p>
            <a:pPr rtl="0"/>
            <a:r>
              <a:rPr lang="sv-SE" noProof="0"/>
              <a:t>Rubrik</a:t>
            </a:r>
          </a:p>
        </p:txBody>
      </p:sp>
      <p:sp>
        <p:nvSpPr>
          <p:cNvPr id="4" name="Platshållare för datum 3">
            <a:extLst>
              <a:ext uri="{FF2B5EF4-FFF2-40B4-BE49-F238E27FC236}">
                <a16:creationId xmlns:a16="http://schemas.microsoft.com/office/drawing/2014/main" id="{3793FB3F-D2A6-4919-B57B-C08861D46303}"/>
              </a:ext>
            </a:extLst>
          </p:cNvPr>
          <p:cNvSpPr>
            <a:spLocks noGrp="1"/>
          </p:cNvSpPr>
          <p:nvPr>
            <p:ph type="dt" sz="half" idx="10"/>
          </p:nvPr>
        </p:nvSpPr>
        <p:spPr/>
        <p:txBody>
          <a:bodyPr rtlCol="0"/>
          <a:lstStyle/>
          <a:p>
            <a:pPr rtl="0"/>
            <a:r>
              <a:rPr lang="sv-SE" noProof="0"/>
              <a:t>20XX-09-03</a:t>
            </a:r>
          </a:p>
        </p:txBody>
      </p:sp>
      <p:sp>
        <p:nvSpPr>
          <p:cNvPr id="5" name="Platshållare för sidfot 4">
            <a:extLst>
              <a:ext uri="{FF2B5EF4-FFF2-40B4-BE49-F238E27FC236}">
                <a16:creationId xmlns:a16="http://schemas.microsoft.com/office/drawing/2014/main" id="{989049E0-6BE5-43FA-A4D4-ACAFC871A79F}"/>
              </a:ext>
            </a:extLst>
          </p:cNvPr>
          <p:cNvSpPr>
            <a:spLocks noGrp="1"/>
          </p:cNvSpPr>
          <p:nvPr>
            <p:ph type="ftr" sz="quarter" idx="11"/>
          </p:nvPr>
        </p:nvSpPr>
        <p:spPr/>
        <p:txBody>
          <a:bodyPr rtlCol="0"/>
          <a:lstStyle/>
          <a:p>
            <a:pPr rtl="0"/>
            <a:r>
              <a:rPr lang="sv-SE" noProof="0"/>
              <a:t>Presentationens rubrik</a:t>
            </a:r>
          </a:p>
        </p:txBody>
      </p:sp>
      <p:sp>
        <p:nvSpPr>
          <p:cNvPr id="6" name="Platshållare för bildnumm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
        <p:nvSpPr>
          <p:cNvPr id="15" name="Platshållare för innehåll 13">
            <a:extLst>
              <a:ext uri="{FF2B5EF4-FFF2-40B4-BE49-F238E27FC236}">
                <a16:creationId xmlns:a16="http://schemas.microsoft.com/office/drawing/2014/main" id="{CCD14F82-32BC-4E61-83EA-CB71ED780A3F}"/>
              </a:ext>
            </a:extLst>
          </p:cNvPr>
          <p:cNvSpPr>
            <a:spLocks noGrp="1"/>
          </p:cNvSpPr>
          <p:nvPr>
            <p:ph sz="quarter" idx="13" hasCustomPrompt="1"/>
          </p:nvPr>
        </p:nvSpPr>
        <p:spPr>
          <a:xfrm>
            <a:off x="6735763" y="712788"/>
            <a:ext cx="4618037" cy="5432425"/>
          </a:xfrm>
        </p:spPr>
        <p:txBody>
          <a:bodyPr rtlCol="0" anchor="ctr"/>
          <a:lstStyle>
            <a:lvl1pPr marL="0" indent="0">
              <a:buNone/>
              <a:defRPr sz="1800"/>
            </a:lvl1pPr>
          </a:lstStyle>
          <a:p>
            <a:pPr lvl="0" rtl="0"/>
            <a:r>
              <a:rPr lang="sv-SE" noProof="0"/>
              <a:t>Redigera format för bakgrundstext</a:t>
            </a:r>
          </a:p>
        </p:txBody>
      </p:sp>
    </p:spTree>
    <p:extLst>
      <p:ext uri="{BB962C8B-B14F-4D97-AF65-F5344CB8AC3E}">
        <p14:creationId xmlns:p14="http://schemas.microsoft.com/office/powerpoint/2010/main" val="36554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med två bilder">
    <p:spTree>
      <p:nvGrpSpPr>
        <p:cNvPr id="1" name=""/>
        <p:cNvGrpSpPr/>
        <p:nvPr/>
      </p:nvGrpSpPr>
      <p:grpSpPr>
        <a:xfrm>
          <a:off x="0" y="0"/>
          <a:ext cx="0" cy="0"/>
          <a:chOff x="0" y="0"/>
          <a:chExt cx="0" cy="0"/>
        </a:xfrm>
      </p:grpSpPr>
      <p:sp>
        <p:nvSpPr>
          <p:cNvPr id="16" name="Platshållare för bild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15" name="Platshållare för bild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2" name="Rubrik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rtlCol="0" anchor="b">
            <a:normAutofit/>
          </a:bodyPr>
          <a:lstStyle>
            <a:lvl1pPr algn="r">
              <a:defRPr sz="4800"/>
            </a:lvl1pPr>
          </a:lstStyle>
          <a:p>
            <a:pPr rtl="0"/>
            <a:r>
              <a:rPr lang="sv-SE" noProof="0"/>
              <a:t>Rubrik här</a:t>
            </a:r>
          </a:p>
        </p:txBody>
      </p:sp>
      <p:sp>
        <p:nvSpPr>
          <p:cNvPr id="18" name="Underrubrik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rtlCol="0"/>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sv-SE" noProof="0"/>
              <a:t>Underrubrik</a:t>
            </a:r>
          </a:p>
        </p:txBody>
      </p:sp>
    </p:spTree>
    <p:extLst>
      <p:ext uri="{BB962C8B-B14F-4D97-AF65-F5344CB8AC3E}">
        <p14:creationId xmlns:p14="http://schemas.microsoft.com/office/powerpoint/2010/main" val="44927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7" name="Frihandsfigur: Figur 6" descr="Tag=AccentFärg&#10;Variant=Ljus&#10;Mål=Fy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sv-SE" noProof="0"/>
          </a:p>
        </p:txBody>
      </p:sp>
      <p:sp>
        <p:nvSpPr>
          <p:cNvPr id="2" name="Rubrik 1">
            <a:extLst>
              <a:ext uri="{FF2B5EF4-FFF2-40B4-BE49-F238E27FC236}">
                <a16:creationId xmlns:a16="http://schemas.microsoft.com/office/drawing/2014/main" id="{26030E26-A86A-417A-AA64-699AA8DD3DA5}"/>
              </a:ext>
            </a:extLst>
          </p:cNvPr>
          <p:cNvSpPr>
            <a:spLocks noGrp="1"/>
          </p:cNvSpPr>
          <p:nvPr>
            <p:ph type="title" hasCustomPrompt="1"/>
          </p:nvPr>
        </p:nvSpPr>
        <p:spPr/>
        <p:txBody>
          <a:bodyPr rtlCol="0">
            <a:normAutofit/>
          </a:bodyPr>
          <a:lstStyle>
            <a:lvl1pPr>
              <a:defRPr sz="4000"/>
            </a:lvl1pPr>
          </a:lstStyle>
          <a:p>
            <a:pPr rtl="0"/>
            <a:r>
              <a:rPr lang="sv-SE" noProof="0" dirty="0"/>
              <a:t>Klicka här för att ändra format</a:t>
            </a:r>
          </a:p>
        </p:txBody>
      </p:sp>
      <p:sp>
        <p:nvSpPr>
          <p:cNvPr id="3" name="Platshållare för innehåll 2">
            <a:extLst>
              <a:ext uri="{FF2B5EF4-FFF2-40B4-BE49-F238E27FC236}">
                <a16:creationId xmlns:a16="http://schemas.microsoft.com/office/drawing/2014/main" id="{D19CF97E-0E6E-41E9-B75B-0371E744D1E8}"/>
              </a:ext>
            </a:extLst>
          </p:cNvPr>
          <p:cNvSpPr>
            <a:spLocks noGrp="1"/>
          </p:cNvSpPr>
          <p:nvPr>
            <p:ph idx="1" hasCustomPrompt="1"/>
          </p:nvPr>
        </p:nvSpPr>
        <p:spPr>
          <a:xfrm>
            <a:off x="838200" y="2011680"/>
            <a:ext cx="10515600" cy="4160520"/>
          </a:xfrm>
        </p:spPr>
        <p:txBody>
          <a:bodyPr rtlCol="0"/>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4" name="Platshållare för datum 3">
            <a:extLst>
              <a:ext uri="{FF2B5EF4-FFF2-40B4-BE49-F238E27FC236}">
                <a16:creationId xmlns:a16="http://schemas.microsoft.com/office/drawing/2014/main" id="{70BAE770-8363-44CD-8A22-AB26C5C5361B}"/>
              </a:ext>
            </a:extLst>
          </p:cNvPr>
          <p:cNvSpPr>
            <a:spLocks noGrp="1"/>
          </p:cNvSpPr>
          <p:nvPr>
            <p:ph type="dt" sz="half" idx="10"/>
          </p:nvPr>
        </p:nvSpPr>
        <p:spPr/>
        <p:txBody>
          <a:bodyPr rtlCol="0"/>
          <a:lstStyle/>
          <a:p>
            <a:pPr rtl="0"/>
            <a:r>
              <a:rPr lang="sv-SE" noProof="0"/>
              <a:t>20XX-09-03</a:t>
            </a:r>
          </a:p>
        </p:txBody>
      </p:sp>
      <p:sp>
        <p:nvSpPr>
          <p:cNvPr id="5" name="Platshållare för sidfot 4">
            <a:extLst>
              <a:ext uri="{FF2B5EF4-FFF2-40B4-BE49-F238E27FC236}">
                <a16:creationId xmlns:a16="http://schemas.microsoft.com/office/drawing/2014/main" id="{36E618F2-3B8E-4449-91E7-F8AA4960938F}"/>
              </a:ext>
            </a:extLst>
          </p:cNvPr>
          <p:cNvSpPr>
            <a:spLocks noGrp="1"/>
          </p:cNvSpPr>
          <p:nvPr>
            <p:ph type="ftr" sz="quarter" idx="11"/>
          </p:nvPr>
        </p:nvSpPr>
        <p:spPr/>
        <p:txBody>
          <a:bodyPr rtlCol="0"/>
          <a:lstStyle/>
          <a:p>
            <a:pPr rtl="0"/>
            <a:r>
              <a:rPr lang="sv-SE" noProof="0"/>
              <a:t>Presentationens rubrik</a:t>
            </a:r>
          </a:p>
        </p:txBody>
      </p:sp>
      <p:sp>
        <p:nvSpPr>
          <p:cNvPr id="6" name="Platshållare för bildnumm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256427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6" name="Grafik 1" descr="Tagg=Dekorfärg&#10;Variant=Ljus&#10;Mål=Fy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pPr rtl="0"/>
            <a:endParaRPr lang="sv-SE" noProof="0"/>
          </a:p>
        </p:txBody>
      </p:sp>
      <p:sp>
        <p:nvSpPr>
          <p:cNvPr id="2" name="Rubrik 1">
            <a:extLst>
              <a:ext uri="{FF2B5EF4-FFF2-40B4-BE49-F238E27FC236}">
                <a16:creationId xmlns:a16="http://schemas.microsoft.com/office/drawing/2014/main" id="{192825A4-268B-4301-8432-F9E9B2661AEC}"/>
              </a:ext>
            </a:extLst>
          </p:cNvPr>
          <p:cNvSpPr>
            <a:spLocks noGrp="1"/>
          </p:cNvSpPr>
          <p:nvPr>
            <p:ph type="title" hasCustomPrompt="1"/>
          </p:nvPr>
        </p:nvSpPr>
        <p:spPr>
          <a:xfrm>
            <a:off x="3328416" y="2002536"/>
            <a:ext cx="5541264" cy="2148840"/>
          </a:xfrm>
        </p:spPr>
        <p:txBody>
          <a:bodyPr rtlCol="0" anchor="b">
            <a:normAutofit/>
          </a:bodyPr>
          <a:lstStyle>
            <a:lvl1pPr algn="ctr">
              <a:defRPr sz="3600">
                <a:solidFill>
                  <a:schemeClr val="bg1"/>
                </a:solidFill>
                <a:latin typeface="+mn-lt"/>
              </a:defRPr>
            </a:lvl1pPr>
          </a:lstStyle>
          <a:p>
            <a:pPr rtl="0"/>
            <a:r>
              <a:rPr lang="sv-SE" noProof="0" dirty="0"/>
              <a:t>Klicka här för att ändra format</a:t>
            </a:r>
          </a:p>
        </p:txBody>
      </p:sp>
      <p:sp>
        <p:nvSpPr>
          <p:cNvPr id="3" name="Platshållare för datum 2">
            <a:extLst>
              <a:ext uri="{FF2B5EF4-FFF2-40B4-BE49-F238E27FC236}">
                <a16:creationId xmlns:a16="http://schemas.microsoft.com/office/drawing/2014/main" id="{DA33410F-8A90-47F6-BD39-4AC0E4358351}"/>
              </a:ext>
            </a:extLst>
          </p:cNvPr>
          <p:cNvSpPr>
            <a:spLocks noGrp="1"/>
          </p:cNvSpPr>
          <p:nvPr>
            <p:ph type="dt" sz="half" idx="10"/>
          </p:nvPr>
        </p:nvSpPr>
        <p:spPr/>
        <p:txBody>
          <a:bodyPr rtlCol="0"/>
          <a:lstStyle/>
          <a:p>
            <a:pPr rtl="0"/>
            <a:r>
              <a:rPr lang="sv-SE" noProof="0"/>
              <a:t>20XX-09-03</a:t>
            </a:r>
          </a:p>
        </p:txBody>
      </p:sp>
      <p:sp>
        <p:nvSpPr>
          <p:cNvPr id="4" name="Platshållare för sidfot 3">
            <a:extLst>
              <a:ext uri="{FF2B5EF4-FFF2-40B4-BE49-F238E27FC236}">
                <a16:creationId xmlns:a16="http://schemas.microsoft.com/office/drawing/2014/main" id="{D1D819A9-F8DE-4E5C-AFC3-E0105ACD8295}"/>
              </a:ext>
            </a:extLst>
          </p:cNvPr>
          <p:cNvSpPr>
            <a:spLocks noGrp="1"/>
          </p:cNvSpPr>
          <p:nvPr>
            <p:ph type="ftr" sz="quarter" idx="11"/>
          </p:nvPr>
        </p:nvSpPr>
        <p:spPr/>
        <p:txBody>
          <a:bodyPr rtlCol="0"/>
          <a:lstStyle/>
          <a:p>
            <a:pPr rtl="0"/>
            <a:r>
              <a:rPr lang="sv-SE" noProof="0"/>
              <a:t>Presentationens rubrik</a:t>
            </a:r>
          </a:p>
        </p:txBody>
      </p:sp>
      <p:sp>
        <p:nvSpPr>
          <p:cNvPr id="5" name="Platshållare för bildnumm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
        <p:nvSpPr>
          <p:cNvPr id="8" name="Platshållare för text 7">
            <a:extLst>
              <a:ext uri="{FF2B5EF4-FFF2-40B4-BE49-F238E27FC236}">
                <a16:creationId xmlns:a16="http://schemas.microsoft.com/office/drawing/2014/main" id="{DB993D08-8A5D-4511-89F2-22508AFAC62D}"/>
              </a:ext>
            </a:extLst>
          </p:cNvPr>
          <p:cNvSpPr>
            <a:spLocks noGrp="1"/>
          </p:cNvSpPr>
          <p:nvPr>
            <p:ph type="body" sz="quarter" idx="13" hasCustomPrompt="1"/>
          </p:nvPr>
        </p:nvSpPr>
        <p:spPr>
          <a:xfrm>
            <a:off x="3877056" y="4297680"/>
            <a:ext cx="4434840" cy="1188720"/>
          </a:xfrm>
        </p:spPr>
        <p:txBody>
          <a:bodyPr rtlCol="0"/>
          <a:lstStyle>
            <a:lvl1pPr marL="0" indent="0" algn="ctr">
              <a:buNone/>
              <a:defRPr sz="2400">
                <a:solidFill>
                  <a:schemeClr val="bg1"/>
                </a:solidFill>
                <a:latin typeface="+mj-lt"/>
              </a:defRPr>
            </a:lvl1pPr>
          </a:lstStyle>
          <a:p>
            <a:pPr lvl="0" rtl="0"/>
            <a:r>
              <a:rPr lang="sv-SE" noProof="0" dirty="0"/>
              <a:t>Klicka för att redigera format för bakgrundstext</a:t>
            </a:r>
          </a:p>
        </p:txBody>
      </p:sp>
    </p:spTree>
    <p:extLst>
      <p:ext uri="{BB962C8B-B14F-4D97-AF65-F5344CB8AC3E}">
        <p14:creationId xmlns:p14="http://schemas.microsoft.com/office/powerpoint/2010/main" val="54925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latshållare för bild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32" name="Platshållare för bild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33" name="Platshållare för bild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34" name="Platshållare för bild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35" name="Platshållare för bild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2" name="Platshållare för datum 1">
            <a:extLst>
              <a:ext uri="{FF2B5EF4-FFF2-40B4-BE49-F238E27FC236}">
                <a16:creationId xmlns:a16="http://schemas.microsoft.com/office/drawing/2014/main" id="{71C9756B-145D-4BA8-AA43-904C1E7CB86D}"/>
              </a:ext>
            </a:extLst>
          </p:cNvPr>
          <p:cNvSpPr>
            <a:spLocks noGrp="1"/>
          </p:cNvSpPr>
          <p:nvPr>
            <p:ph type="dt" sz="half" idx="10"/>
          </p:nvPr>
        </p:nvSpPr>
        <p:spPr/>
        <p:txBody>
          <a:bodyPr rtlCol="0"/>
          <a:lstStyle/>
          <a:p>
            <a:pPr rtl="0"/>
            <a:r>
              <a:rPr lang="sv-SE" noProof="0"/>
              <a:t>20XX-09-03</a:t>
            </a:r>
          </a:p>
        </p:txBody>
      </p:sp>
      <p:sp>
        <p:nvSpPr>
          <p:cNvPr id="3" name="Platshållare för sidfot 2">
            <a:extLst>
              <a:ext uri="{FF2B5EF4-FFF2-40B4-BE49-F238E27FC236}">
                <a16:creationId xmlns:a16="http://schemas.microsoft.com/office/drawing/2014/main" id="{B21DB60F-139E-4C44-89AF-3F8F5EC241FB}"/>
              </a:ext>
            </a:extLst>
          </p:cNvPr>
          <p:cNvSpPr>
            <a:spLocks noGrp="1"/>
          </p:cNvSpPr>
          <p:nvPr>
            <p:ph type="ftr" sz="quarter" idx="11"/>
          </p:nvPr>
        </p:nvSpPr>
        <p:spPr/>
        <p:txBody>
          <a:bodyPr rtlCol="0"/>
          <a:lstStyle/>
          <a:p>
            <a:pPr rtl="0"/>
            <a:r>
              <a:rPr lang="sv-SE" noProof="0"/>
              <a:t>Presentationens rubrik</a:t>
            </a:r>
          </a:p>
        </p:txBody>
      </p:sp>
      <p:sp>
        <p:nvSpPr>
          <p:cNvPr id="4" name="Platshållare för bildnumm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
        <p:nvSpPr>
          <p:cNvPr id="5" name="Rubrik 4">
            <a:extLst>
              <a:ext uri="{FF2B5EF4-FFF2-40B4-BE49-F238E27FC236}">
                <a16:creationId xmlns:a16="http://schemas.microsoft.com/office/drawing/2014/main" id="{DE7D0FB3-AA0E-43D7-A0BC-3BEE75E725EF}"/>
              </a:ext>
            </a:extLst>
          </p:cNvPr>
          <p:cNvSpPr>
            <a:spLocks noGrp="1"/>
          </p:cNvSpPr>
          <p:nvPr>
            <p:ph type="title" hasCustomPrompt="1"/>
          </p:nvPr>
        </p:nvSpPr>
        <p:spPr/>
        <p:txBody>
          <a:bodyPr rtlCol="0"/>
          <a:lstStyle>
            <a:lvl1pPr algn="ctr">
              <a:defRPr/>
            </a:lvl1pPr>
          </a:lstStyle>
          <a:p>
            <a:pPr rtl="0"/>
            <a:r>
              <a:rPr lang="sv-SE" noProof="0"/>
              <a:t>Klicka här för att ändra format</a:t>
            </a:r>
          </a:p>
        </p:txBody>
      </p:sp>
      <p:sp>
        <p:nvSpPr>
          <p:cNvPr id="61" name="Platshållare för text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rtlCol="0" anchor="ctr"/>
          <a:lstStyle>
            <a:lvl1pPr marL="0" indent="0" algn="ctr">
              <a:spcBef>
                <a:spcPts val="1000"/>
              </a:spcBef>
              <a:buNone/>
              <a:defRPr sz="2000" b="0">
                <a:latin typeface="+mj-lt"/>
              </a:defRPr>
            </a:lvl1pPr>
          </a:lstStyle>
          <a:p>
            <a:pPr lvl="0" rtl="0"/>
            <a:r>
              <a:rPr lang="sv-SE" noProof="0"/>
              <a:t>Namn</a:t>
            </a:r>
          </a:p>
        </p:txBody>
      </p:sp>
      <p:sp>
        <p:nvSpPr>
          <p:cNvPr id="62" name="Platshållare för text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rtlCol="0" anchor="ctr"/>
          <a:lstStyle>
            <a:lvl1pPr marL="0" indent="0" algn="ctr">
              <a:spcBef>
                <a:spcPts val="1000"/>
              </a:spcBef>
              <a:buNone/>
              <a:defRPr sz="2000" b="0">
                <a:latin typeface="+mn-lt"/>
              </a:defRPr>
            </a:lvl1pPr>
          </a:lstStyle>
          <a:p>
            <a:pPr lvl="0" rtl="0"/>
            <a:r>
              <a:rPr lang="sv-SE" noProof="0"/>
              <a:t>Rubrik</a:t>
            </a:r>
          </a:p>
        </p:txBody>
      </p:sp>
      <p:sp>
        <p:nvSpPr>
          <p:cNvPr id="63" name="Platshållare för text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rtlCol="0" anchor="ctr"/>
          <a:lstStyle>
            <a:lvl1pPr marL="0" indent="0" algn="ctr">
              <a:spcBef>
                <a:spcPts val="1000"/>
              </a:spcBef>
              <a:buNone/>
              <a:defRPr sz="2000" b="0">
                <a:latin typeface="+mj-lt"/>
              </a:defRPr>
            </a:lvl1pPr>
          </a:lstStyle>
          <a:p>
            <a:pPr lvl="0" rtl="0"/>
            <a:r>
              <a:rPr lang="sv-SE" noProof="0"/>
              <a:t>Namn</a:t>
            </a:r>
          </a:p>
        </p:txBody>
      </p:sp>
      <p:sp>
        <p:nvSpPr>
          <p:cNvPr id="64" name="Platshållare för text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rtlCol="0" anchor="ctr"/>
          <a:lstStyle>
            <a:lvl1pPr marL="0" indent="0" algn="ctr">
              <a:spcBef>
                <a:spcPts val="1000"/>
              </a:spcBef>
              <a:buNone/>
              <a:defRPr sz="2000" b="0">
                <a:latin typeface="+mn-lt"/>
              </a:defRPr>
            </a:lvl1pPr>
          </a:lstStyle>
          <a:p>
            <a:pPr lvl="0" rtl="0"/>
            <a:r>
              <a:rPr lang="sv-SE" noProof="0"/>
              <a:t>Rubrik</a:t>
            </a:r>
          </a:p>
        </p:txBody>
      </p:sp>
      <p:sp>
        <p:nvSpPr>
          <p:cNvPr id="65" name="Platshållare för text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rtlCol="0" anchor="ctr"/>
          <a:lstStyle>
            <a:lvl1pPr marL="0" indent="0" algn="ctr">
              <a:spcBef>
                <a:spcPts val="1000"/>
              </a:spcBef>
              <a:buNone/>
              <a:defRPr sz="2000" b="0">
                <a:latin typeface="+mj-lt"/>
              </a:defRPr>
            </a:lvl1pPr>
          </a:lstStyle>
          <a:p>
            <a:pPr lvl="0" rtl="0"/>
            <a:r>
              <a:rPr lang="sv-SE" noProof="0"/>
              <a:t>Namn</a:t>
            </a:r>
          </a:p>
        </p:txBody>
      </p:sp>
      <p:sp>
        <p:nvSpPr>
          <p:cNvPr id="66" name="Platshållare för text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rtlCol="0" anchor="ctr"/>
          <a:lstStyle>
            <a:lvl1pPr marL="0" indent="0" algn="ctr">
              <a:spcBef>
                <a:spcPts val="1000"/>
              </a:spcBef>
              <a:buNone/>
              <a:defRPr sz="2000" b="0">
                <a:latin typeface="+mn-lt"/>
              </a:defRPr>
            </a:lvl1pPr>
          </a:lstStyle>
          <a:p>
            <a:pPr lvl="0" rtl="0"/>
            <a:r>
              <a:rPr lang="sv-SE" noProof="0"/>
              <a:t>Rubrik</a:t>
            </a:r>
          </a:p>
        </p:txBody>
      </p:sp>
      <p:sp>
        <p:nvSpPr>
          <p:cNvPr id="67" name="Platshållare för text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rtlCol="0" anchor="ctr"/>
          <a:lstStyle>
            <a:lvl1pPr marL="0" indent="0" algn="ctr">
              <a:spcBef>
                <a:spcPts val="1000"/>
              </a:spcBef>
              <a:buNone/>
              <a:defRPr sz="2000" b="0">
                <a:latin typeface="+mj-lt"/>
              </a:defRPr>
            </a:lvl1pPr>
          </a:lstStyle>
          <a:p>
            <a:pPr lvl="0" rtl="0"/>
            <a:r>
              <a:rPr lang="sv-SE" noProof="0"/>
              <a:t>Namn</a:t>
            </a:r>
          </a:p>
        </p:txBody>
      </p:sp>
      <p:sp>
        <p:nvSpPr>
          <p:cNvPr id="68" name="Platshållare för text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rtlCol="0" anchor="ctr"/>
          <a:lstStyle>
            <a:lvl1pPr marL="0" indent="0" algn="ctr">
              <a:spcBef>
                <a:spcPts val="1000"/>
              </a:spcBef>
              <a:buNone/>
              <a:defRPr sz="2000" b="0">
                <a:latin typeface="+mn-lt"/>
              </a:defRPr>
            </a:lvl1pPr>
          </a:lstStyle>
          <a:p>
            <a:pPr lvl="0" rtl="0"/>
            <a:r>
              <a:rPr lang="sv-SE" noProof="0"/>
              <a:t>Rubrik</a:t>
            </a:r>
          </a:p>
        </p:txBody>
      </p:sp>
      <p:sp>
        <p:nvSpPr>
          <p:cNvPr id="69" name="Platshållare för text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rtlCol="0" anchor="ctr"/>
          <a:lstStyle>
            <a:lvl1pPr marL="0" indent="0" algn="ctr">
              <a:spcBef>
                <a:spcPts val="1000"/>
              </a:spcBef>
              <a:buNone/>
              <a:defRPr sz="2000" b="0">
                <a:latin typeface="+mj-lt"/>
              </a:defRPr>
            </a:lvl1pPr>
          </a:lstStyle>
          <a:p>
            <a:pPr lvl="0" rtl="0"/>
            <a:r>
              <a:rPr lang="sv-SE" noProof="0"/>
              <a:t>Namn</a:t>
            </a:r>
          </a:p>
        </p:txBody>
      </p:sp>
      <p:sp>
        <p:nvSpPr>
          <p:cNvPr id="70" name="Platshållare för text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rtlCol="0" anchor="ctr"/>
          <a:lstStyle>
            <a:lvl1pPr marL="0" indent="0" algn="ctr">
              <a:spcBef>
                <a:spcPts val="1000"/>
              </a:spcBef>
              <a:buNone/>
              <a:defRPr sz="2000" b="0">
                <a:latin typeface="+mn-lt"/>
              </a:defRPr>
            </a:lvl1pPr>
          </a:lstStyle>
          <a:p>
            <a:pPr lvl="0" rtl="0"/>
            <a:r>
              <a:rPr lang="sv-SE" noProof="0"/>
              <a:t>Rubrik</a:t>
            </a:r>
          </a:p>
        </p:txBody>
      </p:sp>
    </p:spTree>
    <p:extLst>
      <p:ext uri="{BB962C8B-B14F-4D97-AF65-F5344CB8AC3E}">
        <p14:creationId xmlns:p14="http://schemas.microsoft.com/office/powerpoint/2010/main" val="342065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innehåll">
    <p:spTree>
      <p:nvGrpSpPr>
        <p:cNvPr id="1" name=""/>
        <p:cNvGrpSpPr/>
        <p:nvPr/>
      </p:nvGrpSpPr>
      <p:grpSpPr>
        <a:xfrm>
          <a:off x="0" y="0"/>
          <a:ext cx="0" cy="0"/>
          <a:chOff x="0" y="0"/>
          <a:chExt cx="0" cy="0"/>
        </a:xfrm>
      </p:grpSpPr>
      <p:sp>
        <p:nvSpPr>
          <p:cNvPr id="8" name="Frihandsfigur: Figur 7" descr="Tagg=Dekorfärg&#10;Variant=Ljus&#10;Mål=Fy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sv-SE" noProof="0"/>
          </a:p>
        </p:txBody>
      </p:sp>
      <p:sp>
        <p:nvSpPr>
          <p:cNvPr id="2" name="Rubrik 1">
            <a:extLst>
              <a:ext uri="{FF2B5EF4-FFF2-40B4-BE49-F238E27FC236}">
                <a16:creationId xmlns:a16="http://schemas.microsoft.com/office/drawing/2014/main" id="{D2A77EC9-372A-4ECA-9088-780532AF057F}"/>
              </a:ext>
            </a:extLst>
          </p:cNvPr>
          <p:cNvSpPr>
            <a:spLocks noGrp="1"/>
          </p:cNvSpPr>
          <p:nvPr>
            <p:ph type="title" hasCustomPrompt="1"/>
          </p:nvPr>
        </p:nvSpPr>
        <p:spPr/>
        <p:txBody>
          <a:bodyPr rtlCol="0">
            <a:normAutofit/>
          </a:bodyPr>
          <a:lstStyle>
            <a:lvl1pPr>
              <a:defRPr sz="4000"/>
            </a:lvl1pPr>
          </a:lstStyle>
          <a:p>
            <a:pPr rtl="0"/>
            <a:r>
              <a:rPr lang="sv-SE" noProof="0"/>
              <a:t>Klicka här för att ändra format</a:t>
            </a:r>
          </a:p>
        </p:txBody>
      </p:sp>
      <p:sp>
        <p:nvSpPr>
          <p:cNvPr id="3" name="Platshållare för innehåll 2">
            <a:extLst>
              <a:ext uri="{FF2B5EF4-FFF2-40B4-BE49-F238E27FC236}">
                <a16:creationId xmlns:a16="http://schemas.microsoft.com/office/drawing/2014/main" id="{57C882CE-1B27-414A-9B06-AA5D2DB683BA}"/>
              </a:ext>
            </a:extLst>
          </p:cNvPr>
          <p:cNvSpPr>
            <a:spLocks noGrp="1"/>
          </p:cNvSpPr>
          <p:nvPr>
            <p:ph sz="half" idx="1" hasCustomPrompt="1"/>
          </p:nvPr>
        </p:nvSpPr>
        <p:spPr>
          <a:xfrm>
            <a:off x="838200" y="2011680"/>
            <a:ext cx="4937760" cy="4160520"/>
          </a:xfrm>
        </p:spPr>
        <p:txBody>
          <a:bodyPr rtlCol="0"/>
          <a:lstStyle/>
          <a:p>
            <a:pPr lvl="0" rtl="0"/>
            <a:r>
              <a:rPr lang="sv-SE" noProof="0"/>
              <a:t>Klicka för att 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4" name="Platshållare för innehåll 3">
            <a:extLst>
              <a:ext uri="{FF2B5EF4-FFF2-40B4-BE49-F238E27FC236}">
                <a16:creationId xmlns:a16="http://schemas.microsoft.com/office/drawing/2014/main" id="{A0397E60-5D92-4530-96D1-FC09AF3C2742}"/>
              </a:ext>
            </a:extLst>
          </p:cNvPr>
          <p:cNvSpPr>
            <a:spLocks noGrp="1"/>
          </p:cNvSpPr>
          <p:nvPr>
            <p:ph sz="half" idx="2" hasCustomPrompt="1"/>
          </p:nvPr>
        </p:nvSpPr>
        <p:spPr>
          <a:xfrm>
            <a:off x="6419088" y="2011680"/>
            <a:ext cx="4937760" cy="4160520"/>
          </a:xfrm>
        </p:spPr>
        <p:txBody>
          <a:bodyPr rtlCol="0"/>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5" name="Platshållare för datum 4">
            <a:extLst>
              <a:ext uri="{FF2B5EF4-FFF2-40B4-BE49-F238E27FC236}">
                <a16:creationId xmlns:a16="http://schemas.microsoft.com/office/drawing/2014/main" id="{034240FE-0C6A-47E9-9B0A-7B3C60877372}"/>
              </a:ext>
            </a:extLst>
          </p:cNvPr>
          <p:cNvSpPr>
            <a:spLocks noGrp="1"/>
          </p:cNvSpPr>
          <p:nvPr>
            <p:ph type="dt" sz="half" idx="10"/>
          </p:nvPr>
        </p:nvSpPr>
        <p:spPr/>
        <p:txBody>
          <a:bodyPr rtlCol="0"/>
          <a:lstStyle/>
          <a:p>
            <a:pPr rtl="0"/>
            <a:r>
              <a:rPr lang="sv-SE" noProof="0"/>
              <a:t>20XX-09-03</a:t>
            </a:r>
          </a:p>
        </p:txBody>
      </p:sp>
      <p:sp>
        <p:nvSpPr>
          <p:cNvPr id="6" name="Platshållare för sidfot 5">
            <a:extLst>
              <a:ext uri="{FF2B5EF4-FFF2-40B4-BE49-F238E27FC236}">
                <a16:creationId xmlns:a16="http://schemas.microsoft.com/office/drawing/2014/main" id="{8671AE1B-BB18-4C7E-AA77-3A4D401A5F35}"/>
              </a:ext>
            </a:extLst>
          </p:cNvPr>
          <p:cNvSpPr>
            <a:spLocks noGrp="1"/>
          </p:cNvSpPr>
          <p:nvPr>
            <p:ph type="ftr" sz="quarter" idx="11"/>
          </p:nvPr>
        </p:nvSpPr>
        <p:spPr/>
        <p:txBody>
          <a:bodyPr rtlCol="0"/>
          <a:lstStyle/>
          <a:p>
            <a:pPr rtl="0"/>
            <a:r>
              <a:rPr lang="sv-SE" noProof="0"/>
              <a:t>Presentationens rubrik</a:t>
            </a:r>
          </a:p>
        </p:txBody>
      </p:sp>
      <p:sp>
        <p:nvSpPr>
          <p:cNvPr id="7" name="Platshållare för bildnumm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6100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Frihandsfigur: Figur 9" descr="Tagg=Dekorfärg&#10;Variant=Ljus&#10;Mål=Fy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sv-SE" noProof="0"/>
          </a:p>
        </p:txBody>
      </p:sp>
      <p:sp>
        <p:nvSpPr>
          <p:cNvPr id="2" name="Rubrik 1">
            <a:extLst>
              <a:ext uri="{FF2B5EF4-FFF2-40B4-BE49-F238E27FC236}">
                <a16:creationId xmlns:a16="http://schemas.microsoft.com/office/drawing/2014/main" id="{164D2B94-0682-4185-BCE3-89AF214A4FA8}"/>
              </a:ext>
            </a:extLst>
          </p:cNvPr>
          <p:cNvSpPr>
            <a:spLocks noGrp="1"/>
          </p:cNvSpPr>
          <p:nvPr>
            <p:ph type="title" hasCustomPrompt="1"/>
          </p:nvPr>
        </p:nvSpPr>
        <p:spPr>
          <a:xfrm>
            <a:off x="839788" y="365125"/>
            <a:ext cx="10515600" cy="1325563"/>
          </a:xfrm>
        </p:spPr>
        <p:txBody>
          <a:bodyPr rtlCol="0">
            <a:normAutofit/>
          </a:bodyPr>
          <a:lstStyle>
            <a:lvl1pPr>
              <a:defRPr sz="4000"/>
            </a:lvl1pPr>
          </a:lstStyle>
          <a:p>
            <a:pPr rtl="0"/>
            <a:r>
              <a:rPr lang="sv-SE" noProof="0" dirty="0"/>
              <a:t>Klicka här för att ändra format</a:t>
            </a:r>
          </a:p>
        </p:txBody>
      </p:sp>
      <p:sp>
        <p:nvSpPr>
          <p:cNvPr id="3" name="Platshållare för text 2">
            <a:extLst>
              <a:ext uri="{FF2B5EF4-FFF2-40B4-BE49-F238E27FC236}">
                <a16:creationId xmlns:a16="http://schemas.microsoft.com/office/drawing/2014/main" id="{8D65C47E-B85E-4B3E-A669-DEEC7F5DF2FB}"/>
              </a:ext>
            </a:extLst>
          </p:cNvPr>
          <p:cNvSpPr>
            <a:spLocks noGrp="1"/>
          </p:cNvSpPr>
          <p:nvPr>
            <p:ph type="body" idx="1" hasCustomPrompt="1"/>
          </p:nvPr>
        </p:nvSpPr>
        <p:spPr>
          <a:xfrm>
            <a:off x="839788" y="2011680"/>
            <a:ext cx="49377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noProof="0" dirty="0"/>
              <a:t>Klicka för att redigera format för bakgrundstext</a:t>
            </a:r>
          </a:p>
        </p:txBody>
      </p:sp>
      <p:sp>
        <p:nvSpPr>
          <p:cNvPr id="4" name="Platshållare för innehåll 3">
            <a:extLst>
              <a:ext uri="{FF2B5EF4-FFF2-40B4-BE49-F238E27FC236}">
                <a16:creationId xmlns:a16="http://schemas.microsoft.com/office/drawing/2014/main" id="{E324517F-FE8C-49AD-9A52-0F4301052699}"/>
              </a:ext>
            </a:extLst>
          </p:cNvPr>
          <p:cNvSpPr>
            <a:spLocks noGrp="1"/>
          </p:cNvSpPr>
          <p:nvPr>
            <p:ph sz="half" idx="2" hasCustomPrompt="1"/>
          </p:nvPr>
        </p:nvSpPr>
        <p:spPr>
          <a:xfrm>
            <a:off x="839788" y="3127248"/>
            <a:ext cx="49377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5" name="Platshållare för text 4">
            <a:extLst>
              <a:ext uri="{FF2B5EF4-FFF2-40B4-BE49-F238E27FC236}">
                <a16:creationId xmlns:a16="http://schemas.microsoft.com/office/drawing/2014/main" id="{C80C73EC-7117-4DC2-9075-14102F2E282B}"/>
              </a:ext>
            </a:extLst>
          </p:cNvPr>
          <p:cNvSpPr>
            <a:spLocks noGrp="1"/>
          </p:cNvSpPr>
          <p:nvPr>
            <p:ph type="body" sz="quarter" idx="3" hasCustomPrompt="1"/>
          </p:nvPr>
        </p:nvSpPr>
        <p:spPr>
          <a:xfrm>
            <a:off x="6419088" y="2011680"/>
            <a:ext cx="49377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noProof="0" dirty="0"/>
              <a:t>Klicka för att redigera format för bakgrundstext</a:t>
            </a:r>
          </a:p>
        </p:txBody>
      </p:sp>
      <p:sp>
        <p:nvSpPr>
          <p:cNvPr id="6" name="Platshållare för innehåll 5">
            <a:extLst>
              <a:ext uri="{FF2B5EF4-FFF2-40B4-BE49-F238E27FC236}">
                <a16:creationId xmlns:a16="http://schemas.microsoft.com/office/drawing/2014/main" id="{7DD9A323-865B-4177-8F98-9BA304E022E0}"/>
              </a:ext>
            </a:extLst>
          </p:cNvPr>
          <p:cNvSpPr>
            <a:spLocks noGrp="1"/>
          </p:cNvSpPr>
          <p:nvPr>
            <p:ph sz="quarter" idx="4" hasCustomPrompt="1"/>
          </p:nvPr>
        </p:nvSpPr>
        <p:spPr>
          <a:xfrm>
            <a:off x="6419088" y="3127248"/>
            <a:ext cx="49377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7" name="Platshållare för datum 6">
            <a:extLst>
              <a:ext uri="{FF2B5EF4-FFF2-40B4-BE49-F238E27FC236}">
                <a16:creationId xmlns:a16="http://schemas.microsoft.com/office/drawing/2014/main" id="{2AA4E5D6-7075-4584-BD43-D966F0B58E6D}"/>
              </a:ext>
            </a:extLst>
          </p:cNvPr>
          <p:cNvSpPr>
            <a:spLocks noGrp="1"/>
          </p:cNvSpPr>
          <p:nvPr>
            <p:ph type="dt" sz="half" idx="10"/>
          </p:nvPr>
        </p:nvSpPr>
        <p:spPr/>
        <p:txBody>
          <a:bodyPr rtlCol="0"/>
          <a:lstStyle/>
          <a:p>
            <a:pPr rtl="0"/>
            <a:r>
              <a:rPr lang="sv-SE" noProof="0"/>
              <a:t>20XX-09-03</a:t>
            </a:r>
          </a:p>
        </p:txBody>
      </p:sp>
      <p:sp>
        <p:nvSpPr>
          <p:cNvPr id="8" name="Platshållare för sidfot 7">
            <a:extLst>
              <a:ext uri="{FF2B5EF4-FFF2-40B4-BE49-F238E27FC236}">
                <a16:creationId xmlns:a16="http://schemas.microsoft.com/office/drawing/2014/main" id="{8C38B83D-8A05-4F3C-A409-1602C9630750}"/>
              </a:ext>
            </a:extLst>
          </p:cNvPr>
          <p:cNvSpPr>
            <a:spLocks noGrp="1"/>
          </p:cNvSpPr>
          <p:nvPr>
            <p:ph type="ftr" sz="quarter" idx="11"/>
          </p:nvPr>
        </p:nvSpPr>
        <p:spPr/>
        <p:txBody>
          <a:bodyPr rtlCol="0"/>
          <a:lstStyle/>
          <a:p>
            <a:pPr rtl="0"/>
            <a:r>
              <a:rPr lang="sv-SE" noProof="0"/>
              <a:t>Presentationens rubrik</a:t>
            </a:r>
          </a:p>
        </p:txBody>
      </p:sp>
      <p:sp>
        <p:nvSpPr>
          <p:cNvPr id="9" name="Platshållare för bildnumm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40208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Jämförelse 3 kolumner">
    <p:spTree>
      <p:nvGrpSpPr>
        <p:cNvPr id="1" name=""/>
        <p:cNvGrpSpPr/>
        <p:nvPr/>
      </p:nvGrpSpPr>
      <p:grpSpPr>
        <a:xfrm>
          <a:off x="0" y="0"/>
          <a:ext cx="0" cy="0"/>
          <a:chOff x="0" y="0"/>
          <a:chExt cx="0" cy="0"/>
        </a:xfrm>
      </p:grpSpPr>
      <p:sp>
        <p:nvSpPr>
          <p:cNvPr id="10" name="Frihandsfigur: Figur 9" descr="Tagg=Dekorfärg&#10;Variant=Ljus&#10;Mål=Fy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sv-SE" noProof="0"/>
          </a:p>
        </p:txBody>
      </p:sp>
      <p:sp>
        <p:nvSpPr>
          <p:cNvPr id="2" name="Rubrik 1">
            <a:extLst>
              <a:ext uri="{FF2B5EF4-FFF2-40B4-BE49-F238E27FC236}">
                <a16:creationId xmlns:a16="http://schemas.microsoft.com/office/drawing/2014/main" id="{164D2B94-0682-4185-BCE3-89AF214A4FA8}"/>
              </a:ext>
            </a:extLst>
          </p:cNvPr>
          <p:cNvSpPr>
            <a:spLocks noGrp="1"/>
          </p:cNvSpPr>
          <p:nvPr>
            <p:ph type="title" hasCustomPrompt="1"/>
          </p:nvPr>
        </p:nvSpPr>
        <p:spPr>
          <a:xfrm>
            <a:off x="839788" y="365125"/>
            <a:ext cx="10515600" cy="1325563"/>
          </a:xfrm>
        </p:spPr>
        <p:txBody>
          <a:bodyPr rtlCol="0">
            <a:normAutofit/>
          </a:bodyPr>
          <a:lstStyle>
            <a:lvl1pPr>
              <a:defRPr sz="4000"/>
            </a:lvl1pPr>
          </a:lstStyle>
          <a:p>
            <a:pPr rtl="0"/>
            <a:r>
              <a:rPr lang="sv-SE" noProof="0" dirty="0"/>
              <a:t>Klicka här för att ändra format</a:t>
            </a:r>
          </a:p>
        </p:txBody>
      </p:sp>
      <p:sp>
        <p:nvSpPr>
          <p:cNvPr id="3" name="Platshållare för text 2">
            <a:extLst>
              <a:ext uri="{FF2B5EF4-FFF2-40B4-BE49-F238E27FC236}">
                <a16:creationId xmlns:a16="http://schemas.microsoft.com/office/drawing/2014/main" id="{8D65C47E-B85E-4B3E-A669-DEEC7F5DF2FB}"/>
              </a:ext>
            </a:extLst>
          </p:cNvPr>
          <p:cNvSpPr>
            <a:spLocks noGrp="1"/>
          </p:cNvSpPr>
          <p:nvPr>
            <p:ph type="body" idx="1" hasCustomPrompt="1"/>
          </p:nvPr>
        </p:nvSpPr>
        <p:spPr>
          <a:xfrm>
            <a:off x="839788"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noProof="0" dirty="0"/>
              <a:t>Klicka för att redigera format för bakgrundstext</a:t>
            </a:r>
          </a:p>
        </p:txBody>
      </p:sp>
      <p:sp>
        <p:nvSpPr>
          <p:cNvPr id="4" name="Platshållare för innehåll 3">
            <a:extLst>
              <a:ext uri="{FF2B5EF4-FFF2-40B4-BE49-F238E27FC236}">
                <a16:creationId xmlns:a16="http://schemas.microsoft.com/office/drawing/2014/main" id="{E324517F-FE8C-49AD-9A52-0F4301052699}"/>
              </a:ext>
            </a:extLst>
          </p:cNvPr>
          <p:cNvSpPr>
            <a:spLocks noGrp="1"/>
          </p:cNvSpPr>
          <p:nvPr>
            <p:ph sz="half" idx="2" hasCustomPrompt="1"/>
          </p:nvPr>
        </p:nvSpPr>
        <p:spPr>
          <a:xfrm>
            <a:off x="839788"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5" name="Platshållare för text 4">
            <a:extLst>
              <a:ext uri="{FF2B5EF4-FFF2-40B4-BE49-F238E27FC236}">
                <a16:creationId xmlns:a16="http://schemas.microsoft.com/office/drawing/2014/main" id="{C80C73EC-7117-4DC2-9075-14102F2E282B}"/>
              </a:ext>
            </a:extLst>
          </p:cNvPr>
          <p:cNvSpPr>
            <a:spLocks noGrp="1"/>
          </p:cNvSpPr>
          <p:nvPr>
            <p:ph type="body" sz="quarter" idx="3" hasCustomPrompt="1"/>
          </p:nvPr>
        </p:nvSpPr>
        <p:spPr>
          <a:xfrm>
            <a:off x="4541520"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noProof="0" dirty="0"/>
              <a:t>Klicka för att redigera format för bakgrundstext</a:t>
            </a:r>
          </a:p>
        </p:txBody>
      </p:sp>
      <p:sp>
        <p:nvSpPr>
          <p:cNvPr id="6" name="Platshållare för innehåll 5">
            <a:extLst>
              <a:ext uri="{FF2B5EF4-FFF2-40B4-BE49-F238E27FC236}">
                <a16:creationId xmlns:a16="http://schemas.microsoft.com/office/drawing/2014/main" id="{7DD9A323-865B-4177-8F98-9BA304E022E0}"/>
              </a:ext>
            </a:extLst>
          </p:cNvPr>
          <p:cNvSpPr>
            <a:spLocks noGrp="1"/>
          </p:cNvSpPr>
          <p:nvPr>
            <p:ph sz="quarter" idx="4" hasCustomPrompt="1"/>
          </p:nvPr>
        </p:nvSpPr>
        <p:spPr>
          <a:xfrm>
            <a:off x="4541520"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7" name="Platshållare för datum 6">
            <a:extLst>
              <a:ext uri="{FF2B5EF4-FFF2-40B4-BE49-F238E27FC236}">
                <a16:creationId xmlns:a16="http://schemas.microsoft.com/office/drawing/2014/main" id="{2AA4E5D6-7075-4584-BD43-D966F0B58E6D}"/>
              </a:ext>
            </a:extLst>
          </p:cNvPr>
          <p:cNvSpPr>
            <a:spLocks noGrp="1"/>
          </p:cNvSpPr>
          <p:nvPr>
            <p:ph type="dt" sz="half" idx="10"/>
          </p:nvPr>
        </p:nvSpPr>
        <p:spPr/>
        <p:txBody>
          <a:bodyPr rtlCol="0"/>
          <a:lstStyle/>
          <a:p>
            <a:pPr rtl="0"/>
            <a:r>
              <a:rPr lang="sv-SE" noProof="0"/>
              <a:t>20XX-09-03</a:t>
            </a:r>
          </a:p>
        </p:txBody>
      </p:sp>
      <p:sp>
        <p:nvSpPr>
          <p:cNvPr id="8" name="Platshållare för sidfot 7">
            <a:extLst>
              <a:ext uri="{FF2B5EF4-FFF2-40B4-BE49-F238E27FC236}">
                <a16:creationId xmlns:a16="http://schemas.microsoft.com/office/drawing/2014/main" id="{8C38B83D-8A05-4F3C-A409-1602C9630750}"/>
              </a:ext>
            </a:extLst>
          </p:cNvPr>
          <p:cNvSpPr>
            <a:spLocks noGrp="1"/>
          </p:cNvSpPr>
          <p:nvPr>
            <p:ph type="ftr" sz="quarter" idx="11"/>
          </p:nvPr>
        </p:nvSpPr>
        <p:spPr/>
        <p:txBody>
          <a:bodyPr rtlCol="0"/>
          <a:lstStyle/>
          <a:p>
            <a:pPr rtl="0"/>
            <a:r>
              <a:rPr lang="sv-SE" noProof="0"/>
              <a:t>Presentationens rubrik</a:t>
            </a:r>
          </a:p>
        </p:txBody>
      </p:sp>
      <p:sp>
        <p:nvSpPr>
          <p:cNvPr id="9" name="Platshållare för bildnumm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
        <p:nvSpPr>
          <p:cNvPr id="11" name="Platshållare för text 4">
            <a:extLst>
              <a:ext uri="{FF2B5EF4-FFF2-40B4-BE49-F238E27FC236}">
                <a16:creationId xmlns:a16="http://schemas.microsoft.com/office/drawing/2014/main" id="{B4B72819-870F-4CC8-9DEF-58C3AB4CD685}"/>
              </a:ext>
            </a:extLst>
          </p:cNvPr>
          <p:cNvSpPr>
            <a:spLocks noGrp="1"/>
          </p:cNvSpPr>
          <p:nvPr>
            <p:ph type="body" sz="quarter" idx="13" hasCustomPrompt="1"/>
          </p:nvPr>
        </p:nvSpPr>
        <p:spPr>
          <a:xfrm>
            <a:off x="8243252"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noProof="0" dirty="0"/>
              <a:t>Klicka för att redigera format för bakgrundstext</a:t>
            </a:r>
          </a:p>
        </p:txBody>
      </p:sp>
      <p:sp>
        <p:nvSpPr>
          <p:cNvPr id="12" name="Platshållare för innehåll 5">
            <a:extLst>
              <a:ext uri="{FF2B5EF4-FFF2-40B4-BE49-F238E27FC236}">
                <a16:creationId xmlns:a16="http://schemas.microsoft.com/office/drawing/2014/main" id="{D7812E9D-BE2A-41F4-AA15-DC0B8C56AE77}"/>
              </a:ext>
            </a:extLst>
          </p:cNvPr>
          <p:cNvSpPr>
            <a:spLocks noGrp="1"/>
          </p:cNvSpPr>
          <p:nvPr>
            <p:ph sz="quarter" idx="14" hasCustomPrompt="1"/>
          </p:nvPr>
        </p:nvSpPr>
        <p:spPr>
          <a:xfrm>
            <a:off x="8243252"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Tree>
    <p:extLst>
      <p:ext uri="{BB962C8B-B14F-4D97-AF65-F5344CB8AC3E}">
        <p14:creationId xmlns:p14="http://schemas.microsoft.com/office/powerpoint/2010/main" val="23761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med 2 bilder">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16" name="Platshållare för bild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2" name="Rubrik 1">
            <a:extLst>
              <a:ext uri="{FF2B5EF4-FFF2-40B4-BE49-F238E27FC236}">
                <a16:creationId xmlns:a16="http://schemas.microsoft.com/office/drawing/2014/main" id="{26030E26-A86A-417A-AA64-699AA8DD3DA5}"/>
              </a:ext>
            </a:extLst>
          </p:cNvPr>
          <p:cNvSpPr>
            <a:spLocks noGrp="1"/>
          </p:cNvSpPr>
          <p:nvPr>
            <p:ph type="title" hasCustomPrompt="1"/>
          </p:nvPr>
        </p:nvSpPr>
        <p:spPr>
          <a:xfrm>
            <a:off x="6739128" y="365760"/>
            <a:ext cx="4617720" cy="2578608"/>
          </a:xfrm>
        </p:spPr>
        <p:txBody>
          <a:bodyPr rtlCol="0" anchor="b">
            <a:normAutofit/>
          </a:bodyPr>
          <a:lstStyle>
            <a:lvl1pPr>
              <a:defRPr sz="4000"/>
            </a:lvl1pPr>
          </a:lstStyle>
          <a:p>
            <a:pPr rtl="0"/>
            <a:r>
              <a:rPr lang="sv-SE" noProof="0" dirty="0"/>
              <a:t>Klicka här för att ändra format</a:t>
            </a:r>
          </a:p>
        </p:txBody>
      </p:sp>
      <p:sp>
        <p:nvSpPr>
          <p:cNvPr id="3" name="Platshållare för innehåll 2">
            <a:extLst>
              <a:ext uri="{FF2B5EF4-FFF2-40B4-BE49-F238E27FC236}">
                <a16:creationId xmlns:a16="http://schemas.microsoft.com/office/drawing/2014/main" id="{D19CF97E-0E6E-41E9-B75B-0371E744D1E8}"/>
              </a:ext>
            </a:extLst>
          </p:cNvPr>
          <p:cNvSpPr>
            <a:spLocks noGrp="1"/>
          </p:cNvSpPr>
          <p:nvPr>
            <p:ph idx="1" hasCustomPrompt="1"/>
          </p:nvPr>
        </p:nvSpPr>
        <p:spPr>
          <a:xfrm>
            <a:off x="6739128" y="3127248"/>
            <a:ext cx="4617720" cy="3054096"/>
          </a:xfrm>
        </p:spPr>
        <p:txBody>
          <a:bodyPr rtlCol="0"/>
          <a:lstStyle>
            <a:lvl1pPr marL="0" indent="0">
              <a:buNone/>
              <a:defRPr sz="1800"/>
            </a:lvl1pPr>
            <a:lvl2pPr marL="228600">
              <a:defRPr sz="1800"/>
            </a:lvl2pPr>
            <a:lvl3pPr marL="457200">
              <a:defRPr sz="1800"/>
            </a:lvl3pPr>
            <a:lvl4pPr marL="685800">
              <a:defRPr sz="1800"/>
            </a:lvl4pPr>
            <a:lvl5pPr>
              <a:defRPr sz="1800"/>
            </a:lvl5pPr>
          </a:lstStyle>
          <a:p>
            <a:pPr lvl="0" rtl="0"/>
            <a:r>
              <a:rPr lang="sv-SE" noProof="0"/>
              <a:t>Klicka för att redigera format för bakgrundstext</a:t>
            </a:r>
          </a:p>
          <a:p>
            <a:pPr lvl="1" rtl="0"/>
            <a:r>
              <a:rPr lang="sv-SE" noProof="0"/>
              <a:t>Nivå två</a:t>
            </a:r>
          </a:p>
          <a:p>
            <a:pPr lvl="2" rtl="0"/>
            <a:r>
              <a:rPr lang="sv-SE" noProof="0"/>
              <a:t>Nivå tre</a:t>
            </a:r>
          </a:p>
          <a:p>
            <a:pPr lvl="3" rtl="0"/>
            <a:r>
              <a:rPr lang="sv-SE" noProof="0"/>
              <a:t>Nivå fyra</a:t>
            </a:r>
          </a:p>
        </p:txBody>
      </p:sp>
      <p:sp>
        <p:nvSpPr>
          <p:cNvPr id="5" name="Platshållare för sidfot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rtlCol="0"/>
          <a:lstStyle>
            <a:lvl1pPr algn="l">
              <a:defRPr/>
            </a:lvl1pPr>
          </a:lstStyle>
          <a:p>
            <a:pPr algn="l" rtl="0"/>
            <a:r>
              <a:rPr lang="sv-SE" noProof="0"/>
              <a:t>Presentationens rubrik</a:t>
            </a:r>
          </a:p>
        </p:txBody>
      </p:sp>
      <p:sp>
        <p:nvSpPr>
          <p:cNvPr id="6" name="Platshållare för bildnumm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1554462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sp>
        <p:nvSpPr>
          <p:cNvPr id="17" name="Platshållare för bild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18" name="Platshållare för bild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5" name="Rubrik 4">
            <a:extLst>
              <a:ext uri="{FF2B5EF4-FFF2-40B4-BE49-F238E27FC236}">
                <a16:creationId xmlns:a16="http://schemas.microsoft.com/office/drawing/2014/main" id="{BF79A6B6-B6BD-4F17-8EDF-3CBD83B5A3C4}"/>
              </a:ext>
            </a:extLst>
          </p:cNvPr>
          <p:cNvSpPr>
            <a:spLocks noGrp="1"/>
          </p:cNvSpPr>
          <p:nvPr>
            <p:ph type="title" hasCustomPrompt="1"/>
          </p:nvPr>
        </p:nvSpPr>
        <p:spPr>
          <a:xfrm>
            <a:off x="838200" y="365124"/>
            <a:ext cx="4443984" cy="2139696"/>
          </a:xfrm>
        </p:spPr>
        <p:txBody>
          <a:bodyPr rtlCol="0" anchor="b"/>
          <a:lstStyle>
            <a:lvl1pPr>
              <a:defRPr sz="4000"/>
            </a:lvl1pPr>
          </a:lstStyle>
          <a:p>
            <a:pPr rtl="0"/>
            <a:r>
              <a:rPr lang="sv-SE" noProof="0" dirty="0"/>
              <a:t>Klicka här för att ändra format</a:t>
            </a:r>
          </a:p>
        </p:txBody>
      </p:sp>
      <p:sp>
        <p:nvSpPr>
          <p:cNvPr id="7" name="Platshållare för text 6">
            <a:extLst>
              <a:ext uri="{FF2B5EF4-FFF2-40B4-BE49-F238E27FC236}">
                <a16:creationId xmlns:a16="http://schemas.microsoft.com/office/drawing/2014/main" id="{AE97A506-D3A6-4ED8-8315-385575046882}"/>
              </a:ext>
            </a:extLst>
          </p:cNvPr>
          <p:cNvSpPr>
            <a:spLocks noGrp="1"/>
          </p:cNvSpPr>
          <p:nvPr>
            <p:ph type="body" sz="quarter" idx="13" hasCustomPrompt="1"/>
          </p:nvPr>
        </p:nvSpPr>
        <p:spPr>
          <a:xfrm>
            <a:off x="838199" y="2898648"/>
            <a:ext cx="4443984" cy="594360"/>
          </a:xfrm>
        </p:spPr>
        <p:txBody>
          <a:bodyPr rtlCol="0"/>
          <a:lstStyle>
            <a:lvl1pPr marL="0" indent="0">
              <a:buNone/>
              <a:defRPr sz="2000"/>
            </a:lvl1pPr>
          </a:lstStyle>
          <a:p>
            <a:pPr lvl="0" rtl="0"/>
            <a:r>
              <a:rPr lang="sv-SE" noProof="0" dirty="0"/>
              <a:t>Klicka för att redigera format för bakgrundstext</a:t>
            </a:r>
          </a:p>
        </p:txBody>
      </p:sp>
      <p:sp>
        <p:nvSpPr>
          <p:cNvPr id="8" name="Platshållare för text 6">
            <a:extLst>
              <a:ext uri="{FF2B5EF4-FFF2-40B4-BE49-F238E27FC236}">
                <a16:creationId xmlns:a16="http://schemas.microsoft.com/office/drawing/2014/main" id="{D85D9E25-B25F-4DB6-B381-E134A525C7A1}"/>
              </a:ext>
            </a:extLst>
          </p:cNvPr>
          <p:cNvSpPr>
            <a:spLocks noGrp="1"/>
          </p:cNvSpPr>
          <p:nvPr>
            <p:ph type="body" sz="quarter" idx="14" hasCustomPrompt="1"/>
          </p:nvPr>
        </p:nvSpPr>
        <p:spPr>
          <a:xfrm>
            <a:off x="838199" y="3639312"/>
            <a:ext cx="4443984" cy="594360"/>
          </a:xfrm>
        </p:spPr>
        <p:txBody>
          <a:bodyPr rtlCol="0"/>
          <a:lstStyle>
            <a:lvl1pPr marL="0" indent="0">
              <a:buNone/>
              <a:defRPr sz="2000"/>
            </a:lvl1pPr>
          </a:lstStyle>
          <a:p>
            <a:pPr lvl="0" rtl="0"/>
            <a:r>
              <a:rPr lang="sv-SE" noProof="0" dirty="0"/>
              <a:t>Klicka för att redigera format för bakgrundstext</a:t>
            </a:r>
          </a:p>
        </p:txBody>
      </p:sp>
      <p:sp>
        <p:nvSpPr>
          <p:cNvPr id="9" name="Platshållare för text 6">
            <a:extLst>
              <a:ext uri="{FF2B5EF4-FFF2-40B4-BE49-F238E27FC236}">
                <a16:creationId xmlns:a16="http://schemas.microsoft.com/office/drawing/2014/main" id="{6CE2F152-3B4C-4389-9A9C-82E3C8649A90}"/>
              </a:ext>
            </a:extLst>
          </p:cNvPr>
          <p:cNvSpPr>
            <a:spLocks noGrp="1"/>
          </p:cNvSpPr>
          <p:nvPr>
            <p:ph type="body" sz="quarter" idx="15" hasCustomPrompt="1"/>
          </p:nvPr>
        </p:nvSpPr>
        <p:spPr>
          <a:xfrm>
            <a:off x="838199" y="4389120"/>
            <a:ext cx="4443984" cy="594360"/>
          </a:xfrm>
        </p:spPr>
        <p:txBody>
          <a:bodyPr rtlCol="0"/>
          <a:lstStyle>
            <a:lvl1pPr marL="0" indent="0">
              <a:buNone/>
              <a:defRPr sz="2000"/>
            </a:lvl1pPr>
          </a:lstStyle>
          <a:p>
            <a:pPr lvl="0" rtl="0"/>
            <a:r>
              <a:rPr lang="sv-SE" noProof="0" dirty="0"/>
              <a:t>Klicka för att redigera format för bakgrundstext</a:t>
            </a:r>
          </a:p>
        </p:txBody>
      </p:sp>
    </p:spTree>
    <p:extLst>
      <p:ext uri="{BB962C8B-B14F-4D97-AF65-F5344CB8AC3E}">
        <p14:creationId xmlns:p14="http://schemas.microsoft.com/office/powerpoint/2010/main" val="405897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7" name="Grafik 9" descr="Tagg=Dekorfärg&#10;Variant=Ljus&#10;Mål=Fy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pPr rtl="0"/>
            <a:endParaRPr lang="sv-SE" noProof="0"/>
          </a:p>
        </p:txBody>
      </p:sp>
      <p:sp>
        <p:nvSpPr>
          <p:cNvPr id="2" name="Rubrik 1">
            <a:extLst>
              <a:ext uri="{FF2B5EF4-FFF2-40B4-BE49-F238E27FC236}">
                <a16:creationId xmlns:a16="http://schemas.microsoft.com/office/drawing/2014/main" id="{64AD5705-B027-4C44-B38A-60296E29EB12}"/>
              </a:ext>
            </a:extLst>
          </p:cNvPr>
          <p:cNvSpPr>
            <a:spLocks noGrp="1"/>
          </p:cNvSpPr>
          <p:nvPr>
            <p:ph type="title" hasCustomPrompt="1"/>
          </p:nvPr>
        </p:nvSpPr>
        <p:spPr>
          <a:xfrm>
            <a:off x="831850" y="1078991"/>
            <a:ext cx="5266944" cy="3136392"/>
          </a:xfrm>
        </p:spPr>
        <p:txBody>
          <a:bodyPr rtlCol="0" anchor="b">
            <a:normAutofit/>
          </a:bodyPr>
          <a:lstStyle>
            <a:lvl1pPr>
              <a:defRPr sz="4800"/>
            </a:lvl1pPr>
          </a:lstStyle>
          <a:p>
            <a:pPr rtl="0"/>
            <a:r>
              <a:rPr lang="sv-SE" noProof="0" dirty="0"/>
              <a:t>Klicka här för att ändra format</a:t>
            </a:r>
          </a:p>
        </p:txBody>
      </p:sp>
      <p:sp>
        <p:nvSpPr>
          <p:cNvPr id="3" name="Platshållare för text 2">
            <a:extLst>
              <a:ext uri="{FF2B5EF4-FFF2-40B4-BE49-F238E27FC236}">
                <a16:creationId xmlns:a16="http://schemas.microsoft.com/office/drawing/2014/main" id="{BE8BBAC4-9088-44CF-BA2D-B8DD24FB5274}"/>
              </a:ext>
            </a:extLst>
          </p:cNvPr>
          <p:cNvSpPr>
            <a:spLocks noGrp="1"/>
          </p:cNvSpPr>
          <p:nvPr>
            <p:ph type="body" idx="1" hasCustomPrompt="1"/>
          </p:nvPr>
        </p:nvSpPr>
        <p:spPr>
          <a:xfrm>
            <a:off x="831850" y="4279392"/>
            <a:ext cx="5266944" cy="1500187"/>
          </a:xfrm>
        </p:spPr>
        <p:txBody>
          <a:bodyPr rtlCol="0"/>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sv-SE" noProof="0" dirty="0"/>
              <a:t>Klicka för att redigera format för bakgrundstext</a:t>
            </a:r>
          </a:p>
        </p:txBody>
      </p:sp>
      <p:sp>
        <p:nvSpPr>
          <p:cNvPr id="4" name="Platshållare för datum 3">
            <a:extLst>
              <a:ext uri="{FF2B5EF4-FFF2-40B4-BE49-F238E27FC236}">
                <a16:creationId xmlns:a16="http://schemas.microsoft.com/office/drawing/2014/main" id="{3793FB3F-D2A6-4919-B57B-C08861D46303}"/>
              </a:ext>
            </a:extLst>
          </p:cNvPr>
          <p:cNvSpPr>
            <a:spLocks noGrp="1"/>
          </p:cNvSpPr>
          <p:nvPr>
            <p:ph type="dt" sz="half" idx="10"/>
          </p:nvPr>
        </p:nvSpPr>
        <p:spPr/>
        <p:txBody>
          <a:bodyPr rtlCol="0"/>
          <a:lstStyle/>
          <a:p>
            <a:pPr rtl="0"/>
            <a:r>
              <a:rPr lang="sv-SE" noProof="0"/>
              <a:t>20XX-09-03</a:t>
            </a:r>
          </a:p>
        </p:txBody>
      </p:sp>
      <p:sp>
        <p:nvSpPr>
          <p:cNvPr id="5" name="Platshållare för sidfot 4">
            <a:extLst>
              <a:ext uri="{FF2B5EF4-FFF2-40B4-BE49-F238E27FC236}">
                <a16:creationId xmlns:a16="http://schemas.microsoft.com/office/drawing/2014/main" id="{989049E0-6BE5-43FA-A4D4-ACAFC871A79F}"/>
              </a:ext>
            </a:extLst>
          </p:cNvPr>
          <p:cNvSpPr>
            <a:spLocks noGrp="1"/>
          </p:cNvSpPr>
          <p:nvPr>
            <p:ph type="ftr" sz="quarter" idx="11"/>
          </p:nvPr>
        </p:nvSpPr>
        <p:spPr/>
        <p:txBody>
          <a:bodyPr rtlCol="0"/>
          <a:lstStyle/>
          <a:p>
            <a:pPr rtl="0"/>
            <a:r>
              <a:rPr lang="sv-SE" noProof="0"/>
              <a:t>Presentationens rubrik</a:t>
            </a:r>
          </a:p>
        </p:txBody>
      </p:sp>
      <p:sp>
        <p:nvSpPr>
          <p:cNvPr id="6" name="Platshållare för bildnumm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386253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71C9756B-145D-4BA8-AA43-904C1E7CB86D}"/>
              </a:ext>
            </a:extLst>
          </p:cNvPr>
          <p:cNvSpPr>
            <a:spLocks noGrp="1"/>
          </p:cNvSpPr>
          <p:nvPr>
            <p:ph type="dt" sz="half" idx="10"/>
          </p:nvPr>
        </p:nvSpPr>
        <p:spPr/>
        <p:txBody>
          <a:bodyPr rtlCol="0"/>
          <a:lstStyle/>
          <a:p>
            <a:pPr rtl="0"/>
            <a:r>
              <a:rPr lang="sv-SE" noProof="0"/>
              <a:t>20XX-09-03</a:t>
            </a:r>
          </a:p>
        </p:txBody>
      </p:sp>
      <p:sp>
        <p:nvSpPr>
          <p:cNvPr id="3" name="Platshållare för sidfot 2">
            <a:extLst>
              <a:ext uri="{FF2B5EF4-FFF2-40B4-BE49-F238E27FC236}">
                <a16:creationId xmlns:a16="http://schemas.microsoft.com/office/drawing/2014/main" id="{B21DB60F-139E-4C44-89AF-3F8F5EC241FB}"/>
              </a:ext>
            </a:extLst>
          </p:cNvPr>
          <p:cNvSpPr>
            <a:spLocks noGrp="1"/>
          </p:cNvSpPr>
          <p:nvPr>
            <p:ph type="ftr" sz="quarter" idx="11"/>
          </p:nvPr>
        </p:nvSpPr>
        <p:spPr/>
        <p:txBody>
          <a:bodyPr rtlCol="0"/>
          <a:lstStyle/>
          <a:p>
            <a:pPr rtl="0"/>
            <a:r>
              <a:rPr lang="sv-SE" noProof="0"/>
              <a:t>Presentationens rubrik</a:t>
            </a:r>
          </a:p>
        </p:txBody>
      </p:sp>
      <p:sp>
        <p:nvSpPr>
          <p:cNvPr id="4" name="Platshållare för bildnumm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429273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8" name="Frihandsfigur: Figur 7" descr="Tagg=Dekorfärg&#10;Variant=Ljus&#10;Mål=Fy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pPr rtl="0"/>
            <a:endParaRPr lang="sv-SE" noProof="0">
              <a:solidFill>
                <a:schemeClr val="tx1"/>
              </a:solidFill>
            </a:endParaRPr>
          </a:p>
        </p:txBody>
      </p:sp>
      <p:sp>
        <p:nvSpPr>
          <p:cNvPr id="2" name="Rubrik 1">
            <a:extLst>
              <a:ext uri="{FF2B5EF4-FFF2-40B4-BE49-F238E27FC236}">
                <a16:creationId xmlns:a16="http://schemas.microsoft.com/office/drawing/2014/main" id="{146AD042-DE90-4088-8A07-B9A64C2CE03E}"/>
              </a:ext>
            </a:extLst>
          </p:cNvPr>
          <p:cNvSpPr>
            <a:spLocks noGrp="1"/>
          </p:cNvSpPr>
          <p:nvPr>
            <p:ph type="title" hasCustomPrompt="1"/>
          </p:nvPr>
        </p:nvSpPr>
        <p:spPr>
          <a:xfrm>
            <a:off x="839788" y="640080"/>
            <a:ext cx="3886200" cy="2953512"/>
          </a:xfrm>
        </p:spPr>
        <p:txBody>
          <a:bodyPr rtlCol="0" anchor="b"/>
          <a:lstStyle>
            <a:lvl1pPr>
              <a:defRPr sz="3200"/>
            </a:lvl1pPr>
          </a:lstStyle>
          <a:p>
            <a:pPr rtl="0"/>
            <a:r>
              <a:rPr lang="sv-SE" noProof="0" dirty="0"/>
              <a:t>Klicka här för att ändra format</a:t>
            </a:r>
          </a:p>
        </p:txBody>
      </p:sp>
      <p:sp>
        <p:nvSpPr>
          <p:cNvPr id="3" name="Platshållare för innehåll 2">
            <a:extLst>
              <a:ext uri="{FF2B5EF4-FFF2-40B4-BE49-F238E27FC236}">
                <a16:creationId xmlns:a16="http://schemas.microsoft.com/office/drawing/2014/main" id="{BF2FFC98-62A0-445A-BEDA-785BE925A1D8}"/>
              </a:ext>
            </a:extLst>
          </p:cNvPr>
          <p:cNvSpPr>
            <a:spLocks noGrp="1"/>
          </p:cNvSpPr>
          <p:nvPr>
            <p:ph idx="1" hasCustomPrompt="1"/>
          </p:nvPr>
        </p:nvSpPr>
        <p:spPr>
          <a:xfrm>
            <a:off x="7059168" y="640080"/>
            <a:ext cx="4489704" cy="5596128"/>
          </a:xfrm>
        </p:spPr>
        <p:txBody>
          <a:bodyPr rtlCol="0"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4" name="Platshållare för text 3">
            <a:extLst>
              <a:ext uri="{FF2B5EF4-FFF2-40B4-BE49-F238E27FC236}">
                <a16:creationId xmlns:a16="http://schemas.microsoft.com/office/drawing/2014/main" id="{DB4D7827-8489-4EE4-88EE-16685FE6DE8A}"/>
              </a:ext>
            </a:extLst>
          </p:cNvPr>
          <p:cNvSpPr>
            <a:spLocks noGrp="1"/>
          </p:cNvSpPr>
          <p:nvPr>
            <p:ph type="body" sz="half" idx="2" hasCustomPrompt="1"/>
          </p:nvPr>
        </p:nvSpPr>
        <p:spPr>
          <a:xfrm>
            <a:off x="839788" y="3776472"/>
            <a:ext cx="3886200" cy="246888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noProof="0" dirty="0"/>
              <a:t>Klicka för att redigera format för bakgrundstext</a:t>
            </a:r>
          </a:p>
        </p:txBody>
      </p:sp>
      <p:sp>
        <p:nvSpPr>
          <p:cNvPr id="5" name="Platshållare för datum 4">
            <a:extLst>
              <a:ext uri="{FF2B5EF4-FFF2-40B4-BE49-F238E27FC236}">
                <a16:creationId xmlns:a16="http://schemas.microsoft.com/office/drawing/2014/main" id="{8C33534F-EA91-4A50-B0F6-10D689E458EF}"/>
              </a:ext>
            </a:extLst>
          </p:cNvPr>
          <p:cNvSpPr>
            <a:spLocks noGrp="1"/>
          </p:cNvSpPr>
          <p:nvPr>
            <p:ph type="dt" sz="half" idx="10"/>
          </p:nvPr>
        </p:nvSpPr>
        <p:spPr/>
        <p:txBody>
          <a:bodyPr rtlCol="0"/>
          <a:lstStyle/>
          <a:p>
            <a:pPr rtl="0"/>
            <a:r>
              <a:rPr lang="sv-SE" noProof="0"/>
              <a:t>20XX-09-03</a:t>
            </a:r>
          </a:p>
        </p:txBody>
      </p:sp>
      <p:sp>
        <p:nvSpPr>
          <p:cNvPr id="6" name="Platshållare för sidfot 5">
            <a:extLst>
              <a:ext uri="{FF2B5EF4-FFF2-40B4-BE49-F238E27FC236}">
                <a16:creationId xmlns:a16="http://schemas.microsoft.com/office/drawing/2014/main" id="{6C20F3F7-8B4B-4015-AA9C-109D05B2F146}"/>
              </a:ext>
            </a:extLst>
          </p:cNvPr>
          <p:cNvSpPr>
            <a:spLocks noGrp="1"/>
          </p:cNvSpPr>
          <p:nvPr>
            <p:ph type="ftr" sz="quarter" idx="11"/>
          </p:nvPr>
        </p:nvSpPr>
        <p:spPr/>
        <p:txBody>
          <a:bodyPr rtlCol="0"/>
          <a:lstStyle>
            <a:lvl1pPr algn="l">
              <a:defRPr/>
            </a:lvl1pPr>
          </a:lstStyle>
          <a:p>
            <a:pPr rtl="0"/>
            <a:r>
              <a:rPr lang="sv-SE" noProof="0"/>
              <a:t>Presentationens rubrik</a:t>
            </a:r>
          </a:p>
        </p:txBody>
      </p:sp>
      <p:sp>
        <p:nvSpPr>
          <p:cNvPr id="7" name="Platshållare för bildnumm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29076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8" name="Grafik 1" descr="Tagg=Dekorfärg&#10;Variant=Ljus&#10;Mål=Fy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pPr rtl="0"/>
            <a:endParaRPr lang="sv-SE" noProof="0"/>
          </a:p>
        </p:txBody>
      </p:sp>
      <p:sp>
        <p:nvSpPr>
          <p:cNvPr id="2" name="Rubrik 1">
            <a:extLst>
              <a:ext uri="{FF2B5EF4-FFF2-40B4-BE49-F238E27FC236}">
                <a16:creationId xmlns:a16="http://schemas.microsoft.com/office/drawing/2014/main" id="{48DB1DFE-8154-440D-93CF-FEF7860E897F}"/>
              </a:ext>
            </a:extLst>
          </p:cNvPr>
          <p:cNvSpPr>
            <a:spLocks noGrp="1"/>
          </p:cNvSpPr>
          <p:nvPr>
            <p:ph type="title" hasCustomPrompt="1"/>
          </p:nvPr>
        </p:nvSpPr>
        <p:spPr>
          <a:xfrm>
            <a:off x="1399032" y="2523744"/>
            <a:ext cx="3831336" cy="1453896"/>
          </a:xfrm>
        </p:spPr>
        <p:txBody>
          <a:bodyPr rtlCol="0" anchor="b"/>
          <a:lstStyle>
            <a:lvl1pPr algn="ctr">
              <a:defRPr sz="3200">
                <a:solidFill>
                  <a:schemeClr val="bg1"/>
                </a:solidFill>
              </a:defRPr>
            </a:lvl1pPr>
          </a:lstStyle>
          <a:p>
            <a:pPr rtl="0"/>
            <a:r>
              <a:rPr lang="sv-SE" noProof="0"/>
              <a:t>Klicka här för att ändra format</a:t>
            </a:r>
          </a:p>
        </p:txBody>
      </p:sp>
      <p:sp>
        <p:nvSpPr>
          <p:cNvPr id="3" name="Platshållare för bild 2">
            <a:extLst>
              <a:ext uri="{FF2B5EF4-FFF2-40B4-BE49-F238E27FC236}">
                <a16:creationId xmlns:a16="http://schemas.microsoft.com/office/drawing/2014/main" id="{9CD9D1F5-05CC-48F3-A314-315EF1703043}"/>
              </a:ext>
            </a:extLst>
          </p:cNvPr>
          <p:cNvSpPr>
            <a:spLocks noGrp="1"/>
          </p:cNvSpPr>
          <p:nvPr>
            <p:ph type="pic" idx="1" hasCustomPrompt="1"/>
          </p:nvPr>
        </p:nvSpPr>
        <p:spPr>
          <a:xfrm>
            <a:off x="6711696" y="640079"/>
            <a:ext cx="4837176" cy="5568696"/>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v-SE" noProof="0"/>
              <a:t>Klicka på ikonen för att lägga till bild</a:t>
            </a:r>
          </a:p>
        </p:txBody>
      </p:sp>
      <p:sp>
        <p:nvSpPr>
          <p:cNvPr id="4" name="Platshållare för text 3">
            <a:extLst>
              <a:ext uri="{FF2B5EF4-FFF2-40B4-BE49-F238E27FC236}">
                <a16:creationId xmlns:a16="http://schemas.microsoft.com/office/drawing/2014/main" id="{211807DE-1178-4BBB-89D8-9046239C2DE9}"/>
              </a:ext>
            </a:extLst>
          </p:cNvPr>
          <p:cNvSpPr>
            <a:spLocks noGrp="1"/>
          </p:cNvSpPr>
          <p:nvPr>
            <p:ph type="body" sz="half" idx="2" hasCustomPrompt="1"/>
          </p:nvPr>
        </p:nvSpPr>
        <p:spPr>
          <a:xfrm>
            <a:off x="1655064" y="4087368"/>
            <a:ext cx="3319272" cy="649224"/>
          </a:xfrm>
        </p:spPr>
        <p:txBody>
          <a:bodyPr rtlCol="0">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noProof="0" dirty="0"/>
              <a:t>Klicka för att redigera format för bakgrundstext</a:t>
            </a:r>
          </a:p>
        </p:txBody>
      </p:sp>
      <p:sp>
        <p:nvSpPr>
          <p:cNvPr id="5" name="Platshållare för datum 4">
            <a:extLst>
              <a:ext uri="{FF2B5EF4-FFF2-40B4-BE49-F238E27FC236}">
                <a16:creationId xmlns:a16="http://schemas.microsoft.com/office/drawing/2014/main" id="{3D48EA59-A1BC-48B7-9495-6D5C6035B14B}"/>
              </a:ext>
            </a:extLst>
          </p:cNvPr>
          <p:cNvSpPr>
            <a:spLocks noGrp="1"/>
          </p:cNvSpPr>
          <p:nvPr>
            <p:ph type="dt" sz="half" idx="10"/>
          </p:nvPr>
        </p:nvSpPr>
        <p:spPr/>
        <p:txBody>
          <a:bodyPr rtlCol="0"/>
          <a:lstStyle/>
          <a:p>
            <a:pPr rtl="0"/>
            <a:r>
              <a:rPr lang="sv-SE" noProof="0"/>
              <a:t>20XX-09-03</a:t>
            </a:r>
          </a:p>
        </p:txBody>
      </p:sp>
      <p:sp>
        <p:nvSpPr>
          <p:cNvPr id="6" name="Platshållare för sidfot 5">
            <a:extLst>
              <a:ext uri="{FF2B5EF4-FFF2-40B4-BE49-F238E27FC236}">
                <a16:creationId xmlns:a16="http://schemas.microsoft.com/office/drawing/2014/main" id="{49F85A72-B50F-440E-AAD3-53C099F6D9B6}"/>
              </a:ext>
            </a:extLst>
          </p:cNvPr>
          <p:cNvSpPr>
            <a:spLocks noGrp="1"/>
          </p:cNvSpPr>
          <p:nvPr>
            <p:ph type="ftr" sz="quarter" idx="11"/>
          </p:nvPr>
        </p:nvSpPr>
        <p:spPr/>
        <p:txBody>
          <a:bodyPr rtlCol="0"/>
          <a:lstStyle/>
          <a:p>
            <a:pPr rtl="0"/>
            <a:r>
              <a:rPr lang="sv-SE" noProof="0"/>
              <a:t>Presentationens rubrik</a:t>
            </a:r>
          </a:p>
        </p:txBody>
      </p:sp>
      <p:sp>
        <p:nvSpPr>
          <p:cNvPr id="7" name="Platshållare för bildnumm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2406699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Frihandsfigur: Figur 8" descr="Tag=AccentFärg&#10;Variant=Ljus&#10;Mål=Fyll">
            <a:extLst>
              <a:ext uri="{FF2B5EF4-FFF2-40B4-BE49-F238E27FC236}">
                <a16:creationId xmlns:a16="http://schemas.microsoft.com/office/drawing/2014/main" id="{4E1DAA53-0080-9DAC-F034-D9710743B0CC}"/>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sv-SE" noProof="0"/>
          </a:p>
        </p:txBody>
      </p:sp>
    </p:spTree>
    <p:extLst>
      <p:ext uri="{BB962C8B-B14F-4D97-AF65-F5344CB8AC3E}">
        <p14:creationId xmlns:p14="http://schemas.microsoft.com/office/powerpoint/2010/main" val="3021899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2213581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39497540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pPr rtl="0"/>
            <a:r>
              <a:rPr lang="sv-SE" noProof="0"/>
              <a:t>20XX-09-03</a:t>
            </a:r>
          </a:p>
        </p:txBody>
      </p:sp>
      <p:sp>
        <p:nvSpPr>
          <p:cNvPr id="6" name="Footer Placeholder 5"/>
          <p:cNvSpPr>
            <a:spLocks noGrp="1"/>
          </p:cNvSpPr>
          <p:nvPr>
            <p:ph type="ftr" sz="quarter" idx="11"/>
          </p:nvPr>
        </p:nvSpPr>
        <p:spPr/>
        <p:txBody>
          <a:bodyPr/>
          <a:lstStyle/>
          <a:p>
            <a:pPr rtl="0"/>
            <a:r>
              <a:rPr lang="sv-SE" noProof="0"/>
              <a:t>Presentationens rubrik</a:t>
            </a:r>
          </a:p>
        </p:txBody>
      </p:sp>
      <p:sp>
        <p:nvSpPr>
          <p:cNvPr id="7" name="Slide Number Placeholder 6"/>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4161700586"/>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pPr rtl="0"/>
            <a:r>
              <a:rPr lang="sv-SE" noProof="0"/>
              <a:t>20XX-09-03</a:t>
            </a:r>
          </a:p>
        </p:txBody>
      </p:sp>
      <p:sp>
        <p:nvSpPr>
          <p:cNvPr id="8" name="Footer Placeholder 7"/>
          <p:cNvSpPr>
            <a:spLocks noGrp="1"/>
          </p:cNvSpPr>
          <p:nvPr>
            <p:ph type="ftr" sz="quarter" idx="11"/>
          </p:nvPr>
        </p:nvSpPr>
        <p:spPr/>
        <p:txBody>
          <a:bodyPr/>
          <a:lstStyle/>
          <a:p>
            <a:pPr rtl="0"/>
            <a:r>
              <a:rPr lang="sv-SE" noProof="0"/>
              <a:t>Presentationens rubrik</a:t>
            </a:r>
          </a:p>
        </p:txBody>
      </p:sp>
      <p:sp>
        <p:nvSpPr>
          <p:cNvPr id="9" name="Slide Number Placeholder 8"/>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2148677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pPr rtl="0"/>
            <a:r>
              <a:rPr lang="sv-SE" noProof="0"/>
              <a:t>20XX-09-03</a:t>
            </a:r>
          </a:p>
        </p:txBody>
      </p:sp>
      <p:sp>
        <p:nvSpPr>
          <p:cNvPr id="4" name="Footer Placeholder 3"/>
          <p:cNvSpPr>
            <a:spLocks noGrp="1"/>
          </p:cNvSpPr>
          <p:nvPr>
            <p:ph type="ftr" sz="quarter" idx="11"/>
          </p:nvPr>
        </p:nvSpPr>
        <p:spPr/>
        <p:txBody>
          <a:bodyPr/>
          <a:lstStyle/>
          <a:p>
            <a:pPr rtl="0"/>
            <a:r>
              <a:rPr lang="sv-SE" noProof="0"/>
              <a:t>Presentationens rubrik</a:t>
            </a:r>
          </a:p>
        </p:txBody>
      </p:sp>
      <p:sp>
        <p:nvSpPr>
          <p:cNvPr id="5" name="Slide Number Placeholder 4"/>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505465720"/>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r>
              <a:rPr lang="sv-SE" noProof="0"/>
              <a:t>20XX-09-03</a:t>
            </a:r>
          </a:p>
        </p:txBody>
      </p:sp>
      <p:sp>
        <p:nvSpPr>
          <p:cNvPr id="3" name="Footer Placeholder 2"/>
          <p:cNvSpPr>
            <a:spLocks noGrp="1"/>
          </p:cNvSpPr>
          <p:nvPr>
            <p:ph type="ftr" sz="quarter" idx="11"/>
          </p:nvPr>
        </p:nvSpPr>
        <p:spPr/>
        <p:txBody>
          <a:bodyPr/>
          <a:lstStyle/>
          <a:p>
            <a:pPr rtl="0"/>
            <a:r>
              <a:rPr lang="sv-SE" noProof="0"/>
              <a:t>Presentationens rubrik</a:t>
            </a:r>
          </a:p>
        </p:txBody>
      </p:sp>
      <p:sp>
        <p:nvSpPr>
          <p:cNvPr id="4" name="Slide Number Placeholder 3"/>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18763035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pPr rtl="0"/>
            <a:r>
              <a:rPr lang="sv-SE" noProof="0"/>
              <a:t>20XX-09-03</a:t>
            </a:r>
          </a:p>
        </p:txBody>
      </p:sp>
      <p:sp>
        <p:nvSpPr>
          <p:cNvPr id="6" name="Footer Placeholder 5"/>
          <p:cNvSpPr>
            <a:spLocks noGrp="1"/>
          </p:cNvSpPr>
          <p:nvPr>
            <p:ph type="ftr" sz="quarter" idx="11"/>
          </p:nvPr>
        </p:nvSpPr>
        <p:spPr/>
        <p:txBody>
          <a:bodyPr/>
          <a:lstStyle/>
          <a:p>
            <a:pPr rtl="0"/>
            <a:r>
              <a:rPr lang="sv-SE" noProof="0"/>
              <a:t>Presentationens rubrik</a:t>
            </a:r>
          </a:p>
        </p:txBody>
      </p:sp>
      <p:sp>
        <p:nvSpPr>
          <p:cNvPr id="7" name="Slide Number Placeholder 6"/>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941537248"/>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sv-SE"/>
              <a:t>Klicka här för att ändra mall för rubrikformat</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pPr rtl="0"/>
            <a:r>
              <a:rPr lang="sv-SE" noProof="0"/>
              <a:t>20XX-09-03</a:t>
            </a:r>
          </a:p>
        </p:txBody>
      </p:sp>
      <p:sp>
        <p:nvSpPr>
          <p:cNvPr id="6" name="Footer Placeholder 5"/>
          <p:cNvSpPr>
            <a:spLocks noGrp="1"/>
          </p:cNvSpPr>
          <p:nvPr>
            <p:ph type="ftr" sz="quarter" idx="11"/>
          </p:nvPr>
        </p:nvSpPr>
        <p:spPr/>
        <p:txBody>
          <a:bodyPr/>
          <a:lstStyle/>
          <a:p>
            <a:pPr rtl="0"/>
            <a:r>
              <a:rPr lang="sv-SE" noProof="0"/>
              <a:t>Presentationens rubrik</a:t>
            </a:r>
          </a:p>
        </p:txBody>
      </p:sp>
      <p:sp>
        <p:nvSpPr>
          <p:cNvPr id="7" name="Slide Number Placeholder 6"/>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4050689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Date Placeholder 2"/>
          <p:cNvSpPr>
            <a:spLocks noGrp="1"/>
          </p:cNvSpPr>
          <p:nvPr>
            <p:ph type="dt" sz="half" idx="10"/>
          </p:nvPr>
        </p:nvSpPr>
        <p:spPr/>
        <p:txBody>
          <a:bodyPr/>
          <a:lstStyle/>
          <a:p>
            <a:pPr rtl="0"/>
            <a:r>
              <a:rPr lang="sv-SE" noProof="0"/>
              <a:t>20XX-09-03</a:t>
            </a:r>
          </a:p>
        </p:txBody>
      </p:sp>
      <p:sp>
        <p:nvSpPr>
          <p:cNvPr id="4" name="Footer Placeholder 3"/>
          <p:cNvSpPr>
            <a:spLocks noGrp="1"/>
          </p:cNvSpPr>
          <p:nvPr>
            <p:ph type="ftr" sz="quarter" idx="11"/>
          </p:nvPr>
        </p:nvSpPr>
        <p:spPr/>
        <p:txBody>
          <a:bodyPr/>
          <a:lstStyle/>
          <a:p>
            <a:pPr rtl="0"/>
            <a:r>
              <a:rPr lang="sv-SE" noProof="0"/>
              <a:t>Presentationens rubrik</a:t>
            </a:r>
          </a:p>
        </p:txBody>
      </p:sp>
      <p:sp>
        <p:nvSpPr>
          <p:cNvPr id="5" name="Slide Number Placeholder 4"/>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16093861"/>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730537098"/>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sv-SE"/>
              <a:t>Klicka här för att ändra mall för rubrikformat</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28294946"/>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sv-SE"/>
              <a:t>Klicka här för att ändra mall för rubrikformat</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1727751799"/>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sv-SE"/>
              <a:t>Klicka här för att ändra mall för rubrikformat</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v-SE"/>
              <a:t>Klicka här för att ändra format på bakgrundstexten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31189934"/>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sv-SE"/>
              <a:t>Klicka här för att ändra mall för rubrikformat</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v-SE"/>
              <a:t>Klicka här för att ändra format på bakgrundstexten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307420982"/>
      </p:ext>
    </p:extLst>
  </p:cSld>
  <p:clrMapOvr>
    <a:masterClrMapping/>
  </p:clrMapOvr>
  <p:hf hdr="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1637666447"/>
      </p:ext>
    </p:extLst>
  </p:cSld>
  <p:clrMapOvr>
    <a:masterClrMapping/>
  </p:clrMapOvr>
  <p:hf hdr="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pPr rtl="0"/>
            <a:r>
              <a:rPr lang="sv-SE" noProof="0"/>
              <a:t>20XX-09-03</a:t>
            </a:r>
          </a:p>
        </p:txBody>
      </p:sp>
      <p:sp>
        <p:nvSpPr>
          <p:cNvPr id="5" name="Footer Placeholder 4"/>
          <p:cNvSpPr>
            <a:spLocks noGrp="1"/>
          </p:cNvSpPr>
          <p:nvPr>
            <p:ph type="ftr" sz="quarter" idx="11"/>
          </p:nvPr>
        </p:nvSpPr>
        <p:spPr/>
        <p:txBody>
          <a:bodyPr/>
          <a:lstStyle/>
          <a:p>
            <a:pPr rtl="0"/>
            <a:r>
              <a:rPr lang="sv-SE" noProof="0"/>
              <a:t>Presentationens rubrik</a:t>
            </a:r>
          </a:p>
        </p:txBody>
      </p:sp>
      <p:sp>
        <p:nvSpPr>
          <p:cNvPr id="6" name="Slide Number Placeholder 5"/>
          <p:cNvSpPr>
            <a:spLocks noGrp="1"/>
          </p:cNvSpPr>
          <p:nvPr>
            <p:ph type="sldNum" sz="quarter" idx="12"/>
          </p:nvPr>
        </p:nvSpPr>
        <p:spPr/>
        <p:txBody>
          <a:bodyPr/>
          <a:lstStyle/>
          <a:p>
            <a:pPr rtl="0"/>
            <a:fld id="{B9713C8C-8E70-45D5-AE59-23E60168254E}" type="slidenum">
              <a:rPr lang="sv-SE" noProof="0" smtClean="0"/>
              <a:t>‹#›</a:t>
            </a:fld>
            <a:endParaRPr lang="sv-SE" noProof="0"/>
          </a:p>
        </p:txBody>
      </p:sp>
    </p:spTree>
    <p:extLst>
      <p:ext uri="{BB962C8B-B14F-4D97-AF65-F5344CB8AC3E}">
        <p14:creationId xmlns:p14="http://schemas.microsoft.com/office/powerpoint/2010/main" val="4141871749"/>
      </p:ext>
    </p:extLst>
  </p:cSld>
  <p:clrMapOvr>
    <a:masterClrMapping/>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Rubrik och innehåll med 4 bilder">
    <p:spTree>
      <p:nvGrpSpPr>
        <p:cNvPr id="1" name=""/>
        <p:cNvGrpSpPr/>
        <p:nvPr/>
      </p:nvGrpSpPr>
      <p:grpSpPr>
        <a:xfrm>
          <a:off x="0" y="0"/>
          <a:ext cx="0" cy="0"/>
          <a:chOff x="0" y="0"/>
          <a:chExt cx="0" cy="0"/>
        </a:xfrm>
      </p:grpSpPr>
      <p:sp>
        <p:nvSpPr>
          <p:cNvPr id="24" name="Platshållare för bild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23" name="Platshållare för bild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rtlCol="0" anchor="ctr">
            <a:noAutofit/>
          </a:bodyPr>
          <a:lstStyle>
            <a:lvl1pPr algn="ctr">
              <a:buNone/>
              <a:defRPr/>
            </a:lvl1pPr>
          </a:lstStyle>
          <a:p>
            <a:pPr rtl="0"/>
            <a:r>
              <a:rPr lang="sv-SE" noProof="0"/>
              <a:t>Klicka på ikonen för att lägga till en bild</a:t>
            </a:r>
          </a:p>
        </p:txBody>
      </p:sp>
      <p:sp>
        <p:nvSpPr>
          <p:cNvPr id="2" name="Rubrik 1">
            <a:extLst>
              <a:ext uri="{FF2B5EF4-FFF2-40B4-BE49-F238E27FC236}">
                <a16:creationId xmlns:a16="http://schemas.microsoft.com/office/drawing/2014/main" id="{26030E26-A86A-417A-AA64-699AA8DD3DA5}"/>
              </a:ext>
            </a:extLst>
          </p:cNvPr>
          <p:cNvSpPr>
            <a:spLocks noGrp="1"/>
          </p:cNvSpPr>
          <p:nvPr>
            <p:ph type="title" hasCustomPrompt="1"/>
          </p:nvPr>
        </p:nvSpPr>
        <p:spPr>
          <a:xfrm>
            <a:off x="838200" y="365125"/>
            <a:ext cx="3200400" cy="2103436"/>
          </a:xfrm>
        </p:spPr>
        <p:txBody>
          <a:bodyPr rtlCol="0">
            <a:normAutofit/>
          </a:bodyPr>
          <a:lstStyle>
            <a:lvl1pPr>
              <a:defRPr sz="4000"/>
            </a:lvl1pPr>
          </a:lstStyle>
          <a:p>
            <a:pPr rtl="0"/>
            <a:r>
              <a:rPr lang="sv-SE" noProof="0" dirty="0"/>
              <a:t>Klicka här för att ändra format</a:t>
            </a:r>
          </a:p>
        </p:txBody>
      </p:sp>
      <p:sp>
        <p:nvSpPr>
          <p:cNvPr id="3" name="Platshållare för innehåll 2">
            <a:extLst>
              <a:ext uri="{FF2B5EF4-FFF2-40B4-BE49-F238E27FC236}">
                <a16:creationId xmlns:a16="http://schemas.microsoft.com/office/drawing/2014/main" id="{D19CF97E-0E6E-41E9-B75B-0371E744D1E8}"/>
              </a:ext>
            </a:extLst>
          </p:cNvPr>
          <p:cNvSpPr>
            <a:spLocks noGrp="1"/>
          </p:cNvSpPr>
          <p:nvPr>
            <p:ph idx="1" hasCustomPrompt="1"/>
          </p:nvPr>
        </p:nvSpPr>
        <p:spPr>
          <a:xfrm>
            <a:off x="838200" y="2643186"/>
            <a:ext cx="3816096" cy="3529014"/>
          </a:xfrm>
        </p:spPr>
        <p:txBody>
          <a:bodyPr rtlCol="0"/>
          <a:lstStyle>
            <a:lvl1pPr marL="0" indent="0">
              <a:buNone/>
              <a:defRPr sz="2000"/>
            </a:lvl1pPr>
            <a:lvl2pPr marL="228600">
              <a:defRPr/>
            </a:lvl2pPr>
            <a:lvl3pPr marL="457200">
              <a:defRPr/>
            </a:lvl3pPr>
            <a:lvl4pPr marL="685800">
              <a:defRPr/>
            </a:lvl4p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p:txBody>
      </p:sp>
      <p:sp>
        <p:nvSpPr>
          <p:cNvPr id="5" name="Platshållare för sidfot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rtlCol="0"/>
          <a:lstStyle>
            <a:lvl1pPr algn="l">
              <a:defRPr/>
            </a:lvl1pPr>
          </a:lstStyle>
          <a:p>
            <a:pPr algn="l" rtl="0"/>
            <a:r>
              <a:rPr lang="sv-SE" noProof="0"/>
              <a:t>Presentationens rubrik</a:t>
            </a:r>
          </a:p>
        </p:txBody>
      </p:sp>
      <p:sp>
        <p:nvSpPr>
          <p:cNvPr id="19" name="Platshållare för bild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rtlCol="0" anchor="ctr"/>
          <a:lstStyle>
            <a:lvl1pPr algn="ctr">
              <a:buNone/>
              <a:defRPr/>
            </a:lvl1pPr>
          </a:lstStyle>
          <a:p>
            <a:pPr rtl="0"/>
            <a:r>
              <a:rPr lang="sv-SE" noProof="0"/>
              <a:t>Klicka på ikonen för att lägga till en bild</a:t>
            </a:r>
          </a:p>
        </p:txBody>
      </p:sp>
      <p:sp>
        <p:nvSpPr>
          <p:cNvPr id="20" name="Platshållare för bild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rtlCol="0" anchor="ctr"/>
          <a:lstStyle>
            <a:lvl1pPr algn="ctr">
              <a:buNone/>
              <a:defRPr/>
            </a:lvl1pPr>
          </a:lstStyle>
          <a:p>
            <a:pPr rtl="0"/>
            <a:r>
              <a:rPr lang="sv-SE" noProof="0"/>
              <a:t>Klicka på ikonen för att lägga till en bild</a:t>
            </a:r>
          </a:p>
        </p:txBody>
      </p:sp>
    </p:spTree>
    <p:extLst>
      <p:ext uri="{BB962C8B-B14F-4D97-AF65-F5344CB8AC3E}">
        <p14:creationId xmlns:p14="http://schemas.microsoft.com/office/powerpoint/2010/main" val="3885580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egue">
    <p:spTree>
      <p:nvGrpSpPr>
        <p:cNvPr id="1" name=""/>
        <p:cNvGrpSpPr/>
        <p:nvPr/>
      </p:nvGrpSpPr>
      <p:grpSpPr>
        <a:xfrm>
          <a:off x="0" y="0"/>
          <a:ext cx="0" cy="0"/>
          <a:chOff x="0" y="0"/>
          <a:chExt cx="0" cy="0"/>
        </a:xfrm>
      </p:grpSpPr>
      <p:sp>
        <p:nvSpPr>
          <p:cNvPr id="9" name="Frihandsfigur: Figur 8" descr="Tag=AccentFärg&#10;Variant=Ljus&#10;Mål=Fy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sv-SE" noProof="0"/>
          </a:p>
        </p:txBody>
      </p:sp>
      <p:sp>
        <p:nvSpPr>
          <p:cNvPr id="2" name="Rubrik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rtlCol="0" anchor="ctr">
            <a:normAutofit/>
          </a:bodyPr>
          <a:lstStyle>
            <a:lvl1pPr>
              <a:defRPr sz="4000">
                <a:solidFill>
                  <a:schemeClr val="bg1"/>
                </a:solidFill>
              </a:defRPr>
            </a:lvl1pPr>
          </a:lstStyle>
          <a:p>
            <a:pPr rtl="0"/>
            <a:r>
              <a:rPr lang="sv-SE" noProof="0"/>
              <a:t>Rubrik</a:t>
            </a:r>
          </a:p>
        </p:txBody>
      </p:sp>
      <p:sp>
        <p:nvSpPr>
          <p:cNvPr id="4" name="Platshållare för datum 3">
            <a:extLst>
              <a:ext uri="{FF2B5EF4-FFF2-40B4-BE49-F238E27FC236}">
                <a16:creationId xmlns:a16="http://schemas.microsoft.com/office/drawing/2014/main" id="{3793FB3F-D2A6-4919-B57B-C08861D46303}"/>
              </a:ext>
            </a:extLst>
          </p:cNvPr>
          <p:cNvSpPr>
            <a:spLocks noGrp="1"/>
          </p:cNvSpPr>
          <p:nvPr>
            <p:ph type="dt" sz="half" idx="10"/>
          </p:nvPr>
        </p:nvSpPr>
        <p:spPr/>
        <p:txBody>
          <a:bodyPr rtlCol="0"/>
          <a:lstStyle/>
          <a:p>
            <a:pPr rtl="0"/>
            <a:r>
              <a:rPr lang="sv-SE" noProof="0"/>
              <a:t>20XX-09-03</a:t>
            </a:r>
          </a:p>
        </p:txBody>
      </p:sp>
      <p:sp>
        <p:nvSpPr>
          <p:cNvPr id="5" name="Platshållare för sidfot 4">
            <a:extLst>
              <a:ext uri="{FF2B5EF4-FFF2-40B4-BE49-F238E27FC236}">
                <a16:creationId xmlns:a16="http://schemas.microsoft.com/office/drawing/2014/main" id="{989049E0-6BE5-43FA-A4D4-ACAFC871A79F}"/>
              </a:ext>
            </a:extLst>
          </p:cNvPr>
          <p:cNvSpPr>
            <a:spLocks noGrp="1"/>
          </p:cNvSpPr>
          <p:nvPr>
            <p:ph type="ftr" sz="quarter" idx="11"/>
          </p:nvPr>
        </p:nvSpPr>
        <p:spPr/>
        <p:txBody>
          <a:bodyPr rtlCol="0"/>
          <a:lstStyle/>
          <a:p>
            <a:pPr rtl="0"/>
            <a:r>
              <a:rPr lang="sv-SE" noProof="0"/>
              <a:t>Presentationens rubrik</a:t>
            </a:r>
          </a:p>
        </p:txBody>
      </p:sp>
      <p:sp>
        <p:nvSpPr>
          <p:cNvPr id="6" name="Platshållare för bildnumm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rtlCol="0"/>
          <a:lstStyle/>
          <a:p>
            <a:pPr rtl="0"/>
            <a:fld id="{B9713C8C-8E70-45D5-AE59-23E60168254E}" type="slidenum">
              <a:rPr lang="sv-SE" noProof="0" smtClean="0"/>
              <a:t>‹#›</a:t>
            </a:fld>
            <a:endParaRPr lang="sv-SE" noProof="0"/>
          </a:p>
        </p:txBody>
      </p:sp>
      <p:sp>
        <p:nvSpPr>
          <p:cNvPr id="15" name="Platshållare för innehåll 13">
            <a:extLst>
              <a:ext uri="{FF2B5EF4-FFF2-40B4-BE49-F238E27FC236}">
                <a16:creationId xmlns:a16="http://schemas.microsoft.com/office/drawing/2014/main" id="{CCD14F82-32BC-4E61-83EA-CB71ED780A3F}"/>
              </a:ext>
            </a:extLst>
          </p:cNvPr>
          <p:cNvSpPr>
            <a:spLocks noGrp="1"/>
          </p:cNvSpPr>
          <p:nvPr>
            <p:ph sz="quarter" idx="13" hasCustomPrompt="1"/>
          </p:nvPr>
        </p:nvSpPr>
        <p:spPr>
          <a:xfrm>
            <a:off x="6735763" y="712788"/>
            <a:ext cx="4618037" cy="5432425"/>
          </a:xfrm>
        </p:spPr>
        <p:txBody>
          <a:bodyPr rtlCol="0" anchor="ctr"/>
          <a:lstStyle>
            <a:lvl1pPr marL="0" indent="0">
              <a:buNone/>
              <a:defRPr sz="1800"/>
            </a:lvl1pPr>
          </a:lstStyle>
          <a:p>
            <a:pPr lvl="0" rtl="0"/>
            <a:r>
              <a:rPr lang="sv-SE" noProof="0"/>
              <a:t>Redigera format för bakgrundstext</a:t>
            </a:r>
          </a:p>
        </p:txBody>
      </p:sp>
    </p:spTree>
    <p:extLst>
      <p:ext uri="{BB962C8B-B14F-4D97-AF65-F5344CB8AC3E}">
        <p14:creationId xmlns:p14="http://schemas.microsoft.com/office/powerpoint/2010/main" val="2752318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sv-SE" noProof="0" dirty="0"/>
              <a:t>Klicka här för att ändra format</a:t>
            </a:r>
          </a:p>
        </p:txBody>
      </p:sp>
      <p:sp>
        <p:nvSpPr>
          <p:cNvPr id="3" name="Platshållare för text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sv-SE" noProof="0" dirty="0"/>
              <a:t>Klicka för att 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4" name="Platshållare för datum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sv-SE" noProof="0"/>
              <a:t>20XX-09-03</a:t>
            </a:r>
          </a:p>
        </p:txBody>
      </p:sp>
      <p:sp>
        <p:nvSpPr>
          <p:cNvPr id="5" name="Platshållare för sidfot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sv-SE" noProof="0"/>
              <a:t>Presentationens rubrik</a:t>
            </a:r>
          </a:p>
        </p:txBody>
      </p:sp>
      <p:sp>
        <p:nvSpPr>
          <p:cNvPr id="6" name="Platshållare för bildnumm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9713C8C-8E70-45D5-AE59-23E60168254E}" type="slidenum">
              <a:rPr lang="sv-SE" noProof="0" smtClean="0"/>
              <a:t>‹#›</a:t>
            </a:fld>
            <a:endParaRPr lang="sv-SE" noProof="0"/>
          </a:p>
        </p:txBody>
      </p:sp>
      <p:sp>
        <p:nvSpPr>
          <p:cNvPr id="7" name="MSIPCMContentMarking" descr="{&quot;HashCode&quot;:-1153307947,&quot;Placement&quot;:&quot;Footer&quot;,&quot;Top&quot;:522.0343,&quot;Left&quot;:435.1878,&quot;SlideWidth&quot;:960,&quot;SlideHeight&quot;:540}">
            <a:extLst>
              <a:ext uri="{FF2B5EF4-FFF2-40B4-BE49-F238E27FC236}">
                <a16:creationId xmlns:a16="http://schemas.microsoft.com/office/drawing/2014/main" id="{E96335B6-A006-454F-BC06-11C519A1A2B5}"/>
              </a:ext>
            </a:extLst>
          </p:cNvPr>
          <p:cNvSpPr txBox="1"/>
          <p:nvPr userDrawn="1"/>
        </p:nvSpPr>
        <p:spPr>
          <a:xfrm>
            <a:off x="5526885" y="6629836"/>
            <a:ext cx="1138231" cy="228163"/>
          </a:xfrm>
          <a:prstGeom prst="rect">
            <a:avLst/>
          </a:prstGeom>
          <a:noFill/>
        </p:spPr>
        <p:txBody>
          <a:bodyPr vert="horz" wrap="square" lIns="0" tIns="0" rIns="0" bIns="0" rtlCol="0" anchor="ctr" anchorCtr="1">
            <a:spAutoFit/>
          </a:bodyPr>
          <a:lstStyle/>
          <a:p>
            <a:pPr algn="ctr">
              <a:spcBef>
                <a:spcPts val="0"/>
              </a:spcBef>
              <a:spcAft>
                <a:spcPts val="0"/>
              </a:spcAft>
            </a:pPr>
            <a:r>
              <a:rPr lang="sv-SE" sz="800">
                <a:solidFill>
                  <a:srgbClr val="000000"/>
                </a:solidFill>
                <a:latin typeface="Calibri" panose="020F0502020204030204" pitchFamily="34" charset="0"/>
              </a:rPr>
              <a:t>Informationsklass: K2</a:t>
            </a:r>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0"/>
            <a:r>
              <a:rPr lang="sv-SE" noProof="0"/>
              <a:t>20XX-09-03</a:t>
            </a: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0"/>
            <a:r>
              <a:rPr lang="sv-SE" noProof="0"/>
              <a:t>Presentationens rubrik</a:t>
            </a: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0"/>
            <a:fld id="{B9713C8C-8E70-45D5-AE59-23E60168254E}" type="slidenum">
              <a:rPr lang="sv-SE" noProof="0" smtClean="0"/>
              <a:t>‹#›</a:t>
            </a:fld>
            <a:endParaRPr lang="sv-SE" noProof="0"/>
          </a:p>
        </p:txBody>
      </p:sp>
      <p:sp>
        <p:nvSpPr>
          <p:cNvPr id="13" name="MSIPCMContentMarking" descr="{&quot;HashCode&quot;:-1153307947,&quot;Placement&quot;:&quot;Footer&quot;,&quot;Top&quot;:522.0343,&quot;Left&quot;:435.1878,&quot;SlideWidth&quot;:960,&quot;SlideHeight&quot;:540}">
            <a:extLst>
              <a:ext uri="{FF2B5EF4-FFF2-40B4-BE49-F238E27FC236}">
                <a16:creationId xmlns:a16="http://schemas.microsoft.com/office/drawing/2014/main" id="{B7303CA0-3C5F-A1A8-2B50-7D18B853351B}"/>
              </a:ext>
            </a:extLst>
          </p:cNvPr>
          <p:cNvSpPr txBox="1"/>
          <p:nvPr userDrawn="1"/>
        </p:nvSpPr>
        <p:spPr>
          <a:xfrm>
            <a:off x="5526885" y="6629836"/>
            <a:ext cx="1138231" cy="228163"/>
          </a:xfrm>
          <a:prstGeom prst="rect">
            <a:avLst/>
          </a:prstGeom>
          <a:noFill/>
        </p:spPr>
        <p:txBody>
          <a:bodyPr vert="horz" wrap="square" lIns="0" tIns="0" rIns="0" bIns="0" rtlCol="0" anchor="ctr" anchorCtr="1">
            <a:spAutoFit/>
          </a:bodyPr>
          <a:lstStyle/>
          <a:p>
            <a:pPr algn="ctr">
              <a:spcBef>
                <a:spcPts val="0"/>
              </a:spcBef>
              <a:spcAft>
                <a:spcPts val="0"/>
              </a:spcAft>
            </a:pPr>
            <a:r>
              <a:rPr lang="sv-SE" sz="800">
                <a:solidFill>
                  <a:srgbClr val="000000"/>
                </a:solidFill>
                <a:latin typeface="Calibri" panose="020F0502020204030204" pitchFamily="34" charset="0"/>
              </a:rPr>
              <a:t>Informationsklass: K2</a:t>
            </a:r>
          </a:p>
        </p:txBody>
      </p:sp>
    </p:spTree>
    <p:extLst>
      <p:ext uri="{BB962C8B-B14F-4D97-AF65-F5344CB8AC3E}">
        <p14:creationId xmlns:p14="http://schemas.microsoft.com/office/powerpoint/2010/main" val="2622316480"/>
      </p:ext>
    </p:extLst>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Lst>
  <p:hf hdr="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38CF5B-E8DE-48F3-9581-51BBEC47AE73}"/>
              </a:ext>
            </a:extLst>
          </p:cNvPr>
          <p:cNvSpPr>
            <a:spLocks noGrp="1"/>
          </p:cNvSpPr>
          <p:nvPr>
            <p:ph type="ctrTitle"/>
          </p:nvPr>
        </p:nvSpPr>
        <p:spPr/>
        <p:txBody>
          <a:bodyPr rtlCol="0"/>
          <a:lstStyle/>
          <a:p>
            <a:pPr rtl="0"/>
            <a:r>
              <a:rPr lang="sv-SE" dirty="0"/>
              <a:t>Ås IF</a:t>
            </a:r>
          </a:p>
        </p:txBody>
      </p:sp>
      <p:sp>
        <p:nvSpPr>
          <p:cNvPr id="3" name="Underrubrik 2">
            <a:extLst>
              <a:ext uri="{FF2B5EF4-FFF2-40B4-BE49-F238E27FC236}">
                <a16:creationId xmlns:a16="http://schemas.microsoft.com/office/drawing/2014/main" id="{EF5D29EF-CFED-41EF-9138-BE844655F339}"/>
              </a:ext>
            </a:extLst>
          </p:cNvPr>
          <p:cNvSpPr>
            <a:spLocks noGrp="1"/>
          </p:cNvSpPr>
          <p:nvPr>
            <p:ph type="subTitle" idx="1"/>
          </p:nvPr>
        </p:nvSpPr>
        <p:spPr/>
        <p:txBody>
          <a:bodyPr rtlCol="0"/>
          <a:lstStyle/>
          <a:p>
            <a:pPr rtl="0"/>
            <a:r>
              <a:rPr lang="sv-SE" dirty="0">
                <a:solidFill>
                  <a:schemeClr val="tx1"/>
                </a:solidFill>
              </a:rPr>
              <a:t>En miljö- och klimatsmart förening</a:t>
            </a:r>
          </a:p>
        </p:txBody>
      </p:sp>
      <p:pic>
        <p:nvPicPr>
          <p:cNvPr id="4" name="image1.png">
            <a:extLst>
              <a:ext uri="{FF2B5EF4-FFF2-40B4-BE49-F238E27FC236}">
                <a16:creationId xmlns:a16="http://schemas.microsoft.com/office/drawing/2014/main" id="{5E6524CB-D322-256F-5928-4A9911C945AE}"/>
              </a:ext>
            </a:extLst>
          </p:cNvPr>
          <p:cNvPicPr/>
          <p:nvPr/>
        </p:nvPicPr>
        <p:blipFill>
          <a:blip r:embed="rId3"/>
          <a:srcRect/>
          <a:stretch>
            <a:fillRect/>
          </a:stretch>
        </p:blipFill>
        <p:spPr>
          <a:xfrm>
            <a:off x="9331152" y="3421085"/>
            <a:ext cx="2237385" cy="2792896"/>
          </a:xfrm>
          <a:prstGeom prst="rect">
            <a:avLst/>
          </a:prstGeom>
          <a:ln/>
        </p:spPr>
      </p:pic>
    </p:spTree>
    <p:extLst>
      <p:ext uri="{BB962C8B-B14F-4D97-AF65-F5344CB8AC3E}">
        <p14:creationId xmlns:p14="http://schemas.microsoft.com/office/powerpoint/2010/main" val="207476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path path="circle">
            <a:fillToRect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C33F367-76E5-4D2A-96B1-4FD443CDD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4" name="Snip Diagonal Corner Rectangle 21">
            <a:extLst>
              <a:ext uri="{FF2B5EF4-FFF2-40B4-BE49-F238E27FC236}">
                <a16:creationId xmlns:a16="http://schemas.microsoft.com/office/drawing/2014/main" id="{6F769419-3E73-449D-B62A-0CDEC946A6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8129873" cy="6858002"/>
          </a:xfrm>
          <a:prstGeom prst="snip2DiagRect">
            <a:avLst>
              <a:gd name="adj1" fmla="val 0"/>
              <a:gd name="adj2" fmla="val 0"/>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tshållare för sidfot 4">
            <a:extLst>
              <a:ext uri="{FF2B5EF4-FFF2-40B4-BE49-F238E27FC236}">
                <a16:creationId xmlns:a16="http://schemas.microsoft.com/office/drawing/2014/main" id="{BD6F7452-E21F-AEAB-3F35-2B47FE582D27}"/>
              </a:ext>
            </a:extLst>
          </p:cNvPr>
          <p:cNvSpPr>
            <a:spLocks noGrp="1"/>
          </p:cNvSpPr>
          <p:nvPr>
            <p:ph type="ftr" sz="quarter" idx="11"/>
          </p:nvPr>
        </p:nvSpPr>
        <p:spPr>
          <a:xfrm>
            <a:off x="684212" y="6172200"/>
            <a:ext cx="7543800" cy="365125"/>
          </a:xfrm>
        </p:spPr>
        <p:txBody>
          <a:bodyPr>
            <a:normAutofit/>
          </a:bodyPr>
          <a:lstStyle/>
          <a:p>
            <a:pPr>
              <a:spcAft>
                <a:spcPts val="600"/>
              </a:spcAft>
            </a:pPr>
            <a:r>
              <a:rPr lang="sv-SE" noProof="0" dirty="0">
                <a:solidFill>
                  <a:schemeClr val="tx1"/>
                </a:solidFill>
              </a:rPr>
              <a:t>ÅS IF - E</a:t>
            </a:r>
            <a:r>
              <a:rPr lang="sv-SE" dirty="0">
                <a:solidFill>
                  <a:schemeClr val="tx1"/>
                </a:solidFill>
              </a:rPr>
              <a:t>n miljö- och klimatsmart förening</a:t>
            </a:r>
          </a:p>
          <a:p>
            <a:pPr rtl="0">
              <a:spcAft>
                <a:spcPts val="600"/>
              </a:spcAft>
            </a:pPr>
            <a:endParaRPr lang="sv-SE" noProof="0" dirty="0">
              <a:solidFill>
                <a:srgbClr val="0A304A"/>
              </a:solidFill>
            </a:endParaRPr>
          </a:p>
        </p:txBody>
      </p:sp>
      <p:sp>
        <p:nvSpPr>
          <p:cNvPr id="4" name="Platshållare för datum 3">
            <a:extLst>
              <a:ext uri="{FF2B5EF4-FFF2-40B4-BE49-F238E27FC236}">
                <a16:creationId xmlns:a16="http://schemas.microsoft.com/office/drawing/2014/main" id="{22FD3CCE-4F15-4F3B-3694-76897E4557AE}"/>
              </a:ext>
            </a:extLst>
          </p:cNvPr>
          <p:cNvSpPr>
            <a:spLocks noGrp="1"/>
          </p:cNvSpPr>
          <p:nvPr>
            <p:ph type="dt" sz="half" idx="10"/>
          </p:nvPr>
        </p:nvSpPr>
        <p:spPr>
          <a:xfrm>
            <a:off x="9904412" y="6172200"/>
            <a:ext cx="1600200" cy="365125"/>
          </a:xfrm>
        </p:spPr>
        <p:txBody>
          <a:bodyPr>
            <a:normAutofit/>
          </a:bodyPr>
          <a:lstStyle/>
          <a:p>
            <a:pPr rtl="0">
              <a:spcAft>
                <a:spcPts val="600"/>
              </a:spcAft>
            </a:pPr>
            <a:r>
              <a:rPr lang="sv-SE" noProof="0">
                <a:solidFill>
                  <a:srgbClr val="0A304A"/>
                </a:solidFill>
              </a:rPr>
              <a:t>20XX-09-03</a:t>
            </a:r>
          </a:p>
        </p:txBody>
      </p:sp>
      <p:sp>
        <p:nvSpPr>
          <p:cNvPr id="6" name="Platshållare för bildnummer 5">
            <a:extLst>
              <a:ext uri="{FF2B5EF4-FFF2-40B4-BE49-F238E27FC236}">
                <a16:creationId xmlns:a16="http://schemas.microsoft.com/office/drawing/2014/main" id="{C6251FE1-550C-9ED8-BE93-F3666A642175}"/>
              </a:ext>
            </a:extLst>
          </p:cNvPr>
          <p:cNvSpPr>
            <a:spLocks noGrp="1"/>
          </p:cNvSpPr>
          <p:nvPr>
            <p:ph type="sldNum" sz="quarter" idx="12"/>
          </p:nvPr>
        </p:nvSpPr>
        <p:spPr>
          <a:xfrm>
            <a:off x="10363200" y="5578475"/>
            <a:ext cx="1142245" cy="669925"/>
          </a:xfrm>
        </p:spPr>
        <p:txBody>
          <a:bodyPr>
            <a:normAutofit/>
          </a:bodyPr>
          <a:lstStyle/>
          <a:p>
            <a:pPr rtl="0">
              <a:spcAft>
                <a:spcPts val="600"/>
              </a:spcAft>
            </a:pPr>
            <a:fld id="{B9713C8C-8E70-45D5-AE59-23E60168254E}" type="slidenum">
              <a:rPr lang="sv-SE" noProof="0">
                <a:solidFill>
                  <a:srgbClr val="0A304A"/>
                </a:solidFill>
              </a:rPr>
              <a:pPr rtl="0">
                <a:spcAft>
                  <a:spcPts val="600"/>
                </a:spcAft>
              </a:pPr>
              <a:t>2</a:t>
            </a:fld>
            <a:endParaRPr lang="sv-SE" noProof="0">
              <a:solidFill>
                <a:srgbClr val="0A304A"/>
              </a:solidFill>
            </a:endParaRPr>
          </a:p>
        </p:txBody>
      </p:sp>
      <p:grpSp>
        <p:nvGrpSpPr>
          <p:cNvPr id="16" name="Group 15">
            <a:extLst>
              <a:ext uri="{FF2B5EF4-FFF2-40B4-BE49-F238E27FC236}">
                <a16:creationId xmlns:a16="http://schemas.microsoft.com/office/drawing/2014/main" id="{A6515200-42F9-488F-9895-6CDBCD1E87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7" name="Straight Connector 16">
              <a:extLst>
                <a:ext uri="{FF2B5EF4-FFF2-40B4-BE49-F238E27FC236}">
                  <a16:creationId xmlns:a16="http://schemas.microsoft.com/office/drawing/2014/main" id="{43185F0E-78D5-4C2D-9239-D3515B4488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5BD9142-FF9C-4EED-A027-18D095481B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2F547D3-9752-4481-B3A8-50E08610B8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1999C2F-3D0D-4813-9696-83630A6FE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C737390-C9CA-456B-9F40-D7A76EA242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
        <p:nvSpPr>
          <p:cNvPr id="2" name="Rubrik 1">
            <a:extLst>
              <a:ext uri="{FF2B5EF4-FFF2-40B4-BE49-F238E27FC236}">
                <a16:creationId xmlns:a16="http://schemas.microsoft.com/office/drawing/2014/main" id="{96C77A8F-AB7B-B509-8604-5B356149510A}"/>
              </a:ext>
            </a:extLst>
          </p:cNvPr>
          <p:cNvSpPr>
            <a:spLocks noGrp="1"/>
          </p:cNvSpPr>
          <p:nvPr>
            <p:ph type="title"/>
          </p:nvPr>
        </p:nvSpPr>
        <p:spPr>
          <a:xfrm>
            <a:off x="7766935" y="1165462"/>
            <a:ext cx="3894633" cy="3248611"/>
          </a:xfrm>
        </p:spPr>
        <p:txBody>
          <a:bodyPr>
            <a:normAutofit/>
          </a:bodyPr>
          <a:lstStyle/>
          <a:p>
            <a:r>
              <a:rPr lang="sv-SE" sz="3200" dirty="0">
                <a:solidFill>
                  <a:srgbClr val="FFFFFF"/>
                </a:solidFill>
              </a:rPr>
              <a:t>Fyra fokusområden</a:t>
            </a:r>
          </a:p>
        </p:txBody>
      </p:sp>
      <p:graphicFrame>
        <p:nvGraphicFramePr>
          <p:cNvPr id="8" name="Platshållare för innehåll 2">
            <a:extLst>
              <a:ext uri="{FF2B5EF4-FFF2-40B4-BE49-F238E27FC236}">
                <a16:creationId xmlns:a16="http://schemas.microsoft.com/office/drawing/2014/main" id="{BCBD4EE1-6FE6-9540-EB87-B24DBADB865D}"/>
              </a:ext>
            </a:extLst>
          </p:cNvPr>
          <p:cNvGraphicFramePr>
            <a:graphicFrameLocks noGrp="1"/>
          </p:cNvGraphicFramePr>
          <p:nvPr>
            <p:ph idx="1"/>
            <p:extLst>
              <p:ext uri="{D42A27DB-BD31-4B8C-83A1-F6EECF244321}">
                <p14:modId xmlns:p14="http://schemas.microsoft.com/office/powerpoint/2010/main" val="3995488493"/>
              </p:ext>
            </p:extLst>
          </p:nvPr>
        </p:nvGraphicFramePr>
        <p:xfrm>
          <a:off x="940645" y="941424"/>
          <a:ext cx="6190459" cy="47687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34548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latshållare för bild 14" descr="kvinna som står framför ett klädställ">
            <a:extLst>
              <a:ext uri="{FF2B5EF4-FFF2-40B4-BE49-F238E27FC236}">
                <a16:creationId xmlns:a16="http://schemas.microsoft.com/office/drawing/2014/main" id="{949D770F-0604-41BE-87F0-65B08CC353C6}"/>
              </a:ext>
            </a:extLst>
          </p:cNvPr>
          <p:cNvPicPr>
            <a:picLocks noGrp="1" noChangeAspect="1"/>
          </p:cNvPicPr>
          <p:nvPr>
            <p:ph type="pic" sz="quarter" idx="15"/>
          </p:nvPr>
        </p:nvPicPr>
        <p:blipFill rotWithShape="1">
          <a:blip r:embed="rId3"/>
          <a:srcRect l="22" r="22"/>
          <a:stretch/>
        </p:blipFill>
        <p:spPr/>
      </p:pic>
      <p:pic>
        <p:nvPicPr>
          <p:cNvPr id="3" name="Platshållare för bild 2">
            <a:extLst>
              <a:ext uri="{FF2B5EF4-FFF2-40B4-BE49-F238E27FC236}">
                <a16:creationId xmlns:a16="http://schemas.microsoft.com/office/drawing/2014/main" id="{A9FB0D06-C2E3-421E-EC74-9D1BCC8D14AC}"/>
              </a:ext>
            </a:extLst>
          </p:cNvPr>
          <p:cNvPicPr>
            <a:picLocks noGrp="1" noChangeAspect="1"/>
          </p:cNvPicPr>
          <p:nvPr>
            <p:ph type="pic" sz="quarter" idx="16"/>
          </p:nvPr>
        </p:nvPicPr>
        <p:blipFill>
          <a:blip r:embed="rId4"/>
          <a:srcRect l="19948" r="19948"/>
          <a:stretch>
            <a:fillRect/>
          </a:stretch>
        </p:blipFill>
        <p:spPr>
          <a:xfrm>
            <a:off x="4726375" y="0"/>
            <a:ext cx="7896116" cy="6898488"/>
          </a:xfrm>
          <a:prstGeom prst="rect">
            <a:avLst/>
          </a:prstGeom>
        </p:spPr>
      </p:pic>
      <p:sp>
        <p:nvSpPr>
          <p:cNvPr id="4" name="Rubrik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3422715" cy="2103436"/>
          </a:xfrm>
        </p:spPr>
        <p:txBody>
          <a:bodyPr rtlCol="0"/>
          <a:lstStyle/>
          <a:p>
            <a:pPr rtl="0"/>
            <a:r>
              <a:rPr lang="sv-SE" dirty="0"/>
              <a:t>Mat</a:t>
            </a:r>
          </a:p>
        </p:txBody>
      </p:sp>
      <p:sp>
        <p:nvSpPr>
          <p:cNvPr id="5" name="Platshållare för innehåll 4">
            <a:extLst>
              <a:ext uri="{FF2B5EF4-FFF2-40B4-BE49-F238E27FC236}">
                <a16:creationId xmlns:a16="http://schemas.microsoft.com/office/drawing/2014/main" id="{07F79409-2936-4FDC-BF6F-45FC9FDA836A}"/>
              </a:ext>
            </a:extLst>
          </p:cNvPr>
          <p:cNvSpPr>
            <a:spLocks noGrp="1"/>
          </p:cNvSpPr>
          <p:nvPr>
            <p:ph idx="1"/>
          </p:nvPr>
        </p:nvSpPr>
        <p:spPr>
          <a:xfrm>
            <a:off x="783701" y="1929865"/>
            <a:ext cx="3816096" cy="3529014"/>
          </a:xfrm>
        </p:spPr>
        <p:txBody>
          <a:bodyPr rtlCol="0"/>
          <a:lstStyle/>
          <a:p>
            <a:pPr marL="342900" indent="-342900" rtl="0">
              <a:buFont typeface="Arial" panose="020B0604020202020204" pitchFamily="34" charset="0"/>
              <a:buChar char="•"/>
            </a:pPr>
            <a:r>
              <a:rPr lang="sv-SE" sz="2400" dirty="0">
                <a:solidFill>
                  <a:schemeClr val="tx1"/>
                </a:solidFill>
              </a:rPr>
              <a:t>Ekologiskmat</a:t>
            </a:r>
          </a:p>
          <a:p>
            <a:pPr marL="342900" indent="-342900" rtl="0">
              <a:buFont typeface="Arial" panose="020B0604020202020204" pitchFamily="34" charset="0"/>
              <a:buChar char="•"/>
            </a:pPr>
            <a:r>
              <a:rPr lang="sv-SE" sz="2400" dirty="0">
                <a:solidFill>
                  <a:schemeClr val="tx1"/>
                </a:solidFill>
              </a:rPr>
              <a:t>Lokalproducerat</a:t>
            </a:r>
          </a:p>
          <a:p>
            <a:pPr marL="342900" indent="-342900" rtl="0">
              <a:buFont typeface="Arial" panose="020B0604020202020204" pitchFamily="34" charset="0"/>
              <a:buChar char="•"/>
            </a:pPr>
            <a:r>
              <a:rPr lang="sv-SE" sz="2400" dirty="0">
                <a:solidFill>
                  <a:schemeClr val="tx1"/>
                </a:solidFill>
              </a:rPr>
              <a:t>Vegetarisk kost och viltkött</a:t>
            </a:r>
          </a:p>
          <a:p>
            <a:pPr marL="342900" indent="-342900" rtl="0">
              <a:buFont typeface="Arial" panose="020B0604020202020204" pitchFamily="34" charset="0"/>
              <a:buChar char="•"/>
            </a:pPr>
            <a:r>
              <a:rPr lang="sv-SE" sz="2400" dirty="0">
                <a:solidFill>
                  <a:schemeClr val="tx1"/>
                </a:solidFill>
              </a:rPr>
              <a:t>Ingen plast</a:t>
            </a:r>
          </a:p>
          <a:p>
            <a:pPr rtl="0"/>
            <a:endParaRPr lang="sv-SE" dirty="0"/>
          </a:p>
        </p:txBody>
      </p:sp>
      <p:sp>
        <p:nvSpPr>
          <p:cNvPr id="26" name="Platshållare för sidfot 25">
            <a:extLst>
              <a:ext uri="{FF2B5EF4-FFF2-40B4-BE49-F238E27FC236}">
                <a16:creationId xmlns:a16="http://schemas.microsoft.com/office/drawing/2014/main" id="{0E469817-940E-4A7E-82D2-9FC9B4D3AA33}"/>
              </a:ext>
            </a:extLst>
          </p:cNvPr>
          <p:cNvSpPr>
            <a:spLocks noGrp="1"/>
          </p:cNvSpPr>
          <p:nvPr>
            <p:ph type="ftr" sz="quarter" idx="11"/>
          </p:nvPr>
        </p:nvSpPr>
        <p:spPr/>
        <p:txBody>
          <a:bodyPr rtlCol="0"/>
          <a:lstStyle/>
          <a:p>
            <a:r>
              <a:rPr lang="sv-SE" dirty="0">
                <a:solidFill>
                  <a:schemeClr val="tx1"/>
                </a:solidFill>
              </a:rPr>
              <a:t>ÅS IF - En miljö- och klimatsmart förening</a:t>
            </a:r>
          </a:p>
          <a:p>
            <a:pPr algn="l" rtl="0"/>
            <a:endParaRPr lang="sv-SE" dirty="0"/>
          </a:p>
        </p:txBody>
      </p:sp>
    </p:spTree>
    <p:extLst>
      <p:ext uri="{BB962C8B-B14F-4D97-AF65-F5344CB8AC3E}">
        <p14:creationId xmlns:p14="http://schemas.microsoft.com/office/powerpoint/2010/main" val="191294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F67F229A-48C3-4BE7-96EC-3C05DC7FB720}"/>
              </a:ext>
            </a:extLst>
          </p:cNvPr>
          <p:cNvSpPr>
            <a:spLocks noGrp="1"/>
          </p:cNvSpPr>
          <p:nvPr>
            <p:ph type="title"/>
          </p:nvPr>
        </p:nvSpPr>
        <p:spPr/>
        <p:txBody>
          <a:bodyPr rtlCol="0"/>
          <a:lstStyle/>
          <a:p>
            <a:pPr rtl="0"/>
            <a:r>
              <a:rPr lang="sv-SE" dirty="0">
                <a:solidFill>
                  <a:schemeClr val="tx1"/>
                </a:solidFill>
              </a:rPr>
              <a:t>Varför mat? </a:t>
            </a:r>
          </a:p>
        </p:txBody>
      </p:sp>
      <p:sp>
        <p:nvSpPr>
          <p:cNvPr id="12" name="Platshållare för datum 11">
            <a:extLst>
              <a:ext uri="{FF2B5EF4-FFF2-40B4-BE49-F238E27FC236}">
                <a16:creationId xmlns:a16="http://schemas.microsoft.com/office/drawing/2014/main" id="{9C693BAD-6B4E-48AD-88BF-D933B374A1F1}"/>
              </a:ext>
            </a:extLst>
          </p:cNvPr>
          <p:cNvSpPr>
            <a:spLocks noGrp="1"/>
          </p:cNvSpPr>
          <p:nvPr>
            <p:ph type="dt" sz="half" idx="10"/>
          </p:nvPr>
        </p:nvSpPr>
        <p:spPr/>
        <p:txBody>
          <a:bodyPr rtlCol="0"/>
          <a:lstStyle/>
          <a:p>
            <a:pPr rtl="0"/>
            <a:r>
              <a:rPr lang="sv-SE"/>
              <a:t>20XX-09-03</a:t>
            </a:r>
          </a:p>
        </p:txBody>
      </p:sp>
      <p:sp>
        <p:nvSpPr>
          <p:cNvPr id="13" name="Platshållare för sidfot 12">
            <a:extLst>
              <a:ext uri="{FF2B5EF4-FFF2-40B4-BE49-F238E27FC236}">
                <a16:creationId xmlns:a16="http://schemas.microsoft.com/office/drawing/2014/main" id="{1B9E4CF7-70FB-40DF-BE47-6E5AE3154753}"/>
              </a:ext>
            </a:extLst>
          </p:cNvPr>
          <p:cNvSpPr>
            <a:spLocks noGrp="1"/>
          </p:cNvSpPr>
          <p:nvPr>
            <p:ph type="ftr" sz="quarter" idx="11"/>
          </p:nvPr>
        </p:nvSpPr>
        <p:spPr/>
        <p:txBody>
          <a:bodyPr rtlCol="0"/>
          <a:lstStyle/>
          <a:p>
            <a:r>
              <a:rPr lang="sv-SE" dirty="0">
                <a:solidFill>
                  <a:schemeClr val="tx1"/>
                </a:solidFill>
              </a:rPr>
              <a:t>ÅS IF - En miljö- och klimatsmart förening</a:t>
            </a:r>
          </a:p>
          <a:p>
            <a:pPr rtl="0"/>
            <a:endParaRPr lang="sv-SE" dirty="0"/>
          </a:p>
        </p:txBody>
      </p:sp>
      <p:sp>
        <p:nvSpPr>
          <p:cNvPr id="14" name="Platshållare för bildnummer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sv-SE" smtClean="0"/>
              <a:t>4</a:t>
            </a:fld>
            <a:endParaRPr lang="sv-SE"/>
          </a:p>
        </p:txBody>
      </p:sp>
      <p:sp>
        <p:nvSpPr>
          <p:cNvPr id="8" name="Platshållare för innehåll 4">
            <a:extLst>
              <a:ext uri="{FF2B5EF4-FFF2-40B4-BE49-F238E27FC236}">
                <a16:creationId xmlns:a16="http://schemas.microsoft.com/office/drawing/2014/main" id="{07F79409-2936-4FDC-BF6F-45FC9FDA836A}"/>
              </a:ext>
            </a:extLst>
          </p:cNvPr>
          <p:cNvSpPr txBox="1">
            <a:spLocks/>
          </p:cNvSpPr>
          <p:nvPr/>
        </p:nvSpPr>
        <p:spPr>
          <a:xfrm>
            <a:off x="6735763" y="843414"/>
            <a:ext cx="3816096" cy="3529014"/>
          </a:xfrm>
          <a:prstGeom prst="rect">
            <a:avLst/>
          </a:prstGeom>
        </p:spPr>
        <p:txBody>
          <a:bodyPr rtlCol="0"/>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sv-SE" dirty="0">
                <a:solidFill>
                  <a:srgbClr val="146194">
                    <a:lumMod val="75000"/>
                  </a:srgbClr>
                </a:solidFill>
              </a:rPr>
              <a:t>Den svenska livsmedelsproduktionen står för cirka 20–25 procent av vår totala klimatpåverkan</a:t>
            </a:r>
          </a:p>
          <a:p>
            <a:pPr marL="0" indent="0">
              <a:buNone/>
            </a:pPr>
            <a:endParaRPr lang="sv-SE" dirty="0">
              <a:solidFill>
                <a:srgbClr val="146194">
                  <a:lumMod val="75000"/>
                </a:srgbClr>
              </a:solidFill>
            </a:endParaRPr>
          </a:p>
          <a:p>
            <a:r>
              <a:rPr lang="sv-SE" dirty="0">
                <a:solidFill>
                  <a:srgbClr val="146194">
                    <a:lumMod val="75000"/>
                  </a:srgbClr>
                </a:solidFill>
              </a:rPr>
              <a:t>Matsvinnet i Sverige uppgår till ca 95 kilo per person och år </a:t>
            </a:r>
          </a:p>
          <a:p>
            <a:pPr marL="0" indent="0">
              <a:buNone/>
            </a:pPr>
            <a:endParaRPr lang="sv-SE" dirty="0"/>
          </a:p>
          <a:p>
            <a:r>
              <a:rPr lang="sv-SE" dirty="0"/>
              <a:t>Ås IF har också en kostpolicy</a:t>
            </a:r>
          </a:p>
          <a:p>
            <a:endParaRPr lang="sv-SE" dirty="0"/>
          </a:p>
        </p:txBody>
      </p:sp>
    </p:spTree>
    <p:extLst>
      <p:ext uri="{BB962C8B-B14F-4D97-AF65-F5344CB8AC3E}">
        <p14:creationId xmlns:p14="http://schemas.microsoft.com/office/powerpoint/2010/main" val="2849151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latshållare för bild 14" descr="kvinna som står framför ett klädställ">
            <a:extLst>
              <a:ext uri="{FF2B5EF4-FFF2-40B4-BE49-F238E27FC236}">
                <a16:creationId xmlns:a16="http://schemas.microsoft.com/office/drawing/2014/main" id="{949D770F-0604-41BE-87F0-65B08CC353C6}"/>
              </a:ext>
            </a:extLst>
          </p:cNvPr>
          <p:cNvPicPr>
            <a:picLocks noGrp="1" noChangeAspect="1"/>
          </p:cNvPicPr>
          <p:nvPr>
            <p:ph type="pic" sz="quarter" idx="15"/>
          </p:nvPr>
        </p:nvPicPr>
        <p:blipFill rotWithShape="1">
          <a:blip r:embed="rId3"/>
          <a:srcRect l="22" r="22"/>
          <a:stretch/>
        </p:blipFill>
        <p:spPr/>
      </p:pic>
      <p:pic>
        <p:nvPicPr>
          <p:cNvPr id="3" name="Platshållare för bild 2">
            <a:extLst>
              <a:ext uri="{FF2B5EF4-FFF2-40B4-BE49-F238E27FC236}">
                <a16:creationId xmlns:a16="http://schemas.microsoft.com/office/drawing/2014/main" id="{A9FB0D06-C2E3-421E-EC74-9D1BCC8D14AC}"/>
              </a:ext>
            </a:extLst>
          </p:cNvPr>
          <p:cNvPicPr>
            <a:picLocks noGrp="1" noChangeAspect="1"/>
          </p:cNvPicPr>
          <p:nvPr>
            <p:ph type="pic" sz="quarter" idx="16"/>
          </p:nvPr>
        </p:nvPicPr>
        <p:blipFill>
          <a:blip r:embed="rId4"/>
          <a:srcRect l="19948" r="19948"/>
          <a:stretch>
            <a:fillRect/>
          </a:stretch>
        </p:blipFill>
        <p:spPr>
          <a:xfrm>
            <a:off x="5421085" y="0"/>
            <a:ext cx="7201405" cy="6898488"/>
          </a:xfrm>
          <a:prstGeom prst="rect">
            <a:avLst/>
          </a:prstGeom>
        </p:spPr>
      </p:pic>
      <p:sp>
        <p:nvSpPr>
          <p:cNvPr id="4" name="Rubrik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3422715" cy="2103436"/>
          </a:xfrm>
        </p:spPr>
        <p:txBody>
          <a:bodyPr rtlCol="0"/>
          <a:lstStyle/>
          <a:p>
            <a:pPr rtl="0"/>
            <a:r>
              <a:rPr lang="sv-SE" dirty="0"/>
              <a:t>Kostpolicy</a:t>
            </a:r>
          </a:p>
        </p:txBody>
      </p:sp>
      <p:sp>
        <p:nvSpPr>
          <p:cNvPr id="5" name="Platshållare för innehåll 4">
            <a:extLst>
              <a:ext uri="{FF2B5EF4-FFF2-40B4-BE49-F238E27FC236}">
                <a16:creationId xmlns:a16="http://schemas.microsoft.com/office/drawing/2014/main" id="{07F79409-2936-4FDC-BF6F-45FC9FDA836A}"/>
              </a:ext>
            </a:extLst>
          </p:cNvPr>
          <p:cNvSpPr>
            <a:spLocks noGrp="1"/>
          </p:cNvSpPr>
          <p:nvPr>
            <p:ph idx="1"/>
          </p:nvPr>
        </p:nvSpPr>
        <p:spPr>
          <a:xfrm>
            <a:off x="783701" y="1929865"/>
            <a:ext cx="3816096" cy="3529014"/>
          </a:xfrm>
        </p:spPr>
        <p:txBody>
          <a:bodyPr rtlCol="0"/>
          <a:lstStyle/>
          <a:p>
            <a:pPr marL="342900" indent="-342900" rtl="0">
              <a:buFont typeface="Arial" panose="020B0604020202020204" pitchFamily="34" charset="0"/>
              <a:buChar char="•"/>
            </a:pPr>
            <a:r>
              <a:rPr lang="sv-SE" sz="2400" dirty="0">
                <a:solidFill>
                  <a:schemeClr val="tx1"/>
                </a:solidFill>
              </a:rPr>
              <a:t>Undvika skräpmat t ex läsk och godis</a:t>
            </a:r>
          </a:p>
          <a:p>
            <a:pPr marL="342900" indent="-342900" rtl="0">
              <a:buFont typeface="Arial" panose="020B0604020202020204" pitchFamily="34" charset="0"/>
              <a:buChar char="•"/>
            </a:pPr>
            <a:r>
              <a:rPr lang="sv-SE" sz="2400" dirty="0">
                <a:solidFill>
                  <a:schemeClr val="tx1"/>
                </a:solidFill>
              </a:rPr>
              <a:t>Lätthanterlig och näringsriktig mat</a:t>
            </a:r>
          </a:p>
          <a:p>
            <a:pPr rtl="0"/>
            <a:endParaRPr lang="sv-SE" dirty="0"/>
          </a:p>
        </p:txBody>
      </p:sp>
      <p:sp>
        <p:nvSpPr>
          <p:cNvPr id="26" name="Platshållare för sidfot 25">
            <a:extLst>
              <a:ext uri="{FF2B5EF4-FFF2-40B4-BE49-F238E27FC236}">
                <a16:creationId xmlns:a16="http://schemas.microsoft.com/office/drawing/2014/main" id="{0E469817-940E-4A7E-82D2-9FC9B4D3AA33}"/>
              </a:ext>
            </a:extLst>
          </p:cNvPr>
          <p:cNvSpPr>
            <a:spLocks noGrp="1"/>
          </p:cNvSpPr>
          <p:nvPr>
            <p:ph type="ftr" sz="quarter" idx="11"/>
          </p:nvPr>
        </p:nvSpPr>
        <p:spPr/>
        <p:txBody>
          <a:bodyPr rtlCol="0"/>
          <a:lstStyle/>
          <a:p>
            <a:r>
              <a:rPr lang="sv-SE" dirty="0">
                <a:solidFill>
                  <a:schemeClr val="tx1"/>
                </a:solidFill>
              </a:rPr>
              <a:t>ÅS IF - En miljö- och klimatsmart förening</a:t>
            </a:r>
          </a:p>
          <a:p>
            <a:pPr algn="l" rtl="0"/>
            <a:endParaRPr lang="sv-SE" dirty="0"/>
          </a:p>
        </p:txBody>
      </p:sp>
    </p:spTree>
    <p:extLst>
      <p:ext uri="{BB962C8B-B14F-4D97-AF65-F5344CB8AC3E}">
        <p14:creationId xmlns:p14="http://schemas.microsoft.com/office/powerpoint/2010/main" val="2099135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isa källbilden">
            <a:extLst>
              <a:ext uri="{FF2B5EF4-FFF2-40B4-BE49-F238E27FC236}">
                <a16:creationId xmlns:a16="http://schemas.microsoft.com/office/drawing/2014/main" id="{8C34130C-363E-8B26-AE09-6694F0CE5E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749" y="337473"/>
            <a:ext cx="7619061" cy="6492587"/>
          </a:xfrm>
          <a:prstGeom prst="rect">
            <a:avLst/>
          </a:prstGeom>
          <a:noFill/>
          <a:extLst>
            <a:ext uri="{909E8E84-426E-40DD-AFC4-6F175D3DCCD1}">
              <a14:hiddenFill xmlns:a14="http://schemas.microsoft.com/office/drawing/2010/main">
                <a:solidFill>
                  <a:srgbClr val="FFFFFF"/>
                </a:solidFill>
              </a14:hiddenFill>
            </a:ext>
          </a:extLst>
        </p:spPr>
      </p:pic>
      <p:sp>
        <p:nvSpPr>
          <p:cNvPr id="4" name="Rubrik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3422715" cy="2103436"/>
          </a:xfrm>
        </p:spPr>
        <p:txBody>
          <a:bodyPr rtlCol="0"/>
          <a:lstStyle/>
          <a:p>
            <a:pPr rtl="0"/>
            <a:r>
              <a:rPr lang="sv-SE" dirty="0"/>
              <a:t>material</a:t>
            </a:r>
          </a:p>
        </p:txBody>
      </p:sp>
      <p:sp>
        <p:nvSpPr>
          <p:cNvPr id="5" name="Platshållare för innehåll 4">
            <a:extLst>
              <a:ext uri="{FF2B5EF4-FFF2-40B4-BE49-F238E27FC236}">
                <a16:creationId xmlns:a16="http://schemas.microsoft.com/office/drawing/2014/main" id="{07F79409-2936-4FDC-BF6F-45FC9FDA836A}"/>
              </a:ext>
            </a:extLst>
          </p:cNvPr>
          <p:cNvSpPr>
            <a:spLocks noGrp="1"/>
          </p:cNvSpPr>
          <p:nvPr>
            <p:ph idx="1"/>
          </p:nvPr>
        </p:nvSpPr>
        <p:spPr>
          <a:xfrm>
            <a:off x="838200" y="2026763"/>
            <a:ext cx="3816096" cy="4145437"/>
          </a:xfrm>
        </p:spPr>
        <p:txBody>
          <a:bodyPr rtlCol="0">
            <a:normAutofit/>
          </a:bodyPr>
          <a:lstStyle/>
          <a:p>
            <a:pPr rtl="0"/>
            <a:r>
              <a:rPr lang="sv-SE" sz="2400" dirty="0">
                <a:solidFill>
                  <a:schemeClr val="tx1"/>
                </a:solidFill>
              </a:rPr>
              <a:t>● Klimatsmarta kläder</a:t>
            </a:r>
          </a:p>
          <a:p>
            <a:pPr rtl="0"/>
            <a:r>
              <a:rPr lang="sv-SE" sz="2400" dirty="0">
                <a:solidFill>
                  <a:schemeClr val="tx1"/>
                </a:solidFill>
              </a:rPr>
              <a:t>● Återbruk av klubbkläder och utrustning</a:t>
            </a:r>
          </a:p>
          <a:p>
            <a:r>
              <a:rPr lang="sv-SE" sz="2400" dirty="0">
                <a:solidFill>
                  <a:schemeClr val="tx1"/>
                </a:solidFill>
              </a:rPr>
              <a:t>● Vi städar hellre åar och vattendrag än säljer konsumtionsvaror…</a:t>
            </a:r>
          </a:p>
          <a:p>
            <a:pPr rtl="0"/>
            <a:endParaRPr lang="sv-SE" sz="2400" dirty="0">
              <a:solidFill>
                <a:schemeClr val="tx1"/>
              </a:solidFill>
            </a:endParaRPr>
          </a:p>
        </p:txBody>
      </p:sp>
      <p:sp>
        <p:nvSpPr>
          <p:cNvPr id="26" name="Platshållare för sidfot 25">
            <a:extLst>
              <a:ext uri="{FF2B5EF4-FFF2-40B4-BE49-F238E27FC236}">
                <a16:creationId xmlns:a16="http://schemas.microsoft.com/office/drawing/2014/main" id="{0E469817-940E-4A7E-82D2-9FC9B4D3AA33}"/>
              </a:ext>
            </a:extLst>
          </p:cNvPr>
          <p:cNvSpPr>
            <a:spLocks noGrp="1"/>
          </p:cNvSpPr>
          <p:nvPr>
            <p:ph type="ftr" sz="quarter" idx="11"/>
          </p:nvPr>
        </p:nvSpPr>
        <p:spPr/>
        <p:txBody>
          <a:bodyPr rtlCol="0"/>
          <a:lstStyle/>
          <a:p>
            <a:r>
              <a:rPr lang="sv-SE" dirty="0">
                <a:solidFill>
                  <a:schemeClr val="tx1"/>
                </a:solidFill>
              </a:rPr>
              <a:t>ÅS IF - En miljö- och klimatsmart förening</a:t>
            </a:r>
          </a:p>
          <a:p>
            <a:pPr algn="l" rtl="0"/>
            <a:endParaRPr lang="sv-SE" dirty="0"/>
          </a:p>
        </p:txBody>
      </p:sp>
    </p:spTree>
    <p:extLst>
      <p:ext uri="{BB962C8B-B14F-4D97-AF65-F5344CB8AC3E}">
        <p14:creationId xmlns:p14="http://schemas.microsoft.com/office/powerpoint/2010/main" val="155569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F67F229A-48C3-4BE7-96EC-3C05DC7FB720}"/>
              </a:ext>
            </a:extLst>
          </p:cNvPr>
          <p:cNvSpPr>
            <a:spLocks noGrp="1"/>
          </p:cNvSpPr>
          <p:nvPr>
            <p:ph type="title"/>
          </p:nvPr>
        </p:nvSpPr>
        <p:spPr/>
        <p:txBody>
          <a:bodyPr rtlCol="0"/>
          <a:lstStyle/>
          <a:p>
            <a:pPr rtl="0"/>
            <a:r>
              <a:rPr lang="sv-SE" dirty="0">
                <a:solidFill>
                  <a:schemeClr val="tx1"/>
                </a:solidFill>
              </a:rPr>
              <a:t>Varför material? </a:t>
            </a:r>
          </a:p>
        </p:txBody>
      </p:sp>
      <p:sp>
        <p:nvSpPr>
          <p:cNvPr id="12" name="Platshållare för datum 11">
            <a:extLst>
              <a:ext uri="{FF2B5EF4-FFF2-40B4-BE49-F238E27FC236}">
                <a16:creationId xmlns:a16="http://schemas.microsoft.com/office/drawing/2014/main" id="{9C693BAD-6B4E-48AD-88BF-D933B374A1F1}"/>
              </a:ext>
            </a:extLst>
          </p:cNvPr>
          <p:cNvSpPr>
            <a:spLocks noGrp="1"/>
          </p:cNvSpPr>
          <p:nvPr>
            <p:ph type="dt" sz="half" idx="10"/>
          </p:nvPr>
        </p:nvSpPr>
        <p:spPr/>
        <p:txBody>
          <a:bodyPr rtlCol="0"/>
          <a:lstStyle/>
          <a:p>
            <a:pPr rtl="0"/>
            <a:r>
              <a:rPr lang="sv-SE"/>
              <a:t>20XX-09-03</a:t>
            </a:r>
          </a:p>
        </p:txBody>
      </p:sp>
      <p:sp>
        <p:nvSpPr>
          <p:cNvPr id="13" name="Platshållare för sidfot 12">
            <a:extLst>
              <a:ext uri="{FF2B5EF4-FFF2-40B4-BE49-F238E27FC236}">
                <a16:creationId xmlns:a16="http://schemas.microsoft.com/office/drawing/2014/main" id="{1B9E4CF7-70FB-40DF-BE47-6E5AE3154753}"/>
              </a:ext>
            </a:extLst>
          </p:cNvPr>
          <p:cNvSpPr>
            <a:spLocks noGrp="1"/>
          </p:cNvSpPr>
          <p:nvPr>
            <p:ph type="ftr" sz="quarter" idx="11"/>
          </p:nvPr>
        </p:nvSpPr>
        <p:spPr/>
        <p:txBody>
          <a:bodyPr rtlCol="0"/>
          <a:lstStyle/>
          <a:p>
            <a:pPr lvl="0"/>
            <a:r>
              <a:rPr lang="sv-SE" dirty="0">
                <a:solidFill>
                  <a:prstClr val="white"/>
                </a:solidFill>
              </a:rPr>
              <a:t>ÅS IF - En miljö- och klimatsmart förening</a:t>
            </a:r>
          </a:p>
        </p:txBody>
      </p:sp>
      <p:sp>
        <p:nvSpPr>
          <p:cNvPr id="14" name="Platshållare för bildnummer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sv-SE" smtClean="0"/>
              <a:t>7</a:t>
            </a:fld>
            <a:endParaRPr lang="sv-SE"/>
          </a:p>
        </p:txBody>
      </p:sp>
      <p:sp>
        <p:nvSpPr>
          <p:cNvPr id="11" name="Platshållare för innehåll 10">
            <a:extLst>
              <a:ext uri="{FF2B5EF4-FFF2-40B4-BE49-F238E27FC236}">
                <a16:creationId xmlns:a16="http://schemas.microsoft.com/office/drawing/2014/main" id="{7041F48D-F184-4F9F-B5AC-F127F0898F39}"/>
              </a:ext>
            </a:extLst>
          </p:cNvPr>
          <p:cNvSpPr>
            <a:spLocks noGrp="1"/>
          </p:cNvSpPr>
          <p:nvPr>
            <p:ph sz="quarter" idx="13"/>
          </p:nvPr>
        </p:nvSpPr>
        <p:spPr/>
        <p:txBody>
          <a:bodyPr rtlCol="0">
            <a:normAutofit/>
          </a:bodyPr>
          <a:lstStyle/>
          <a:p>
            <a:pPr marL="285750" indent="-285750" rtl="0">
              <a:buFont typeface="Wingdings" panose="05000000000000000000" pitchFamily="2" charset="2"/>
              <a:buChar char="Ø"/>
            </a:pPr>
            <a:r>
              <a:rPr lang="sv-SE" sz="2000" dirty="0"/>
              <a:t>Idrottsrörelsen har en stor och ohållbar omsättning av kläder, utrustning och material. </a:t>
            </a:r>
          </a:p>
        </p:txBody>
      </p:sp>
    </p:spTree>
    <p:extLst>
      <p:ext uri="{BB962C8B-B14F-4D97-AF65-F5344CB8AC3E}">
        <p14:creationId xmlns:p14="http://schemas.microsoft.com/office/powerpoint/2010/main" val="2619328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4044886" cy="2103436"/>
          </a:xfrm>
        </p:spPr>
        <p:txBody>
          <a:bodyPr rtlCol="0"/>
          <a:lstStyle/>
          <a:p>
            <a:pPr rtl="0"/>
            <a:r>
              <a:rPr lang="sv-SE" dirty="0"/>
              <a:t>anläggning</a:t>
            </a:r>
          </a:p>
        </p:txBody>
      </p:sp>
      <p:sp>
        <p:nvSpPr>
          <p:cNvPr id="5" name="Platshållare för innehåll 4">
            <a:extLst>
              <a:ext uri="{FF2B5EF4-FFF2-40B4-BE49-F238E27FC236}">
                <a16:creationId xmlns:a16="http://schemas.microsoft.com/office/drawing/2014/main" id="{07F79409-2936-4FDC-BF6F-45FC9FDA836A}"/>
              </a:ext>
            </a:extLst>
          </p:cNvPr>
          <p:cNvSpPr>
            <a:spLocks noGrp="1"/>
          </p:cNvSpPr>
          <p:nvPr>
            <p:ph idx="1"/>
          </p:nvPr>
        </p:nvSpPr>
        <p:spPr>
          <a:xfrm>
            <a:off x="838200" y="2026763"/>
            <a:ext cx="3816096" cy="4145437"/>
          </a:xfrm>
        </p:spPr>
        <p:txBody>
          <a:bodyPr rtlCol="0">
            <a:normAutofit/>
          </a:bodyPr>
          <a:lstStyle/>
          <a:p>
            <a:pPr marL="342900" indent="-342900" rtl="0">
              <a:buFont typeface="Arial" panose="020B0604020202020204" pitchFamily="34" charset="0"/>
              <a:buChar char="•"/>
            </a:pPr>
            <a:r>
              <a:rPr lang="sv-SE" sz="2400" dirty="0">
                <a:solidFill>
                  <a:schemeClr val="tx1"/>
                </a:solidFill>
              </a:rPr>
              <a:t>Belysning med timer, rörelsesensorer och LED-lampor. </a:t>
            </a:r>
          </a:p>
          <a:p>
            <a:pPr marL="342900" indent="-342900" rtl="0">
              <a:buFont typeface="Arial" panose="020B0604020202020204" pitchFamily="34" charset="0"/>
              <a:buChar char="•"/>
            </a:pPr>
            <a:r>
              <a:rPr lang="sv-SE" sz="2400" dirty="0">
                <a:solidFill>
                  <a:schemeClr val="tx1"/>
                </a:solidFill>
              </a:rPr>
              <a:t>Miljömärkta och lokalt producerade förbrukningsartiklar</a:t>
            </a:r>
          </a:p>
          <a:p>
            <a:pPr marL="342900" indent="-342900" rtl="0">
              <a:buFont typeface="Arial" panose="020B0604020202020204" pitchFamily="34" charset="0"/>
              <a:buChar char="•"/>
            </a:pPr>
            <a:r>
              <a:rPr lang="sv-SE" sz="2400" dirty="0">
                <a:solidFill>
                  <a:schemeClr val="tx1"/>
                </a:solidFill>
              </a:rPr>
              <a:t>Begränsa konstgräsplanens miljöpåverkan </a:t>
            </a:r>
          </a:p>
          <a:p>
            <a:pPr marL="342900" indent="-342900" rtl="0">
              <a:buFont typeface="Arial" panose="020B0604020202020204" pitchFamily="34" charset="0"/>
              <a:buChar char="•"/>
            </a:pPr>
            <a:endParaRPr lang="sv-SE" sz="2400" dirty="0">
              <a:solidFill>
                <a:schemeClr val="tx1"/>
              </a:solidFill>
            </a:endParaRPr>
          </a:p>
        </p:txBody>
      </p:sp>
      <p:sp>
        <p:nvSpPr>
          <p:cNvPr id="26" name="Platshållare för sidfot 25">
            <a:extLst>
              <a:ext uri="{FF2B5EF4-FFF2-40B4-BE49-F238E27FC236}">
                <a16:creationId xmlns:a16="http://schemas.microsoft.com/office/drawing/2014/main" id="{0E469817-940E-4A7E-82D2-9FC9B4D3AA33}"/>
              </a:ext>
            </a:extLst>
          </p:cNvPr>
          <p:cNvSpPr>
            <a:spLocks noGrp="1"/>
          </p:cNvSpPr>
          <p:nvPr>
            <p:ph type="ftr" sz="quarter" idx="11"/>
          </p:nvPr>
        </p:nvSpPr>
        <p:spPr/>
        <p:txBody>
          <a:bodyPr rtlCol="0"/>
          <a:lstStyle/>
          <a:p>
            <a:r>
              <a:rPr lang="sv-SE" dirty="0">
                <a:solidFill>
                  <a:schemeClr val="tx1"/>
                </a:solidFill>
              </a:rPr>
              <a:t>ÅS IF - En miljö- och klimatsmart förening</a:t>
            </a:r>
          </a:p>
          <a:p>
            <a:pPr algn="l" rtl="0"/>
            <a:endParaRPr lang="sv-SE" dirty="0"/>
          </a:p>
        </p:txBody>
      </p:sp>
      <p:sp>
        <p:nvSpPr>
          <p:cNvPr id="7" name="Platshållare för bild 6">
            <a:extLst>
              <a:ext uri="{FF2B5EF4-FFF2-40B4-BE49-F238E27FC236}">
                <a16:creationId xmlns:a16="http://schemas.microsoft.com/office/drawing/2014/main" id="{E0517AE4-A2E6-A5B0-9C72-698A2452A9E3}"/>
              </a:ext>
            </a:extLst>
          </p:cNvPr>
          <p:cNvSpPr>
            <a:spLocks noGrp="1"/>
          </p:cNvSpPr>
          <p:nvPr>
            <p:ph type="pic" sz="quarter" idx="13"/>
          </p:nvPr>
        </p:nvSpPr>
        <p:spPr/>
      </p:sp>
      <p:pic>
        <p:nvPicPr>
          <p:cNvPr id="14" name="Platshållare för bild 13" descr="En bild som visar text, utomhus, mark, byggnad&#10;&#10;Automatiskt genererad beskrivning">
            <a:extLst>
              <a:ext uri="{FF2B5EF4-FFF2-40B4-BE49-F238E27FC236}">
                <a16:creationId xmlns:a16="http://schemas.microsoft.com/office/drawing/2014/main" id="{053308FA-220C-6DEB-ABDE-084445190479}"/>
              </a:ext>
            </a:extLst>
          </p:cNvPr>
          <p:cNvPicPr>
            <a:picLocks noGrp="1" noChangeAspect="1"/>
          </p:cNvPicPr>
          <p:nvPr>
            <p:ph type="pic" sz="quarter" idx="16"/>
          </p:nvPr>
        </p:nvPicPr>
        <p:blipFill>
          <a:blip r:embed="rId3"/>
          <a:srcRect l="22137" r="22137"/>
          <a:stretch>
            <a:fillRect/>
          </a:stretch>
        </p:blipFill>
        <p:spPr>
          <a:xfrm>
            <a:off x="4492488" y="26894"/>
            <a:ext cx="7677698" cy="6831106"/>
          </a:xfrm>
        </p:spPr>
      </p:pic>
    </p:spTree>
    <p:extLst>
      <p:ext uri="{BB962C8B-B14F-4D97-AF65-F5344CB8AC3E}">
        <p14:creationId xmlns:p14="http://schemas.microsoft.com/office/powerpoint/2010/main" val="2636510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F67F229A-48C3-4BE7-96EC-3C05DC7FB720}"/>
              </a:ext>
            </a:extLst>
          </p:cNvPr>
          <p:cNvSpPr>
            <a:spLocks noGrp="1"/>
          </p:cNvSpPr>
          <p:nvPr>
            <p:ph type="title"/>
          </p:nvPr>
        </p:nvSpPr>
        <p:spPr>
          <a:xfrm>
            <a:off x="1768928" y="2242457"/>
            <a:ext cx="4075691" cy="2373086"/>
          </a:xfrm>
        </p:spPr>
        <p:txBody>
          <a:bodyPr rtlCol="0"/>
          <a:lstStyle/>
          <a:p>
            <a:pPr rtl="0"/>
            <a:r>
              <a:rPr lang="sv-SE" dirty="0">
                <a:solidFill>
                  <a:schemeClr val="tx1"/>
                </a:solidFill>
              </a:rPr>
              <a:t>Varför anläggning? </a:t>
            </a:r>
          </a:p>
        </p:txBody>
      </p:sp>
      <p:sp>
        <p:nvSpPr>
          <p:cNvPr id="12" name="Platshållare för datum 11">
            <a:extLst>
              <a:ext uri="{FF2B5EF4-FFF2-40B4-BE49-F238E27FC236}">
                <a16:creationId xmlns:a16="http://schemas.microsoft.com/office/drawing/2014/main" id="{9C693BAD-6B4E-48AD-88BF-D933B374A1F1}"/>
              </a:ext>
            </a:extLst>
          </p:cNvPr>
          <p:cNvSpPr>
            <a:spLocks noGrp="1"/>
          </p:cNvSpPr>
          <p:nvPr>
            <p:ph type="dt" sz="half" idx="10"/>
          </p:nvPr>
        </p:nvSpPr>
        <p:spPr/>
        <p:txBody>
          <a:bodyPr rtlCol="0"/>
          <a:lstStyle/>
          <a:p>
            <a:pPr rtl="0"/>
            <a:r>
              <a:rPr lang="sv-SE"/>
              <a:t>20XX-09-03</a:t>
            </a:r>
          </a:p>
        </p:txBody>
      </p:sp>
      <p:sp>
        <p:nvSpPr>
          <p:cNvPr id="13" name="Platshållare för sidfot 12">
            <a:extLst>
              <a:ext uri="{FF2B5EF4-FFF2-40B4-BE49-F238E27FC236}">
                <a16:creationId xmlns:a16="http://schemas.microsoft.com/office/drawing/2014/main" id="{1B9E4CF7-70FB-40DF-BE47-6E5AE3154753}"/>
              </a:ext>
            </a:extLst>
          </p:cNvPr>
          <p:cNvSpPr>
            <a:spLocks noGrp="1"/>
          </p:cNvSpPr>
          <p:nvPr>
            <p:ph type="ftr" sz="quarter" idx="11"/>
          </p:nvPr>
        </p:nvSpPr>
        <p:spPr/>
        <p:txBody>
          <a:bodyPr rtlCol="0"/>
          <a:lstStyle/>
          <a:p>
            <a:pPr lvl="0"/>
            <a:r>
              <a:rPr lang="sv-SE" dirty="0">
                <a:solidFill>
                  <a:prstClr val="white"/>
                </a:solidFill>
              </a:rPr>
              <a:t>ÅS IF - En miljö- och klimatsmart förening</a:t>
            </a:r>
          </a:p>
          <a:p>
            <a:pPr rtl="0"/>
            <a:endParaRPr lang="sv-SE" dirty="0"/>
          </a:p>
        </p:txBody>
      </p:sp>
      <p:sp>
        <p:nvSpPr>
          <p:cNvPr id="14" name="Platshållare för bildnummer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sv-SE" smtClean="0"/>
              <a:t>9</a:t>
            </a:fld>
            <a:endParaRPr lang="sv-SE"/>
          </a:p>
        </p:txBody>
      </p:sp>
      <p:sp>
        <p:nvSpPr>
          <p:cNvPr id="11" name="Platshållare för innehåll 10">
            <a:extLst>
              <a:ext uri="{FF2B5EF4-FFF2-40B4-BE49-F238E27FC236}">
                <a16:creationId xmlns:a16="http://schemas.microsoft.com/office/drawing/2014/main" id="{7041F48D-F184-4F9F-B5AC-F127F0898F39}"/>
              </a:ext>
            </a:extLst>
          </p:cNvPr>
          <p:cNvSpPr>
            <a:spLocks noGrp="1"/>
          </p:cNvSpPr>
          <p:nvPr>
            <p:ph sz="quarter" idx="13"/>
          </p:nvPr>
        </p:nvSpPr>
        <p:spPr/>
        <p:txBody>
          <a:bodyPr rtlCol="0"/>
          <a:lstStyle/>
          <a:p>
            <a:pPr rtl="0"/>
            <a:r>
              <a:rPr lang="sv-SE" sz="1800" dirty="0"/>
              <a:t>Ytor som görs till platser för idrott har en påverkan på naturmiljön. </a:t>
            </a:r>
          </a:p>
        </p:txBody>
      </p:sp>
    </p:spTree>
    <p:extLst>
      <p:ext uri="{BB962C8B-B14F-4D97-AF65-F5344CB8AC3E}">
        <p14:creationId xmlns:p14="http://schemas.microsoft.com/office/powerpoint/2010/main" val="3204851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Visa källbilden">
            <a:extLst>
              <a:ext uri="{FF2B5EF4-FFF2-40B4-BE49-F238E27FC236}">
                <a16:creationId xmlns:a16="http://schemas.microsoft.com/office/drawing/2014/main" id="{65DDDD5E-4DF0-B30A-DDA3-EC9DF8C3CC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302" y="1079285"/>
            <a:ext cx="7603066" cy="4276725"/>
          </a:xfrm>
          <a:prstGeom prst="rect">
            <a:avLst/>
          </a:prstGeom>
          <a:noFill/>
          <a:extLst>
            <a:ext uri="{909E8E84-426E-40DD-AFC4-6F175D3DCCD1}">
              <a14:hiddenFill xmlns:a14="http://schemas.microsoft.com/office/drawing/2010/main">
                <a:solidFill>
                  <a:srgbClr val="FFFFFF"/>
                </a:solidFill>
              </a14:hiddenFill>
            </a:ext>
          </a:extLst>
        </p:spPr>
      </p:pic>
      <p:sp>
        <p:nvSpPr>
          <p:cNvPr id="4" name="Rubrik 3">
            <a:extLst>
              <a:ext uri="{FF2B5EF4-FFF2-40B4-BE49-F238E27FC236}">
                <a16:creationId xmlns:a16="http://schemas.microsoft.com/office/drawing/2014/main" id="{65A85D8F-96DF-414F-96F0-8F01B9758670}"/>
              </a:ext>
            </a:extLst>
          </p:cNvPr>
          <p:cNvSpPr>
            <a:spLocks noGrp="1"/>
          </p:cNvSpPr>
          <p:nvPr>
            <p:ph type="title"/>
          </p:nvPr>
        </p:nvSpPr>
        <p:spPr>
          <a:xfrm>
            <a:off x="838200" y="495754"/>
            <a:ext cx="4044886" cy="1661638"/>
          </a:xfrm>
        </p:spPr>
        <p:txBody>
          <a:bodyPr rtlCol="0"/>
          <a:lstStyle/>
          <a:p>
            <a:pPr rtl="0"/>
            <a:r>
              <a:rPr lang="sv-SE" dirty="0"/>
              <a:t>resor</a:t>
            </a:r>
          </a:p>
        </p:txBody>
      </p:sp>
      <p:sp>
        <p:nvSpPr>
          <p:cNvPr id="5" name="Platshållare för innehåll 4">
            <a:extLst>
              <a:ext uri="{FF2B5EF4-FFF2-40B4-BE49-F238E27FC236}">
                <a16:creationId xmlns:a16="http://schemas.microsoft.com/office/drawing/2014/main" id="{07F79409-2936-4FDC-BF6F-45FC9FDA836A}"/>
              </a:ext>
            </a:extLst>
          </p:cNvPr>
          <p:cNvSpPr>
            <a:spLocks noGrp="1"/>
          </p:cNvSpPr>
          <p:nvPr>
            <p:ph idx="1"/>
          </p:nvPr>
        </p:nvSpPr>
        <p:spPr>
          <a:xfrm>
            <a:off x="751116" y="1228476"/>
            <a:ext cx="3816096" cy="4145437"/>
          </a:xfrm>
        </p:spPr>
        <p:txBody>
          <a:bodyPr rtlCol="0">
            <a:normAutofit/>
          </a:bodyPr>
          <a:lstStyle/>
          <a:p>
            <a:pPr rtl="0"/>
            <a:r>
              <a:rPr lang="sv-SE" sz="2400" dirty="0">
                <a:solidFill>
                  <a:schemeClr val="tx1"/>
                </a:solidFill>
              </a:rPr>
              <a:t>● Vi flyger inte (om det inte finns särskilda skäl som styrelsen godkänt). </a:t>
            </a:r>
          </a:p>
          <a:p>
            <a:pPr rtl="0"/>
            <a:r>
              <a:rPr lang="sv-SE" sz="2400" dirty="0">
                <a:solidFill>
                  <a:schemeClr val="tx1"/>
                </a:solidFill>
              </a:rPr>
              <a:t>● Vi samåker så mycket vi bara kan! </a:t>
            </a:r>
            <a:r>
              <a:rPr lang="sv-SE" sz="2400" dirty="0" err="1">
                <a:solidFill>
                  <a:schemeClr val="tx1"/>
                </a:solidFill>
              </a:rPr>
              <a:t>Sportadmin-appen</a:t>
            </a:r>
            <a:r>
              <a:rPr lang="sv-SE" sz="2400" dirty="0">
                <a:solidFill>
                  <a:schemeClr val="tx1"/>
                </a:solidFill>
              </a:rPr>
              <a:t> är ett bra hjälpmedel!</a:t>
            </a:r>
          </a:p>
        </p:txBody>
      </p:sp>
      <p:sp>
        <p:nvSpPr>
          <p:cNvPr id="26" name="Platshållare för sidfot 25">
            <a:extLst>
              <a:ext uri="{FF2B5EF4-FFF2-40B4-BE49-F238E27FC236}">
                <a16:creationId xmlns:a16="http://schemas.microsoft.com/office/drawing/2014/main" id="{0E469817-940E-4A7E-82D2-9FC9B4D3AA33}"/>
              </a:ext>
            </a:extLst>
          </p:cNvPr>
          <p:cNvSpPr>
            <a:spLocks noGrp="1"/>
          </p:cNvSpPr>
          <p:nvPr>
            <p:ph type="ftr" sz="quarter" idx="11"/>
          </p:nvPr>
        </p:nvSpPr>
        <p:spPr/>
        <p:txBody>
          <a:bodyPr rtlCol="0"/>
          <a:lstStyle/>
          <a:p>
            <a:r>
              <a:rPr lang="sv-SE" dirty="0">
                <a:solidFill>
                  <a:schemeClr val="tx1"/>
                </a:solidFill>
              </a:rPr>
              <a:t>ÅS IF - En miljö- och klimatsmart förening</a:t>
            </a:r>
          </a:p>
          <a:p>
            <a:pPr algn="l" rtl="0"/>
            <a:endParaRPr lang="sv-SE" dirty="0"/>
          </a:p>
        </p:txBody>
      </p:sp>
    </p:spTree>
    <p:extLst>
      <p:ext uri="{BB962C8B-B14F-4D97-AF65-F5344CB8AC3E}">
        <p14:creationId xmlns:p14="http://schemas.microsoft.com/office/powerpoint/2010/main" val="1858723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C000"/>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F67F229A-48C3-4BE7-96EC-3C05DC7FB720}"/>
              </a:ext>
            </a:extLst>
          </p:cNvPr>
          <p:cNvSpPr>
            <a:spLocks noGrp="1"/>
          </p:cNvSpPr>
          <p:nvPr>
            <p:ph type="title"/>
          </p:nvPr>
        </p:nvSpPr>
        <p:spPr>
          <a:xfrm>
            <a:off x="1768928" y="2242457"/>
            <a:ext cx="4075691" cy="2373086"/>
          </a:xfrm>
        </p:spPr>
        <p:txBody>
          <a:bodyPr rtlCol="0"/>
          <a:lstStyle/>
          <a:p>
            <a:pPr rtl="0"/>
            <a:r>
              <a:rPr lang="sv-SE" dirty="0">
                <a:solidFill>
                  <a:schemeClr val="tx1"/>
                </a:solidFill>
              </a:rPr>
              <a:t>Varför resor? </a:t>
            </a:r>
          </a:p>
        </p:txBody>
      </p:sp>
      <p:sp>
        <p:nvSpPr>
          <p:cNvPr id="12" name="Platshållare för datum 11">
            <a:extLst>
              <a:ext uri="{FF2B5EF4-FFF2-40B4-BE49-F238E27FC236}">
                <a16:creationId xmlns:a16="http://schemas.microsoft.com/office/drawing/2014/main" id="{9C693BAD-6B4E-48AD-88BF-D933B374A1F1}"/>
              </a:ext>
            </a:extLst>
          </p:cNvPr>
          <p:cNvSpPr>
            <a:spLocks noGrp="1"/>
          </p:cNvSpPr>
          <p:nvPr>
            <p:ph type="dt" sz="half" idx="10"/>
          </p:nvPr>
        </p:nvSpPr>
        <p:spPr/>
        <p:txBody>
          <a:bodyPr rtlCol="0"/>
          <a:lstStyle/>
          <a:p>
            <a:pPr rtl="0"/>
            <a:r>
              <a:rPr lang="sv-SE"/>
              <a:t>20XX-09-03</a:t>
            </a:r>
          </a:p>
        </p:txBody>
      </p:sp>
      <p:sp>
        <p:nvSpPr>
          <p:cNvPr id="13" name="Platshållare för sidfot 12">
            <a:extLst>
              <a:ext uri="{FF2B5EF4-FFF2-40B4-BE49-F238E27FC236}">
                <a16:creationId xmlns:a16="http://schemas.microsoft.com/office/drawing/2014/main" id="{1B9E4CF7-70FB-40DF-BE47-6E5AE3154753}"/>
              </a:ext>
            </a:extLst>
          </p:cNvPr>
          <p:cNvSpPr>
            <a:spLocks noGrp="1"/>
          </p:cNvSpPr>
          <p:nvPr>
            <p:ph type="ftr" sz="quarter" idx="11"/>
          </p:nvPr>
        </p:nvSpPr>
        <p:spPr/>
        <p:txBody>
          <a:bodyPr rtlCol="0"/>
          <a:lstStyle/>
          <a:p>
            <a:r>
              <a:rPr lang="sv-SE" dirty="0">
                <a:solidFill>
                  <a:schemeClr val="tx1"/>
                </a:solidFill>
              </a:rPr>
              <a:t>ÅS IF - En miljö- och klimatsmart förening</a:t>
            </a:r>
          </a:p>
          <a:p>
            <a:pPr rtl="0"/>
            <a:endParaRPr lang="sv-SE" dirty="0"/>
          </a:p>
        </p:txBody>
      </p:sp>
      <p:sp>
        <p:nvSpPr>
          <p:cNvPr id="14" name="Platshållare för bildnummer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rtlCol="0"/>
          <a:lstStyle/>
          <a:p>
            <a:pPr rtl="0"/>
            <a:fld id="{B9713C8C-8E70-45D5-AE59-23E60168254E}" type="slidenum">
              <a:rPr lang="sv-SE" smtClean="0"/>
              <a:t>11</a:t>
            </a:fld>
            <a:endParaRPr lang="sv-SE"/>
          </a:p>
        </p:txBody>
      </p:sp>
      <p:sp>
        <p:nvSpPr>
          <p:cNvPr id="11" name="Platshållare för innehåll 10">
            <a:extLst>
              <a:ext uri="{FF2B5EF4-FFF2-40B4-BE49-F238E27FC236}">
                <a16:creationId xmlns:a16="http://schemas.microsoft.com/office/drawing/2014/main" id="{7041F48D-F184-4F9F-B5AC-F127F0898F39}"/>
              </a:ext>
            </a:extLst>
          </p:cNvPr>
          <p:cNvSpPr>
            <a:spLocks noGrp="1"/>
          </p:cNvSpPr>
          <p:nvPr>
            <p:ph sz="quarter" idx="13"/>
          </p:nvPr>
        </p:nvSpPr>
        <p:spPr/>
        <p:txBody>
          <a:bodyPr rtlCol="0">
            <a:normAutofit/>
          </a:bodyPr>
          <a:lstStyle/>
          <a:p>
            <a:pPr rtl="0"/>
            <a:r>
              <a:rPr lang="sv-SE" sz="2000" dirty="0"/>
              <a:t>Aktiviteterna genererar mycket resande, inte sällan med bil och i vissa fall även med flyg. Man skulle kunna säga att idrotten hänger på resor.</a:t>
            </a:r>
          </a:p>
        </p:txBody>
      </p:sp>
    </p:spTree>
    <p:extLst>
      <p:ext uri="{BB962C8B-B14F-4D97-AF65-F5344CB8AC3E}">
        <p14:creationId xmlns:p14="http://schemas.microsoft.com/office/powerpoint/2010/main" val="915015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7C48EA-58D9-A677-FD48-E361B481E4AC}"/>
              </a:ext>
            </a:extLst>
          </p:cNvPr>
          <p:cNvSpPr>
            <a:spLocks noGrp="1"/>
          </p:cNvSpPr>
          <p:nvPr>
            <p:ph type="title"/>
          </p:nvPr>
        </p:nvSpPr>
        <p:spPr/>
        <p:txBody>
          <a:bodyPr/>
          <a:lstStyle/>
          <a:p>
            <a:r>
              <a:rPr lang="sv-SE" dirty="0"/>
              <a:t>Inspiration för hållbarhet</a:t>
            </a:r>
          </a:p>
        </p:txBody>
      </p:sp>
      <p:sp>
        <p:nvSpPr>
          <p:cNvPr id="3" name="Platshållare för innehåll 2">
            <a:extLst>
              <a:ext uri="{FF2B5EF4-FFF2-40B4-BE49-F238E27FC236}">
                <a16:creationId xmlns:a16="http://schemas.microsoft.com/office/drawing/2014/main" id="{CD5FF740-26E4-41D1-2EB9-3E2BC30CF009}"/>
              </a:ext>
            </a:extLst>
          </p:cNvPr>
          <p:cNvSpPr>
            <a:spLocks noGrp="1"/>
          </p:cNvSpPr>
          <p:nvPr>
            <p:ph idx="1"/>
          </p:nvPr>
        </p:nvSpPr>
        <p:spPr/>
        <p:txBody>
          <a:bodyPr/>
          <a:lstStyle/>
          <a:p>
            <a:r>
              <a:rPr lang="sv-SE" dirty="0"/>
              <a:t>Hur går vi vidare i vårt sammanhang? </a:t>
            </a:r>
          </a:p>
          <a:p>
            <a:r>
              <a:rPr lang="sv-SE" dirty="0"/>
              <a:t>Vad ska vi jobba särskilt med detta år i vårt lag/sektion/träningsgrupp?</a:t>
            </a:r>
          </a:p>
          <a:p>
            <a:r>
              <a:rPr lang="sv-SE" dirty="0"/>
              <a:t>Har vi egna idéer för hur vi ska kunna bidra till ett hållbart klimatarbete </a:t>
            </a:r>
          </a:p>
        </p:txBody>
      </p:sp>
      <p:sp>
        <p:nvSpPr>
          <p:cNvPr id="4" name="Platshållare för datum 3">
            <a:extLst>
              <a:ext uri="{FF2B5EF4-FFF2-40B4-BE49-F238E27FC236}">
                <a16:creationId xmlns:a16="http://schemas.microsoft.com/office/drawing/2014/main" id="{0642AE06-43A9-0CE5-4DF9-643304AA3C13}"/>
              </a:ext>
            </a:extLst>
          </p:cNvPr>
          <p:cNvSpPr>
            <a:spLocks noGrp="1"/>
          </p:cNvSpPr>
          <p:nvPr>
            <p:ph type="dt" sz="half" idx="10"/>
          </p:nvPr>
        </p:nvSpPr>
        <p:spPr/>
        <p:txBody>
          <a:bodyPr/>
          <a:lstStyle/>
          <a:p>
            <a:pPr rtl="0"/>
            <a:r>
              <a:rPr lang="sv-SE" noProof="0"/>
              <a:t>20XX-09-03</a:t>
            </a:r>
          </a:p>
        </p:txBody>
      </p:sp>
      <p:sp>
        <p:nvSpPr>
          <p:cNvPr id="5" name="Platshållare för sidfot 4">
            <a:extLst>
              <a:ext uri="{FF2B5EF4-FFF2-40B4-BE49-F238E27FC236}">
                <a16:creationId xmlns:a16="http://schemas.microsoft.com/office/drawing/2014/main" id="{BB21B65A-1EF6-C27B-92E1-7235164FC337}"/>
              </a:ext>
            </a:extLst>
          </p:cNvPr>
          <p:cNvSpPr>
            <a:spLocks noGrp="1"/>
          </p:cNvSpPr>
          <p:nvPr>
            <p:ph type="ftr" sz="quarter" idx="11"/>
          </p:nvPr>
        </p:nvSpPr>
        <p:spPr/>
        <p:txBody>
          <a:bodyPr/>
          <a:lstStyle/>
          <a:p>
            <a:pPr lvl="0"/>
            <a:r>
              <a:rPr lang="sv-SE" dirty="0">
                <a:solidFill>
                  <a:prstClr val="white"/>
                </a:solidFill>
              </a:rPr>
              <a:t>ÅS IF - En miljö- och klimatsmart förening</a:t>
            </a:r>
          </a:p>
          <a:p>
            <a:pPr rtl="0"/>
            <a:endParaRPr lang="sv-SE" noProof="0" dirty="0"/>
          </a:p>
        </p:txBody>
      </p:sp>
      <p:sp>
        <p:nvSpPr>
          <p:cNvPr id="6" name="Platshållare för bildnummer 5">
            <a:extLst>
              <a:ext uri="{FF2B5EF4-FFF2-40B4-BE49-F238E27FC236}">
                <a16:creationId xmlns:a16="http://schemas.microsoft.com/office/drawing/2014/main" id="{98DD3A4C-AFD5-234B-A0A6-531FEA598C55}"/>
              </a:ext>
            </a:extLst>
          </p:cNvPr>
          <p:cNvSpPr>
            <a:spLocks noGrp="1"/>
          </p:cNvSpPr>
          <p:nvPr>
            <p:ph type="sldNum" sz="quarter" idx="12"/>
          </p:nvPr>
        </p:nvSpPr>
        <p:spPr/>
        <p:txBody>
          <a:bodyPr/>
          <a:lstStyle/>
          <a:p>
            <a:pPr rtl="0"/>
            <a:fld id="{B9713C8C-8E70-45D5-AE59-23E60168254E}" type="slidenum">
              <a:rPr lang="sv-SE" noProof="0" smtClean="0"/>
              <a:t>12</a:t>
            </a:fld>
            <a:endParaRPr lang="sv-SE" noProof="0"/>
          </a:p>
        </p:txBody>
      </p:sp>
    </p:spTree>
    <p:extLst>
      <p:ext uri="{BB962C8B-B14F-4D97-AF65-F5344CB8AC3E}">
        <p14:creationId xmlns:p14="http://schemas.microsoft.com/office/powerpoint/2010/main" val="3173103567"/>
      </p:ext>
    </p:extLst>
  </p:cSld>
  <p:clrMapOvr>
    <a:masterClrMapping/>
  </p:clrMapOvr>
</p:sld>
</file>

<file path=ppt/theme/theme1.xml><?xml version="1.0" encoding="utf-8"?>
<a:theme xmlns:a="http://schemas.openxmlformats.org/drawingml/2006/main" name="Pensel">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8399994_TF89080264_Win32.potx" id="{C72E8A8F-50D9-4430-B26C-C1E3C71DC0C0}" vid="{F80F5852-FEE0-43C1-8BDE-495DCCB8DC5B}"/>
    </a:ext>
  </a:extLst>
</a:theme>
</file>

<file path=ppt/theme/theme2.xml><?xml version="1.0" encoding="utf-8"?>
<a:theme xmlns:a="http://schemas.openxmlformats.org/drawingml/2006/main" name="Sektor">
  <a:themeElements>
    <a:clrScheme name="Sek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k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k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FCC198-DBFA-46B2-A241-8E3888E63670}">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purl.org/dc/terms/"/>
    <ds:schemaRef ds:uri="16c05727-aa75-4e4a-9b5f-8a80a1165891"/>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C0DCE9DA-F7FD-45FA-83B7-D9813A44258A}">
  <ds:schemaRefs>
    <ds:schemaRef ds:uri="http://schemas.microsoft.com/sharepoint/v3/contenttype/forms"/>
  </ds:schemaRefs>
</ds:datastoreItem>
</file>

<file path=docMetadata/LabelInfo.xml><?xml version="1.0" encoding="utf-8"?>
<clbl:labelList xmlns:clbl="http://schemas.microsoft.com/office/2020/mipLabelMetadata">
  <clbl:label id="{f0785fb4-7cd3-40c0-8122-f25147720244}" enabled="1" method="Standard" siteId="{3619ea90-fa6e-40bf-aa11-2d4a18ad7689}" removed="0"/>
</clbl:labelList>
</file>

<file path=docProps/app.xml><?xml version="1.0" encoding="utf-8"?>
<Properties xmlns="http://schemas.openxmlformats.org/officeDocument/2006/extended-properties" xmlns:vt="http://schemas.openxmlformats.org/officeDocument/2006/docPropsVTypes">
  <Template>{153948DF-CAB8-4D1F-A684-C15E901D54BD}tf89080264_win32</Template>
  <TotalTime>337</TotalTime>
  <Words>888</Words>
  <Application>Microsoft Office PowerPoint</Application>
  <PresentationFormat>Bredbild</PresentationFormat>
  <Paragraphs>109</Paragraphs>
  <Slides>12</Slides>
  <Notes>12</Notes>
  <HiddenSlides>0</HiddenSlides>
  <MMClips>0</MMClips>
  <ScaleCrop>false</ScaleCrop>
  <HeadingPairs>
    <vt:vector size="6" baseType="variant">
      <vt:variant>
        <vt:lpstr>Använt teckensnitt</vt:lpstr>
      </vt:variant>
      <vt:variant>
        <vt:i4>6</vt:i4>
      </vt:variant>
      <vt:variant>
        <vt:lpstr>Tema</vt:lpstr>
      </vt:variant>
      <vt:variant>
        <vt:i4>2</vt:i4>
      </vt:variant>
      <vt:variant>
        <vt:lpstr>Bildrubriker</vt:lpstr>
      </vt:variant>
      <vt:variant>
        <vt:i4>12</vt:i4>
      </vt:variant>
    </vt:vector>
  </HeadingPairs>
  <TitlesOfParts>
    <vt:vector size="20" baseType="lpstr">
      <vt:lpstr>Arial</vt:lpstr>
      <vt:lpstr>Calibri</vt:lpstr>
      <vt:lpstr>Century Gothic</vt:lpstr>
      <vt:lpstr>Elephant</vt:lpstr>
      <vt:lpstr>Wingdings</vt:lpstr>
      <vt:lpstr>Wingdings 3</vt:lpstr>
      <vt:lpstr>Pensel</vt:lpstr>
      <vt:lpstr>Sektor</vt:lpstr>
      <vt:lpstr>Ås IF</vt:lpstr>
      <vt:lpstr>Fyra fokusområden</vt:lpstr>
      <vt:lpstr>Mat</vt:lpstr>
      <vt:lpstr>Varför mat? </vt:lpstr>
      <vt:lpstr>Kostpolicy</vt:lpstr>
      <vt:lpstr>material</vt:lpstr>
      <vt:lpstr>Varför material? </vt:lpstr>
      <vt:lpstr>anläggning</vt:lpstr>
      <vt:lpstr>Varför anläggning? </vt:lpstr>
      <vt:lpstr>resor</vt:lpstr>
      <vt:lpstr>Varför resor? </vt:lpstr>
      <vt:lpstr>Inspiration för hållbarhet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Ås IF</dc:title>
  <dc:creator>Olof Roos</dc:creator>
  <cp:lastModifiedBy>Anna-Karin Lindeberg</cp:lastModifiedBy>
  <cp:revision>26</cp:revision>
  <dcterms:created xsi:type="dcterms:W3CDTF">2022-11-08T18:40:14Z</dcterms:created>
  <dcterms:modified xsi:type="dcterms:W3CDTF">2023-09-21T15:51:37Z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4e0029e2-197c-4e5b-ad9c-d6d8a41011dc_Enabled">
    <vt:lpwstr>true</vt:lpwstr>
  </property>
  <property fmtid="{D5CDD505-2E9C-101B-9397-08002B2CF9AE}" pid="4" name="MSIP_Label_4e0029e2-197c-4e5b-ad9c-d6d8a41011dc_SetDate">
    <vt:lpwstr>2023-09-21T15:45:27Z</vt:lpwstr>
  </property>
  <property fmtid="{D5CDD505-2E9C-101B-9397-08002B2CF9AE}" pid="5" name="MSIP_Label_4e0029e2-197c-4e5b-ad9c-d6d8a41011dc_Method">
    <vt:lpwstr>Privileged</vt:lpwstr>
  </property>
  <property fmtid="{D5CDD505-2E9C-101B-9397-08002B2CF9AE}" pid="6" name="MSIP_Label_4e0029e2-197c-4e5b-ad9c-d6d8a41011dc_Name">
    <vt:lpwstr>Intern</vt:lpwstr>
  </property>
  <property fmtid="{D5CDD505-2E9C-101B-9397-08002B2CF9AE}" pid="7" name="MSIP_Label_4e0029e2-197c-4e5b-ad9c-d6d8a41011dc_SiteId">
    <vt:lpwstr>1e4e7cc6-7b26-46be-915e-cd1c8633e92f</vt:lpwstr>
  </property>
  <property fmtid="{D5CDD505-2E9C-101B-9397-08002B2CF9AE}" pid="8" name="MSIP_Label_4e0029e2-197c-4e5b-ad9c-d6d8a41011dc_ActionId">
    <vt:lpwstr>0cf9276b-414c-4886-8806-6c58c48ab9b3</vt:lpwstr>
  </property>
  <property fmtid="{D5CDD505-2E9C-101B-9397-08002B2CF9AE}" pid="9" name="MSIP_Label_4e0029e2-197c-4e5b-ad9c-d6d8a41011dc_ContentBits">
    <vt:lpwstr>2</vt:lpwstr>
  </property>
</Properties>
</file>