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6" r:id="rId1"/>
  </p:sldMasterIdLst>
  <p:sldIdLst>
    <p:sldId id="266" r:id="rId2"/>
    <p:sldId id="277" r:id="rId3"/>
    <p:sldId id="287" r:id="rId4"/>
    <p:sldId id="285" r:id="rId5"/>
    <p:sldId id="283" r:id="rId6"/>
    <p:sldId id="286" r:id="rId7"/>
    <p:sldId id="288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2FCAF-539B-4054-AFC9-0C87C99B8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18C7E-3E15-40F4-9CB5-287060AD70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9998D5-11CB-44FC-A117-9F818BB14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A9F3-3557-4CFA-B7E4-3DEA2B9CD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036F7-81FA-430D-A754-79239807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832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598F-65D0-442B-93B8-98C250536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F0FB8-9C21-4122-BF7E-A95667377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8736C4-4FA4-43A2-AFE5-F3141AED3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21E81-BD63-454E-B9F3-6821B912F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BC85B0-5244-474C-93F0-D977B9766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45020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D70DF-52A9-409B-89D0-1E6D68AE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783E10-E22D-4A78-BCF2-852961352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4E28C-7B45-4663-9238-228EE86D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66CF4-E04D-4B8C-ABFC-6C5E78A0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03938-1C71-48CB-9005-C47AAED89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8415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66F09-BAA9-4994-83FD-8376268DD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E469-B26B-4B89-BB62-95600974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F306F9-24F8-456C-A4A0-E4BBC9FA23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A0AD2-2B9B-43C4-B7E2-64E47666D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EFDA47-ABB0-4395-8AF7-53197B0FC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F01B8-B488-470E-AD39-CB0FD6499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188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AB761-762A-43C6-8C1D-D84871A88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3765AD-8FB9-4BDF-A0F9-E4389C9D8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EA36E3-2EA4-49EA-B312-CC8B9E54F9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F08DA6-1FB4-4E38-A627-574AD1A1B2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912DD4-3A96-4D86-B31A-152322A0D0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6866AA-DB32-4C74-930D-8046F1D99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CFFDAE-7FC9-4941-B840-604FC3217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F05284-8316-4A85-B46E-CF0C12BC5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8780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6D43D-C775-481C-9443-66562408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4CB82E-AAB7-4946-B055-CC0F9951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4BA27C-569D-41A1-93EF-D86C1F283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77C60-33CC-4509-B128-CB878D95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376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278CFB-3124-43FC-92F7-81864FB58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B25833-F24A-4A18-B961-E218D5928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2B3E3-A708-4308-BA57-BA47D9EE9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10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6F7AE-D7CB-4C4B-B965-B43616ECC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69854-6F65-4EF2-BECA-D7E00A236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339743-7851-49D6-8CC0-B1A6146DB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A4A89-AA09-4C04-BC3A-7C49E993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01999-D040-4D20-B407-A67C26725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E9F60-D142-4251-9E38-DACF35E6E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7692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C08CD-CBE0-413C-8C45-FB541F876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0EBBA3-96CF-49BB-8E59-495EC0BE33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CD198-FD90-457E-B7CC-00C564A1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8D329-2E2F-4A33-98DD-345A7DA45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0CABA-64D2-48D8-A2D3-824D45A4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1AB07-0F8F-4119-B61F-B9BBCB7E9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9493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4F445-617D-41C5-BC68-9CD47247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55339F-B374-4556-A58A-A3BA4E742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BACFF-EBAA-4E49-B022-0E6C950BC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CF3CF-F659-47B5-B26E-8989573AB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7D036-0704-4B80-9990-5FDBD68D3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8824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7747C3-BE7A-4637-AA5B-1A01AAC40E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31A15F-75C9-4B83-9D3C-D9FDC16C4D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EC7BB-0107-445D-894E-B2481DCFC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FF8F3-7716-4E07-9586-D94FE03EA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F1930-0939-4F67-810A-01982C0E0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79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A8E41-9C9B-4748-9D52-915B3B46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ACFE0-6640-449A-B382-0A597E5CF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37AC5-95AA-4B4F-934D-D3DBCD160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AE682-1526-4193-A50E-540023DA144F}" type="datetimeFigureOut">
              <a:rPr lang="sv-SE" smtClean="0"/>
              <a:t>2023-05-02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F99F9-DC52-42B8-85A4-A6F3D9356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5B105-4EAF-415A-96C5-DF4A41266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C5D3A5-A651-4162-8C89-1314A9F36A7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044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40">
            <a:extLst>
              <a:ext uri="{FF2B5EF4-FFF2-40B4-BE49-F238E27FC236}">
                <a16:creationId xmlns:a16="http://schemas.microsoft.com/office/drawing/2014/main" id="{99440352-5F37-40AB-93CE-252DB23E04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" r="4" b="6"/>
          <a:stretch/>
        </p:blipFill>
        <p:spPr>
          <a:xfrm>
            <a:off x="1390687" y="1208623"/>
            <a:ext cx="3158656" cy="3898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1FBECFED-6929-4E11-AEB3-71B37ABEF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32966" y="4045059"/>
            <a:ext cx="6235780" cy="836908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accent5">
                    <a:lumMod val="50000"/>
                  </a:schemeClr>
                </a:solidFill>
              </a:rPr>
              <a:t>P13</a:t>
            </a:r>
          </a:p>
          <a:p>
            <a:endParaRPr lang="sv-SE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876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887D9F-1D70-86B5-74C7-FF47E25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904" y="224724"/>
            <a:ext cx="8534401" cy="839773"/>
          </a:xfrm>
        </p:spPr>
        <p:txBody>
          <a:bodyPr>
            <a:normAutofit fontScale="90000"/>
          </a:bodyPr>
          <a:lstStyle/>
          <a:p>
            <a:br>
              <a:rPr lang="sv-SE" b="1" dirty="0"/>
            </a:br>
            <a:r>
              <a:rPr lang="sv-SE" b="1" dirty="0"/>
              <a:t>Agenda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616AB2-B3AA-1FF6-65B0-E3C3B117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3" y="1162373"/>
            <a:ext cx="8534400" cy="489993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Säsongen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Matcher och träning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DM &amp; Cuper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Föräldrainsatser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Övrigt/Frågor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pic>
        <p:nvPicPr>
          <p:cNvPr id="4" name="Bildobjekt 40">
            <a:extLst>
              <a:ext uri="{FF2B5EF4-FFF2-40B4-BE49-F238E27FC236}">
                <a16:creationId xmlns:a16="http://schemas.microsoft.com/office/drawing/2014/main" id="{C826BFB3-268C-4317-92EC-2A813F229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" r="4" b="6"/>
          <a:stretch/>
        </p:blipFill>
        <p:spPr>
          <a:xfrm>
            <a:off x="10860151" y="152220"/>
            <a:ext cx="1075921" cy="1327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9180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887D9F-1D70-86B5-74C7-FF47E25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904" y="224724"/>
            <a:ext cx="8534401" cy="83977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Säsongen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616AB2-B3AA-1FF6-65B0-E3C3B117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434" y="1270861"/>
            <a:ext cx="4957169" cy="5191932"/>
          </a:xfrm>
        </p:spPr>
        <p:txBody>
          <a:bodyPr>
            <a:normAutofit/>
          </a:bodyPr>
          <a:lstStyle/>
          <a:p>
            <a:r>
              <a:rPr lang="sv-SE" sz="1800" b="1" dirty="0"/>
              <a:t>Sammanfattning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Uppstartsträff med övernattning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Seriespel ÖFK ligan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DM minst 2 matcher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3 Cuper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Grillkväll eller liknande under säsongen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Höstavslutning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800" dirty="0"/>
          </a:p>
          <a:p>
            <a:endParaRPr lang="sv-SE" sz="1800" dirty="0"/>
          </a:p>
        </p:txBody>
      </p:sp>
      <p:pic>
        <p:nvPicPr>
          <p:cNvPr id="4" name="Bildobjekt 40">
            <a:extLst>
              <a:ext uri="{FF2B5EF4-FFF2-40B4-BE49-F238E27FC236}">
                <a16:creationId xmlns:a16="http://schemas.microsoft.com/office/drawing/2014/main" id="{C826BFB3-268C-4317-92EC-2A813F229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" r="4" b="6"/>
          <a:stretch/>
        </p:blipFill>
        <p:spPr>
          <a:xfrm>
            <a:off x="10860151" y="152220"/>
            <a:ext cx="1075921" cy="1327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62A528BF-EAD5-4436-843D-AA3E2140E8E4}"/>
              </a:ext>
            </a:extLst>
          </p:cNvPr>
          <p:cNvSpPr txBox="1">
            <a:spLocks/>
          </p:cNvSpPr>
          <p:nvPr/>
        </p:nvSpPr>
        <p:spPr>
          <a:xfrm>
            <a:off x="1033222" y="4099302"/>
            <a:ext cx="4957169" cy="4899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Viktigt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Betala medlemsavgift (försäkring)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Registrering av spelare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endParaRPr lang="sv-SE" sz="1800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22B920B1-9562-454E-880C-291E6E3ED610}"/>
              </a:ext>
            </a:extLst>
          </p:cNvPr>
          <p:cNvSpPr txBox="1">
            <a:spLocks/>
          </p:cNvSpPr>
          <p:nvPr/>
        </p:nvSpPr>
        <p:spPr>
          <a:xfrm>
            <a:off x="5990391" y="1270861"/>
            <a:ext cx="4957169" cy="46029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Ledare</a:t>
            </a:r>
          </a:p>
          <a:p>
            <a:r>
              <a:rPr lang="sv-SE" sz="1800" i="1" dirty="0"/>
              <a:t>Huvudtränare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Joel Eriksson – 070 – 246 99 94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Daniel Ågren – 070 – 636 59 94</a:t>
            </a:r>
          </a:p>
          <a:p>
            <a:r>
              <a:rPr lang="sv-SE" sz="1800" i="1" dirty="0"/>
              <a:t>Assisterande tränare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Nicklas Nilsson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Rickard Wahlström</a:t>
            </a:r>
          </a:p>
          <a:p>
            <a:r>
              <a:rPr lang="sv-SE" sz="1800" i="1" dirty="0"/>
              <a:t>Lagledare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Björn Ljunggren – 073 – 048 33 66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Mattias Forsberg – 070 – 218 85 25</a:t>
            </a:r>
          </a:p>
          <a:p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A85FAA00-F24C-4990-82D5-4F914C876A49}"/>
              </a:ext>
            </a:extLst>
          </p:cNvPr>
          <p:cNvSpPr txBox="1">
            <a:spLocks/>
          </p:cNvSpPr>
          <p:nvPr/>
        </p:nvSpPr>
        <p:spPr>
          <a:xfrm>
            <a:off x="6096000" y="5374037"/>
            <a:ext cx="4957169" cy="999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Spelare</a:t>
            </a:r>
          </a:p>
          <a:p>
            <a:r>
              <a:rPr lang="sv-SE" sz="1800" dirty="0"/>
              <a:t>26 spelare registrerade</a:t>
            </a:r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995059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887D9F-1D70-86B5-74C7-FF47E25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904" y="224724"/>
            <a:ext cx="8534401" cy="839773"/>
          </a:xfrm>
        </p:spPr>
        <p:txBody>
          <a:bodyPr>
            <a:normAutofit fontScale="90000"/>
          </a:bodyPr>
          <a:lstStyle/>
          <a:p>
            <a:br>
              <a:rPr lang="sv-SE" b="1" dirty="0"/>
            </a:br>
            <a:r>
              <a:rPr lang="sv-SE" b="1" dirty="0"/>
              <a:t>Seriematcher och träning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616AB2-B3AA-1FF6-65B0-E3C3B117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0281" y="3656252"/>
            <a:ext cx="4957169" cy="2385391"/>
          </a:xfrm>
        </p:spPr>
        <p:txBody>
          <a:bodyPr>
            <a:normAutofit/>
          </a:bodyPr>
          <a:lstStyle/>
          <a:p>
            <a:r>
              <a:rPr lang="sv-SE" sz="1800" b="1" dirty="0"/>
              <a:t>Matcher</a:t>
            </a:r>
          </a:p>
          <a:p>
            <a:r>
              <a:rPr lang="sv-SE" sz="1800" dirty="0"/>
              <a:t>För att spela match gäller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betald medlemsavgift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träna regelbundet.</a:t>
            </a:r>
          </a:p>
          <a:p>
            <a:r>
              <a:rPr lang="sv-SE" sz="1800" dirty="0"/>
              <a:t>Hemmamatcher söndagar kl. 15.30 – kl. 17.30.</a:t>
            </a:r>
          </a:p>
          <a:p>
            <a:r>
              <a:rPr lang="sv-SE" sz="1800" dirty="0"/>
              <a:t>Samarbete med P14 för utlåning av spelare uppåt.</a:t>
            </a:r>
          </a:p>
          <a:p>
            <a:endParaRPr lang="sv-SE" sz="1800" dirty="0"/>
          </a:p>
        </p:txBody>
      </p:sp>
      <p:pic>
        <p:nvPicPr>
          <p:cNvPr id="4" name="Bildobjekt 40">
            <a:extLst>
              <a:ext uri="{FF2B5EF4-FFF2-40B4-BE49-F238E27FC236}">
                <a16:creationId xmlns:a16="http://schemas.microsoft.com/office/drawing/2014/main" id="{C826BFB3-268C-4317-92EC-2A813F229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" r="4" b="6"/>
          <a:stretch/>
        </p:blipFill>
        <p:spPr>
          <a:xfrm>
            <a:off x="10860151" y="152220"/>
            <a:ext cx="1075921" cy="1327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62A528BF-EAD5-4436-843D-AA3E2140E8E4}"/>
              </a:ext>
            </a:extLst>
          </p:cNvPr>
          <p:cNvSpPr txBox="1">
            <a:spLocks/>
          </p:cNvSpPr>
          <p:nvPr/>
        </p:nvSpPr>
        <p:spPr>
          <a:xfrm>
            <a:off x="5966552" y="1270861"/>
            <a:ext cx="4957169" cy="2270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Kallelser</a:t>
            </a:r>
          </a:p>
          <a:p>
            <a:r>
              <a:rPr lang="sv-SE" sz="1800" dirty="0"/>
              <a:t>Svara så snabbt som möjligt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kallelse stänger kl. 13.00 samma dag som träning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kallelse till match stänger kl. 13.00 två dagar innan match.</a:t>
            </a:r>
          </a:p>
          <a:p>
            <a:endParaRPr lang="sv-SE" sz="1800" dirty="0"/>
          </a:p>
          <a:p>
            <a:endParaRPr lang="sv-SE" sz="1800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ECDCBECD-006E-409F-A74A-C6C4A8AED94E}"/>
              </a:ext>
            </a:extLst>
          </p:cNvPr>
          <p:cNvSpPr txBox="1">
            <a:spLocks/>
          </p:cNvSpPr>
          <p:nvPr/>
        </p:nvSpPr>
        <p:spPr>
          <a:xfrm>
            <a:off x="977598" y="1177870"/>
            <a:ext cx="4957169" cy="263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Träning</a:t>
            </a:r>
          </a:p>
          <a:p>
            <a:r>
              <a:rPr lang="sv-SE" sz="1800" dirty="0"/>
              <a:t>Samarbete med P14/P15.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Deltaga på så många träningar som möjligt.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Träning 3 ggr/vecka plus ev. match.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Måndag, tisdag, torsdag kl. 18.00 – kl. 19.30.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Egen träning uppmuntras. Veckoutmaningen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D0F34728-6BAF-4450-938B-A3C955E34ECE}"/>
              </a:ext>
            </a:extLst>
          </p:cNvPr>
          <p:cNvSpPr txBox="1">
            <a:spLocks/>
          </p:cNvSpPr>
          <p:nvPr/>
        </p:nvSpPr>
        <p:spPr>
          <a:xfrm>
            <a:off x="6000133" y="3656252"/>
            <a:ext cx="4957169" cy="2634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Seriespelet</a:t>
            </a: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ÖFK ligan P13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9 v 9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Anmält ett lag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ÖFK, Nälden, </a:t>
            </a:r>
            <a:r>
              <a:rPr lang="sv-SE" sz="1800" dirty="0" err="1"/>
              <a:t>Ope</a:t>
            </a:r>
            <a:r>
              <a:rPr lang="sv-SE" sz="1800" dirty="0"/>
              <a:t> P13, </a:t>
            </a:r>
            <a:r>
              <a:rPr lang="sv-SE" sz="1800" dirty="0" err="1"/>
              <a:t>Ope</a:t>
            </a:r>
            <a:r>
              <a:rPr lang="sv-SE" sz="1800" dirty="0"/>
              <a:t> 2011, IFK Strömsund, Bräcke, Ås IF.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59360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887D9F-1D70-86B5-74C7-FF47E25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904" y="224724"/>
            <a:ext cx="8534401" cy="839773"/>
          </a:xfrm>
        </p:spPr>
        <p:txBody>
          <a:bodyPr>
            <a:normAutofit fontScale="90000"/>
          </a:bodyPr>
          <a:lstStyle/>
          <a:p>
            <a:br>
              <a:rPr lang="sv-SE" b="1" dirty="0"/>
            </a:br>
            <a:r>
              <a:rPr lang="sv-SE" b="1" dirty="0"/>
              <a:t>DM &amp; Cuper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616AB2-B3AA-1FF6-65B0-E3C3B117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434" y="1270861"/>
            <a:ext cx="4957169" cy="2255003"/>
          </a:xfrm>
        </p:spPr>
        <p:txBody>
          <a:bodyPr>
            <a:normAutofit/>
          </a:bodyPr>
          <a:lstStyle/>
          <a:p>
            <a:r>
              <a:rPr lang="sv-SE" sz="1800" b="1" dirty="0"/>
              <a:t>Storsjöcupen</a:t>
            </a:r>
          </a:p>
          <a:p>
            <a:r>
              <a:rPr lang="sv-SE" sz="1800" dirty="0"/>
              <a:t>5 – 8 juli</a:t>
            </a:r>
          </a:p>
          <a:p>
            <a:endParaRPr lang="sv-SE" sz="1800" dirty="0"/>
          </a:p>
          <a:p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  <p:pic>
        <p:nvPicPr>
          <p:cNvPr id="4" name="Bildobjekt 40">
            <a:extLst>
              <a:ext uri="{FF2B5EF4-FFF2-40B4-BE49-F238E27FC236}">
                <a16:creationId xmlns:a16="http://schemas.microsoft.com/office/drawing/2014/main" id="{C826BFB3-268C-4317-92EC-2A813F229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" r="4" b="6"/>
          <a:stretch/>
        </p:blipFill>
        <p:spPr>
          <a:xfrm>
            <a:off x="10860151" y="152220"/>
            <a:ext cx="1075921" cy="1327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62A528BF-EAD5-4436-843D-AA3E2140E8E4}"/>
              </a:ext>
            </a:extLst>
          </p:cNvPr>
          <p:cNvSpPr txBox="1">
            <a:spLocks/>
          </p:cNvSpPr>
          <p:nvPr/>
        </p:nvSpPr>
        <p:spPr>
          <a:xfrm>
            <a:off x="955432" y="2236699"/>
            <a:ext cx="4957169" cy="1495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Mid Nordic Cup - Timrå</a:t>
            </a:r>
          </a:p>
          <a:p>
            <a:r>
              <a:rPr lang="sv-SE" sz="1800" dirty="0"/>
              <a:t>4 – 6 augusti</a:t>
            </a:r>
          </a:p>
          <a:p>
            <a:endParaRPr lang="sv-SE" sz="1800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C8817C7F-F044-4632-AF44-5083BF934678}"/>
              </a:ext>
            </a:extLst>
          </p:cNvPr>
          <p:cNvSpPr txBox="1">
            <a:spLocks/>
          </p:cNvSpPr>
          <p:nvPr/>
        </p:nvSpPr>
        <p:spPr>
          <a:xfrm>
            <a:off x="955432" y="3259810"/>
            <a:ext cx="4957169" cy="232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Ås Cupen</a:t>
            </a:r>
          </a:p>
          <a:p>
            <a:r>
              <a:rPr lang="sv-SE" sz="1800" dirty="0"/>
              <a:t>19 – 20 augusti</a:t>
            </a:r>
          </a:p>
          <a:p>
            <a:endParaRPr lang="sv-SE" sz="1800" dirty="0"/>
          </a:p>
          <a:p>
            <a:endParaRPr lang="sv-SE" sz="1800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C3BD7BE0-0B37-49B3-AA5B-04DB02589E0C}"/>
              </a:ext>
            </a:extLst>
          </p:cNvPr>
          <p:cNvSpPr txBox="1">
            <a:spLocks/>
          </p:cNvSpPr>
          <p:nvPr/>
        </p:nvSpPr>
        <p:spPr>
          <a:xfrm>
            <a:off x="955432" y="4234939"/>
            <a:ext cx="4957169" cy="22550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Kallelser kommer.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800" dirty="0"/>
              <a:t>Mer info om varje cup närmare cupstart.</a:t>
            </a:r>
          </a:p>
          <a:p>
            <a:endParaRPr lang="sv-SE" sz="1800" dirty="0"/>
          </a:p>
          <a:p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008E493E-0CDE-4854-A9FF-F5DA56C67CB9}"/>
              </a:ext>
            </a:extLst>
          </p:cNvPr>
          <p:cNvSpPr txBox="1">
            <a:spLocks/>
          </p:cNvSpPr>
          <p:nvPr/>
        </p:nvSpPr>
        <p:spPr>
          <a:xfrm>
            <a:off x="5705664" y="1220462"/>
            <a:ext cx="4957169" cy="51919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DM matcher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13 maj, kl. 09.15 på </a:t>
            </a:r>
            <a:r>
              <a:rPr lang="sv-SE" sz="1800" dirty="0" err="1"/>
              <a:t>Lövsta</a:t>
            </a:r>
            <a:r>
              <a:rPr lang="sv-SE" sz="1800" dirty="0"/>
              <a:t> IP.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800" dirty="0"/>
              <a:t>Ås IF – Myssjö/Oviken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Inte bokad ännu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800" dirty="0"/>
              <a:t>Östersund FK – Ås IF P13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Ska vara färdigspelat senast 16 juni.</a:t>
            </a:r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563835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887D9F-1D70-86B5-74C7-FF47E25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904" y="224724"/>
            <a:ext cx="8534401" cy="839773"/>
          </a:xfrm>
        </p:spPr>
        <p:txBody>
          <a:bodyPr>
            <a:normAutofit fontScale="90000"/>
          </a:bodyPr>
          <a:lstStyle/>
          <a:p>
            <a:br>
              <a:rPr lang="sv-SE" b="1" dirty="0"/>
            </a:br>
            <a:r>
              <a:rPr lang="sv-SE" b="1" dirty="0"/>
              <a:t>Föräldrainsatser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616AB2-B3AA-1FF6-65B0-E3C3B117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434" y="1270861"/>
            <a:ext cx="4957169" cy="5191932"/>
          </a:xfrm>
        </p:spPr>
        <p:txBody>
          <a:bodyPr>
            <a:normAutofit/>
          </a:bodyPr>
          <a:lstStyle/>
          <a:p>
            <a:r>
              <a:rPr lang="sv-SE" sz="1800" b="1" dirty="0"/>
              <a:t>Föräldrainsatser 2022</a:t>
            </a: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Försäljningsgrupp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800" dirty="0"/>
              <a:t>Jonas Norrman, Anna </a:t>
            </a:r>
            <a:r>
              <a:rPr lang="sv-SE" sz="1800" dirty="0" err="1"/>
              <a:t>Forzelius</a:t>
            </a:r>
            <a:r>
              <a:rPr lang="sv-SE" sz="1800" dirty="0"/>
              <a:t>, Mathilda Heiskanen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Domarvärdar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800" dirty="0"/>
              <a:t>Lisa Karlsson, Linnea Eriksson, Magnus </a:t>
            </a:r>
            <a:r>
              <a:rPr lang="sv-SE" sz="1800" dirty="0" err="1"/>
              <a:t>Jungholm</a:t>
            </a:r>
            <a:r>
              <a:rPr lang="sv-SE" sz="1800" dirty="0"/>
              <a:t>, Christer Backlund, Jonas Norling, Johan Eriksson, Gustav </a:t>
            </a:r>
            <a:r>
              <a:rPr lang="sv-SE" sz="1800" dirty="0" err="1"/>
              <a:t>Grimbe</a:t>
            </a:r>
            <a:r>
              <a:rPr lang="sv-SE" sz="1800" dirty="0"/>
              <a:t>, Agnes B, Marcus </a:t>
            </a:r>
            <a:r>
              <a:rPr lang="sv-SE" sz="1800" dirty="0" err="1"/>
              <a:t>Erkenstam</a:t>
            </a: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Fikagrupp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800" dirty="0"/>
              <a:t>Henna, 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Trivselgrupp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800" dirty="0"/>
              <a:t>Marie Flemström, Linda Norrman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FDI – grupp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sz="18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  <p:pic>
        <p:nvPicPr>
          <p:cNvPr id="4" name="Bildobjekt 40">
            <a:extLst>
              <a:ext uri="{FF2B5EF4-FFF2-40B4-BE49-F238E27FC236}">
                <a16:creationId xmlns:a16="http://schemas.microsoft.com/office/drawing/2014/main" id="{C826BFB3-268C-4317-92EC-2A813F229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" r="4" b="6"/>
          <a:stretch/>
        </p:blipFill>
        <p:spPr>
          <a:xfrm>
            <a:off x="10860151" y="152220"/>
            <a:ext cx="1075921" cy="1327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62A528BF-EAD5-4436-843D-AA3E2140E8E4}"/>
              </a:ext>
            </a:extLst>
          </p:cNvPr>
          <p:cNvSpPr txBox="1">
            <a:spLocks/>
          </p:cNvSpPr>
          <p:nvPr/>
        </p:nvSpPr>
        <p:spPr>
          <a:xfrm>
            <a:off x="5966552" y="1270861"/>
            <a:ext cx="4957169" cy="48999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FDI – Föreningens domarinstruktör</a:t>
            </a:r>
          </a:p>
          <a:p>
            <a:r>
              <a:rPr lang="sv-SE" sz="1800" dirty="0"/>
              <a:t>Tillsammans med F14.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Utbildar föreningens 5v5 och 7v7 domare.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Tillsätter domare för 5v5 och 7v7 matcherna.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Fungerar som kontaktperson för domarna.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F14 kan ta det mesta av utbildningen om vi hjälper till med domartillsättning (</a:t>
            </a:r>
            <a:r>
              <a:rPr lang="sv-SE" sz="1800" dirty="0" err="1"/>
              <a:t>Åscupen</a:t>
            </a:r>
            <a:r>
              <a:rPr lang="sv-SE" sz="18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Utbildningstillfälle 26/4.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Kontaktperson Ås IF, Marie Lindgren.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/>
              <a:t>Kanske grupp?</a:t>
            </a:r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632076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1887D9F-1D70-86B5-74C7-FF47E2527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904" y="224724"/>
            <a:ext cx="8534401" cy="839773"/>
          </a:xfrm>
        </p:spPr>
        <p:txBody>
          <a:bodyPr>
            <a:normAutofit fontScale="90000"/>
          </a:bodyPr>
          <a:lstStyle/>
          <a:p>
            <a:br>
              <a:rPr lang="sv-SE" b="1" dirty="0"/>
            </a:br>
            <a:r>
              <a:rPr lang="sv-SE" b="1" dirty="0"/>
              <a:t>Övrigt/frågor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616AB2-B3AA-1FF6-65B0-E3C3B117B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434" y="1270861"/>
            <a:ext cx="4957169" cy="519193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 dirty="0" err="1"/>
              <a:t>Hovängen</a:t>
            </a:r>
            <a:r>
              <a:rPr lang="sv-SE" sz="1800" dirty="0"/>
              <a:t> öppnar preliminärt senast i mitten av maj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800"/>
              <a:t>Matchtröjor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1800" dirty="0"/>
          </a:p>
          <a:p>
            <a:endParaRPr lang="sv-SE" sz="1800" dirty="0"/>
          </a:p>
          <a:p>
            <a:endParaRPr lang="sv-SE" sz="1800" dirty="0"/>
          </a:p>
        </p:txBody>
      </p:sp>
      <p:pic>
        <p:nvPicPr>
          <p:cNvPr id="4" name="Bildobjekt 40">
            <a:extLst>
              <a:ext uri="{FF2B5EF4-FFF2-40B4-BE49-F238E27FC236}">
                <a16:creationId xmlns:a16="http://schemas.microsoft.com/office/drawing/2014/main" id="{C826BFB3-268C-4317-92EC-2A813F229C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" r="4" b="6"/>
          <a:stretch/>
        </p:blipFill>
        <p:spPr>
          <a:xfrm>
            <a:off x="10860151" y="152220"/>
            <a:ext cx="1075921" cy="1327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3747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12900</TotalTime>
  <Words>414</Words>
  <Application>Microsoft Office PowerPoint</Application>
  <PresentationFormat>Widescreen</PresentationFormat>
  <Paragraphs>108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 Agenda</vt:lpstr>
      <vt:lpstr>Säsongen</vt:lpstr>
      <vt:lpstr> Seriematcher och träning</vt:lpstr>
      <vt:lpstr> DM &amp; Cuper</vt:lpstr>
      <vt:lpstr> Föräldrainsatser</vt:lpstr>
      <vt:lpstr> Övrigt/frågor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ÅS IF Herrseniorer</dc:title>
  <dc:creator>Martin Johansson (J-H Fotbollförbund)</dc:creator>
  <cp:lastModifiedBy>Ljunggren Björn</cp:lastModifiedBy>
  <cp:revision>42</cp:revision>
  <dcterms:created xsi:type="dcterms:W3CDTF">2022-11-08T21:14:03Z</dcterms:created>
  <dcterms:modified xsi:type="dcterms:W3CDTF">2023-05-02T13:10:46Z</dcterms:modified>
</cp:coreProperties>
</file>