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213b37955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213b37955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2014.lis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ndvetteris.com/docs/1206/34923/LIS%20PolicyVisionM%C3%A5ls%C3%A4ttning%20-%20%202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sv-SE"/>
              <a:t>Landvetter IS</a:t>
            </a: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v-SE"/>
              <a:t>Pojkar 2014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/>
              <a:t>Allmänt / Sammanfattning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Vi är väldigt stolta och glada över att ha över 45 killar.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Vi tycker att killarna är glada på träningarna.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Vi tycker att killarna utvecklas mycket.</a:t>
            </a:r>
            <a:endParaRPr/>
          </a:p>
          <a:p>
            <a:pPr marL="228600" lvl="0" indent="-165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sv-SE"/>
              <a:t>Vi behöver bli fler tränare. </a:t>
            </a:r>
            <a:endParaRPr/>
          </a:p>
          <a:p>
            <a:pPr marL="228600" lvl="0" indent="-165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sv-SE"/>
              <a:t>Vår email: </a:t>
            </a:r>
            <a:r>
              <a:rPr lang="sv-SE" sz="2300" u="sng">
                <a:solidFill>
                  <a:schemeClr val="hlink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3"/>
              </a:rPr>
              <a:t>p2014.lis@gmail.com</a:t>
            </a:r>
            <a:endParaRPr sz="2300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sv-SE" sz="26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Sammandrag hemma 1 maj. Vi behöver föräldraengagemang.</a:t>
            </a:r>
            <a:endParaRPr sz="26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286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sv-SE" sz="2600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Ett par föräldrar som ansvarar för lotter.  </a:t>
            </a:r>
            <a:endParaRPr sz="26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600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/>
              <a:t>Övningar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Vi följer GBG FF rekommendationer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lang="sv-SE"/>
              <a:t>Driva boll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lang="sv-SE"/>
              <a:t>Passningsövningar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lang="sv-SE"/>
              <a:t>Koordinationsövningar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-"/>
            </a:pPr>
            <a:r>
              <a:rPr lang="sv-SE"/>
              <a:t>Dribbla och finta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/>
              <a:t>Träningar</a:t>
            </a:r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2 träningar i veckan: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- Torsdag  17:30-18:30 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- Lördag     9:00-10:15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- Ingen träning påskveckan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- Sommaravslut 18 juni</a:t>
            </a: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- Höststart 27 augusti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På planen 5-minuter innan träningen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Benskydd och fotbollsskor på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Ha med egen fylld vattenflaska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Träningar</a:t>
            </a:r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/>
              <a:t>LIS Vision och värdegrund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sv-SE" u="sng">
                <a:solidFill>
                  <a:schemeClr val="hlink"/>
                </a:solidFill>
                <a:hlinkClick r:id="rId3"/>
              </a:rPr>
              <a:t>https://www.landvetteris.com/docs/1206/34923/LIS%20PolicyVisionM%C3%A5ls%C3%A4ttning%20-%20%202.pdf</a:t>
            </a:r>
            <a:r>
              <a:rPr lang="sv-SE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sv-SE"/>
              <a:t>Fokus på torsdagar.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-"/>
            </a:pPr>
            <a:r>
              <a:rPr lang="sv-SE"/>
              <a:t>Vi behöver fler tränare.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/>
              <a:t>Avgifter </a:t>
            </a:r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Träning och medlemsavgiften måste vara betald senast 21 april.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/>
              <a:t>Viktigt att betala avgiften för att ha en giltig försäkring.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v-SE"/>
              <a:t>Spelare som inte har betalat träning och medlemsavgiften får inte spela matcher/sammandrag.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724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sv-SE" b="1"/>
              <a:t>Sammandrag/cuper/träningsmatcher</a:t>
            </a:r>
            <a:endParaRPr b="1"/>
          </a:p>
        </p:txBody>
      </p:sp>
      <p:pic>
        <p:nvPicPr>
          <p:cNvPr id="121" name="Google Shape;121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12065" y="987425"/>
            <a:ext cx="3714446" cy="487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839788" y="1273996"/>
            <a:ext cx="3932237" cy="4594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28575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sv-SE" sz="2800"/>
              <a:t>Vi har beslutat att inte anmäla oss till någon cup under 2022. Satsar på sammandrag.</a:t>
            </a:r>
            <a:endParaRPr sz="2800"/>
          </a:p>
          <a:p>
            <a:pPr marL="28575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sv-SE" sz="2800"/>
              <a:t>Anmälda till nedan:</a:t>
            </a: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v-SE" sz="2800"/>
              <a:t>Hemma Landvetter IP </a:t>
            </a:r>
            <a:r>
              <a:rPr lang="sv-SE" sz="2800" b="1"/>
              <a:t>1 maj</a:t>
            </a:r>
            <a:endParaRPr sz="2800" b="1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v-SE" sz="2800" b="1"/>
              <a:t>15 maj</a:t>
            </a:r>
            <a:r>
              <a:rPr lang="sv-SE" sz="2800"/>
              <a:t> Frejaplan</a:t>
            </a: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v-SE" sz="2800" b="1"/>
              <a:t>5 juni</a:t>
            </a:r>
            <a:r>
              <a:rPr lang="sv-SE" sz="2800"/>
              <a:t> Åbyvallen</a:t>
            </a:r>
            <a:endParaRPr sz="2800"/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-"/>
            </a:pPr>
            <a:r>
              <a:rPr lang="sv-SE" sz="2800" b="1"/>
              <a:t>12 juni </a:t>
            </a:r>
            <a:r>
              <a:rPr lang="sv-SE" sz="2800"/>
              <a:t>Fagervallen</a:t>
            </a:r>
            <a:endParaRPr sz="2800"/>
          </a:p>
          <a:p>
            <a:pPr marL="285750" lvl="0" indent="-3619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sv-SE" sz="2800"/>
              <a:t>Vi ska försöka ordna träningsmatcher under våren och hösten</a:t>
            </a:r>
            <a:endParaRPr sz="2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>
            <a:spLocks noGrp="1"/>
          </p:cNvSpPr>
          <p:nvPr>
            <p:ph type="title"/>
          </p:nvPr>
        </p:nvSpPr>
        <p:spPr>
          <a:xfrm>
            <a:off x="838200" y="32420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/>
              <a:t>Våra åtaganden - Café, lotter mm</a:t>
            </a:r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sv-SE" u="sng"/>
              <a:t>Café</a:t>
            </a:r>
            <a:endParaRPr u="sng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v-SE"/>
              <a:t>Alla lag har minst 1 vecka / år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v-SE"/>
              <a:t>Vi har v 33. A- lags match fredag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  -  Bemanning: 2 personer / dag. Vid match 4 personer.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sv-SE" u="sng"/>
              <a:t>Ankrace lotter &amp; bingolotter</a:t>
            </a:r>
            <a:endParaRPr u="sng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v-SE"/>
              <a:t>Varje medlem måste sälja </a:t>
            </a: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v-SE"/>
              <a:t>Förälder som ansvarar för distribution till laget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v-SE" u="sng"/>
              <a:t>Spökvandringen i höst</a:t>
            </a:r>
            <a:endParaRPr u="sng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sv-SE"/>
              <a:t>vi ansvariga tillsammans med P13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6072445" y="3640254"/>
            <a:ext cx="5319433" cy="2076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sv-SE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Frågor</a:t>
            </a:r>
            <a:endParaRPr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1"/>
          <p:cNvSpPr/>
          <p:nvPr/>
        </p:nvSpPr>
        <p:spPr>
          <a:xfrm rot="10800000" flipH="1">
            <a:off x="0" y="0"/>
            <a:ext cx="5379352" cy="6374535"/>
          </a:xfrm>
          <a:custGeom>
            <a:avLst/>
            <a:gdLst/>
            <a:ahLst/>
            <a:cxnLst/>
            <a:rect l="l" t="t" r="r" b="b"/>
            <a:pathLst>
              <a:path w="5379352" h="6374535" extrusionOk="0">
                <a:moveTo>
                  <a:pt x="609861" y="6374535"/>
                </a:moveTo>
                <a:lnTo>
                  <a:pt x="3449004" y="6374535"/>
                </a:lnTo>
                <a:lnTo>
                  <a:pt x="3628245" y="6288190"/>
                </a:lnTo>
                <a:cubicBezTo>
                  <a:pt x="4671283" y="5721578"/>
                  <a:pt x="5379352" y="4616487"/>
                  <a:pt x="5379352" y="3346018"/>
                </a:cubicBezTo>
                <a:cubicBezTo>
                  <a:pt x="5379352" y="1498063"/>
                  <a:pt x="3881289" y="0"/>
                  <a:pt x="2033334" y="0"/>
                </a:cubicBezTo>
                <a:cubicBezTo>
                  <a:pt x="1325914" y="0"/>
                  <a:pt x="669769" y="219535"/>
                  <a:pt x="129310" y="594192"/>
                </a:cubicBezTo>
                <a:lnTo>
                  <a:pt x="0" y="692103"/>
                </a:lnTo>
                <a:lnTo>
                  <a:pt x="0" y="5999934"/>
                </a:lnTo>
                <a:lnTo>
                  <a:pt x="129311" y="6097845"/>
                </a:lnTo>
                <a:cubicBezTo>
                  <a:pt x="206519" y="6151367"/>
                  <a:pt x="286089" y="6201724"/>
                  <a:pt x="367831" y="6248727"/>
                </a:cubicBez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1"/>
          <p:cNvSpPr/>
          <p:nvPr/>
        </p:nvSpPr>
        <p:spPr>
          <a:xfrm>
            <a:off x="5299" y="0"/>
            <a:ext cx="5210147" cy="6210629"/>
          </a:xfrm>
          <a:custGeom>
            <a:avLst/>
            <a:gdLst/>
            <a:ahLst/>
            <a:cxnLst/>
            <a:rect l="l" t="t" r="r" b="b"/>
            <a:pathLst>
              <a:path w="5210147" h="6210629" extrusionOk="0">
                <a:moveTo>
                  <a:pt x="1058223" y="0"/>
                </a:moveTo>
                <a:lnTo>
                  <a:pt x="3003078" y="0"/>
                </a:lnTo>
                <a:lnTo>
                  <a:pt x="3266657" y="96471"/>
                </a:lnTo>
                <a:cubicBezTo>
                  <a:pt x="4408765" y="579542"/>
                  <a:pt x="5210147" y="1710443"/>
                  <a:pt x="5210147" y="3028517"/>
                </a:cubicBezTo>
                <a:cubicBezTo>
                  <a:pt x="5210147" y="4785949"/>
                  <a:pt x="3785467" y="6210629"/>
                  <a:pt x="2028035" y="6210629"/>
                </a:cubicBezTo>
                <a:cubicBezTo>
                  <a:pt x="1259159" y="6210629"/>
                  <a:pt x="553973" y="5937936"/>
                  <a:pt x="3916" y="5483989"/>
                </a:cubicBezTo>
                <a:lnTo>
                  <a:pt x="0" y="5480430"/>
                </a:lnTo>
                <a:lnTo>
                  <a:pt x="0" y="576603"/>
                </a:lnTo>
                <a:lnTo>
                  <a:pt x="3916" y="573044"/>
                </a:lnTo>
                <a:cubicBezTo>
                  <a:pt x="278945" y="346070"/>
                  <a:pt x="592755" y="164410"/>
                  <a:pt x="933918" y="3949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21" descr="Hel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0941" y="1301551"/>
            <a:ext cx="3440610" cy="3440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9516511BCCD44A9417AA6C68612216" ma:contentTypeVersion="11" ma:contentTypeDescription="Create a new document." ma:contentTypeScope="" ma:versionID="d18912e92c296517d2aed7e5ee93bfff">
  <xsd:schema xmlns:xsd="http://www.w3.org/2001/XMLSchema" xmlns:xs="http://www.w3.org/2001/XMLSchema" xmlns:p="http://schemas.microsoft.com/office/2006/metadata/properties" xmlns:ns3="6239be17-2527-4443-8ef1-9e385ca7daf9" xmlns:ns4="88800445-d234-464e-811a-c1f57535dbca" targetNamespace="http://schemas.microsoft.com/office/2006/metadata/properties" ma:root="true" ma:fieldsID="6ada4c32664b915744aaf889d3b4a362" ns3:_="" ns4:_="">
    <xsd:import namespace="6239be17-2527-4443-8ef1-9e385ca7daf9"/>
    <xsd:import namespace="88800445-d234-464e-811a-c1f57535dbc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39be17-2527-4443-8ef1-9e385ca7da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800445-d234-464e-811a-c1f57535dbc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75712A2-E19C-4A13-BA6C-2D60B3C2CB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39be17-2527-4443-8ef1-9e385ca7daf9"/>
    <ds:schemaRef ds:uri="88800445-d234-464e-811a-c1f57535db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32EC1E-9A96-4D4E-AE38-F9B008E207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212A14-5189-4019-B241-4C543DC82997}">
  <ds:schemaRefs>
    <ds:schemaRef ds:uri="http://schemas.microsoft.com/office/2006/documentManagement/types"/>
    <ds:schemaRef ds:uri="88800445-d234-464e-811a-c1f57535dbca"/>
    <ds:schemaRef ds:uri="http://schemas.microsoft.com/office/infopath/2007/PartnerControls"/>
    <ds:schemaRef ds:uri="http://schemas.microsoft.com/office/2006/metadata/properties"/>
    <ds:schemaRef ds:uri="http://purl.org/dc/dcmitype/"/>
    <ds:schemaRef ds:uri="6239be17-2527-4443-8ef1-9e385ca7daf9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312</Words>
  <Application>Microsoft Office PowerPoint</Application>
  <PresentationFormat>Bredbild</PresentationFormat>
  <Paragraphs>58</Paragraphs>
  <Slides>9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Landvetter IS</vt:lpstr>
      <vt:lpstr>Allmänt / Sammanfattning</vt:lpstr>
      <vt:lpstr>Övningar</vt:lpstr>
      <vt:lpstr>Träningar</vt:lpstr>
      <vt:lpstr>Träningar</vt:lpstr>
      <vt:lpstr>Avgifter </vt:lpstr>
      <vt:lpstr>Sammandrag/cuper/träningsmatcher</vt:lpstr>
      <vt:lpstr>Våra åtaganden - Café, lotter mm</vt:lpstr>
      <vt:lpstr>Frågor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Landvetter IS</dc:title>
  <dc:creator>Anna Aurell</dc:creator>
  <cp:lastModifiedBy>Anna Aurell</cp:lastModifiedBy>
  <cp:revision>1</cp:revision>
  <dcterms:modified xsi:type="dcterms:W3CDTF">2022-04-02T13:16:58Z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0x010100269516511BCCD44A9417AA6C68612216</vt:lpwstr>
  </property>
</Properties>
</file>