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F848-F1C9-44F5-A96F-0712E4F5EC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6763C1-E2CE-4679-B577-18BD14CB9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346052-7182-45F1-BEEE-58D669F6EC3A}"/>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5" name="Footer Placeholder 4">
            <a:extLst>
              <a:ext uri="{FF2B5EF4-FFF2-40B4-BE49-F238E27FC236}">
                <a16:creationId xmlns:a16="http://schemas.microsoft.com/office/drawing/2014/main" id="{61EDC924-CA16-4BED-8537-CDA7F22E4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83EA5-A9C7-4CBF-9ED0-09EBCFE15BBC}"/>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956353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6DE9-F1CB-48AB-87DA-38C4DB8537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016BF9-0800-4D12-8505-A51E206276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FBD04-25D5-4CB0-835F-F49275E4C9F4}"/>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5" name="Footer Placeholder 4">
            <a:extLst>
              <a:ext uri="{FF2B5EF4-FFF2-40B4-BE49-F238E27FC236}">
                <a16:creationId xmlns:a16="http://schemas.microsoft.com/office/drawing/2014/main" id="{969695C7-E07E-4201-BC61-0474E1635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EDD4B-39F6-49EC-B9D9-2707A5246189}"/>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77820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A19CB-C3AB-4DC4-8A4C-C8B85DBCCB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8D248C-956F-49A7-A62E-54EDBE6E36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6AF8ED-2F4B-40F4-AF9A-B307DFBF8EC4}"/>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5" name="Footer Placeholder 4">
            <a:extLst>
              <a:ext uri="{FF2B5EF4-FFF2-40B4-BE49-F238E27FC236}">
                <a16:creationId xmlns:a16="http://schemas.microsoft.com/office/drawing/2014/main" id="{CDE4C382-4082-4941-A7FB-FCD5B41AB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1B99D-007F-4B43-A759-3FF10EA97628}"/>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30000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B9009-5F6E-4AB8-AB01-8D77CDE132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FCCF35-E85F-42BE-917D-A5B84A4F98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73D63D-7ACA-47BB-9BE2-C32091E5EC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4014E1-EF15-4677-B674-4721EF398261}"/>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6" name="Footer Placeholder 5">
            <a:extLst>
              <a:ext uri="{FF2B5EF4-FFF2-40B4-BE49-F238E27FC236}">
                <a16:creationId xmlns:a16="http://schemas.microsoft.com/office/drawing/2014/main" id="{E75B2000-80F4-46E9-BEC9-EA005E8792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D2FF61-7B07-470D-85AA-767B2B3D8720}"/>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3212976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E04F-2E24-4C2F-B3B7-C722BC5A13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3664B6-3F08-4CCC-B18C-9DDE4CF137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1F5363-C987-47CC-B297-D671CF4C2F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F35967-607A-40D1-9FD0-A50A34932C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E7A76D-E875-4862-9BA2-51B00DB554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81F719-3642-4927-A76A-905F417307B2}"/>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8" name="Footer Placeholder 7">
            <a:extLst>
              <a:ext uri="{FF2B5EF4-FFF2-40B4-BE49-F238E27FC236}">
                <a16:creationId xmlns:a16="http://schemas.microsoft.com/office/drawing/2014/main" id="{2ED4B007-5DA7-481E-88C3-F06B951067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E4648C-DA4E-44FA-ABA9-F83D25F52F51}"/>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337641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6EF8B-7A52-4F23-8292-73801AB364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72C875-35BB-4EC5-AAEF-C5D062683F9C}"/>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4" name="Footer Placeholder 3">
            <a:extLst>
              <a:ext uri="{FF2B5EF4-FFF2-40B4-BE49-F238E27FC236}">
                <a16:creationId xmlns:a16="http://schemas.microsoft.com/office/drawing/2014/main" id="{2A0C26A7-D454-4078-9E93-9F4054B88F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7738A5-05C0-4977-85C9-78EEBA2D3C52}"/>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943385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34E4D5-3C0D-4D1C-8BF5-837CA6B4B62C}"/>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3" name="Footer Placeholder 2">
            <a:extLst>
              <a:ext uri="{FF2B5EF4-FFF2-40B4-BE49-F238E27FC236}">
                <a16:creationId xmlns:a16="http://schemas.microsoft.com/office/drawing/2014/main" id="{9F0FA164-7041-4989-840A-E6FD63FC40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D53C5D-05F3-449B-96BD-08E3485B8986}"/>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777716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C2F9-B04E-4853-AD47-CB1A7A5E65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4E2FA-F64B-4699-A77C-D7A929A846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78B26B-B312-43D3-8ECF-0AA33DAB7B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FC770-4A02-4B50-8F88-D725DB5CAF89}"/>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6" name="Footer Placeholder 5">
            <a:extLst>
              <a:ext uri="{FF2B5EF4-FFF2-40B4-BE49-F238E27FC236}">
                <a16:creationId xmlns:a16="http://schemas.microsoft.com/office/drawing/2014/main" id="{E00A51E2-C5B3-4B69-896C-33958218F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859456-3397-40BB-8FBE-71B5F42B2F7E}"/>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282683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692A-6087-4B2E-A699-942AF48FB2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1068BB-B97A-42EB-A33C-EE8E22B0AF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FAC065-CEF7-43FF-A8A0-3BB4FE8857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5F268D-AB33-41F7-B2F5-29843C6D9A9A}"/>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6" name="Footer Placeholder 5">
            <a:extLst>
              <a:ext uri="{FF2B5EF4-FFF2-40B4-BE49-F238E27FC236}">
                <a16:creationId xmlns:a16="http://schemas.microsoft.com/office/drawing/2014/main" id="{468214BF-00B3-4DCD-BD49-C0E785CE1E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0E7446-2C64-443A-B7F3-C05818082333}"/>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820795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DF1C-D360-4441-A852-91126EEB2F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359B47-704D-41D2-9216-7D56AE27F9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09B22-6ECE-4FC7-9424-B3C986DDEE80}"/>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5" name="Footer Placeholder 4">
            <a:extLst>
              <a:ext uri="{FF2B5EF4-FFF2-40B4-BE49-F238E27FC236}">
                <a16:creationId xmlns:a16="http://schemas.microsoft.com/office/drawing/2014/main" id="{8CCA8D6A-F90B-4A68-A2B5-6106BF03F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DC8E2-C998-4C6D-91B1-EE9F1931DC23}"/>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01154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06D349-0845-490B-A05E-4227EB81AB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B48B06-4B70-4202-B447-A0BC2B3B3A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C62684-7AC6-4ABA-AF0C-8F9F8D333794}"/>
              </a:ext>
            </a:extLst>
          </p:cNvPr>
          <p:cNvSpPr>
            <a:spLocks noGrp="1"/>
          </p:cNvSpPr>
          <p:nvPr>
            <p:ph type="dt" sz="half" idx="10"/>
          </p:nvPr>
        </p:nvSpPr>
        <p:spPr/>
        <p:txBody>
          <a:bodyPr/>
          <a:lstStyle/>
          <a:p>
            <a:fld id="{C3921E35-770F-4F53-B042-787406BF9D4A}" type="datetimeFigureOut">
              <a:rPr lang="en-US" smtClean="0"/>
              <a:t>3/17/2023</a:t>
            </a:fld>
            <a:endParaRPr lang="en-US"/>
          </a:p>
        </p:txBody>
      </p:sp>
      <p:sp>
        <p:nvSpPr>
          <p:cNvPr id="5" name="Footer Placeholder 4">
            <a:extLst>
              <a:ext uri="{FF2B5EF4-FFF2-40B4-BE49-F238E27FC236}">
                <a16:creationId xmlns:a16="http://schemas.microsoft.com/office/drawing/2014/main" id="{172B8F44-20D0-4601-855F-A71A5DCB7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4CBCF-9100-4978-9DC4-25C33DB75C04}"/>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830698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042DF7-74E2-40B7-8EBE-8A45134F4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F36BCC-363D-4E43-B894-0D4ADC5FDF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E4F75-7B3A-4D08-AC88-F7974DA3C8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21E35-770F-4F53-B042-787406BF9D4A}" type="datetimeFigureOut">
              <a:rPr lang="en-US" smtClean="0"/>
              <a:t>3/17/2023</a:t>
            </a:fld>
            <a:endParaRPr lang="en-US"/>
          </a:p>
        </p:txBody>
      </p:sp>
      <p:sp>
        <p:nvSpPr>
          <p:cNvPr id="5" name="Footer Placeholder 4">
            <a:extLst>
              <a:ext uri="{FF2B5EF4-FFF2-40B4-BE49-F238E27FC236}">
                <a16:creationId xmlns:a16="http://schemas.microsoft.com/office/drawing/2014/main" id="{89D203F1-F67A-4FFF-A657-920598624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29E883-B2C9-4809-88CE-174EC690E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027F3-3B04-4E2B-883A-BBDC10F8D4B2}" type="slidenum">
              <a:rPr lang="en-US" smtClean="0"/>
              <a:t>‹#›</a:t>
            </a:fld>
            <a:endParaRPr lang="en-US"/>
          </a:p>
        </p:txBody>
      </p:sp>
    </p:spTree>
    <p:extLst>
      <p:ext uri="{BB962C8B-B14F-4D97-AF65-F5344CB8AC3E}">
        <p14:creationId xmlns:p14="http://schemas.microsoft.com/office/powerpoint/2010/main" val="2792929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7E43F-AE53-4DEB-B5DF-3DB57A862B9B}"/>
              </a:ext>
            </a:extLst>
          </p:cNvPr>
          <p:cNvSpPr>
            <a:spLocks noGrp="1"/>
          </p:cNvSpPr>
          <p:nvPr>
            <p:ph type="ctrTitle"/>
          </p:nvPr>
        </p:nvSpPr>
        <p:spPr/>
        <p:txBody>
          <a:bodyPr/>
          <a:lstStyle/>
          <a:p>
            <a:r>
              <a:rPr lang="sv-SE" dirty="0"/>
              <a:t>Landvetter IS, P2014</a:t>
            </a:r>
            <a:endParaRPr lang="en-US" dirty="0"/>
          </a:p>
        </p:txBody>
      </p:sp>
      <p:sp>
        <p:nvSpPr>
          <p:cNvPr id="3" name="Subtitle 2">
            <a:extLst>
              <a:ext uri="{FF2B5EF4-FFF2-40B4-BE49-F238E27FC236}">
                <a16:creationId xmlns:a16="http://schemas.microsoft.com/office/drawing/2014/main" id="{2929FD60-A2E1-4E0B-BE07-D4A1534CF1B0}"/>
              </a:ext>
            </a:extLst>
          </p:cNvPr>
          <p:cNvSpPr>
            <a:spLocks noGrp="1"/>
          </p:cNvSpPr>
          <p:nvPr>
            <p:ph type="subTitle" idx="1"/>
          </p:nvPr>
        </p:nvSpPr>
        <p:spPr/>
        <p:txBody>
          <a:bodyPr>
            <a:normAutofit/>
          </a:bodyPr>
          <a:lstStyle/>
          <a:p>
            <a:r>
              <a:rPr lang="sv-SE" sz="4400" dirty="0"/>
              <a:t>Föräldramöte 2023</a:t>
            </a:r>
            <a:endParaRPr lang="en-US" sz="4400" dirty="0"/>
          </a:p>
        </p:txBody>
      </p:sp>
    </p:spTree>
    <p:extLst>
      <p:ext uri="{BB962C8B-B14F-4D97-AF65-F5344CB8AC3E}">
        <p14:creationId xmlns:p14="http://schemas.microsoft.com/office/powerpoint/2010/main" val="2416257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3679-BB20-42D3-89AE-C713790014DD}"/>
              </a:ext>
            </a:extLst>
          </p:cNvPr>
          <p:cNvSpPr>
            <a:spLocks noGrp="1"/>
          </p:cNvSpPr>
          <p:nvPr>
            <p:ph type="title"/>
          </p:nvPr>
        </p:nvSpPr>
        <p:spPr>
          <a:xfrm>
            <a:off x="838200" y="365126"/>
            <a:ext cx="10515600" cy="878048"/>
          </a:xfrm>
        </p:spPr>
        <p:txBody>
          <a:bodyPr/>
          <a:lstStyle/>
          <a:p>
            <a:r>
              <a:rPr lang="sv-SE" dirty="0"/>
              <a:t>Agenda </a:t>
            </a:r>
            <a:endParaRPr lang="en-US" dirty="0"/>
          </a:p>
        </p:txBody>
      </p:sp>
      <p:sp>
        <p:nvSpPr>
          <p:cNvPr id="3" name="Content Placeholder 2">
            <a:extLst>
              <a:ext uri="{FF2B5EF4-FFF2-40B4-BE49-F238E27FC236}">
                <a16:creationId xmlns:a16="http://schemas.microsoft.com/office/drawing/2014/main" id="{2E3FAAE5-E59D-4880-9589-938CB7DE6FB0}"/>
              </a:ext>
            </a:extLst>
          </p:cNvPr>
          <p:cNvSpPr>
            <a:spLocks noGrp="1"/>
          </p:cNvSpPr>
          <p:nvPr>
            <p:ph idx="1"/>
          </p:nvPr>
        </p:nvSpPr>
        <p:spPr>
          <a:xfrm>
            <a:off x="838200" y="1171254"/>
            <a:ext cx="10515600" cy="5005709"/>
          </a:xfrm>
        </p:spPr>
        <p:txBody>
          <a:bodyPr/>
          <a:lstStyle/>
          <a:p>
            <a:r>
              <a:rPr lang="sv-SE" dirty="0"/>
              <a:t>Summering 2022</a:t>
            </a:r>
          </a:p>
          <a:p>
            <a:r>
              <a:rPr lang="sv-SE" dirty="0"/>
              <a:t>Ledare/tränare</a:t>
            </a:r>
          </a:p>
          <a:p>
            <a:r>
              <a:rPr lang="sv-SE" dirty="0"/>
              <a:t>Spelaransvar</a:t>
            </a:r>
          </a:p>
          <a:p>
            <a:r>
              <a:rPr lang="sv-SE" dirty="0"/>
              <a:t>Föräldragruppen/Cafe</a:t>
            </a:r>
          </a:p>
          <a:p>
            <a:r>
              <a:rPr lang="sv-SE" dirty="0"/>
              <a:t>Övningar</a:t>
            </a:r>
          </a:p>
          <a:p>
            <a:r>
              <a:rPr lang="sv-SE" dirty="0"/>
              <a:t>Matcher/cuper</a:t>
            </a:r>
          </a:p>
          <a:p>
            <a:r>
              <a:rPr lang="sv-SE" dirty="0"/>
              <a:t>Frågor</a:t>
            </a:r>
            <a:endParaRPr lang="en-US" dirty="0"/>
          </a:p>
        </p:txBody>
      </p:sp>
    </p:spTree>
    <p:extLst>
      <p:ext uri="{BB962C8B-B14F-4D97-AF65-F5344CB8AC3E}">
        <p14:creationId xmlns:p14="http://schemas.microsoft.com/office/powerpoint/2010/main" val="1465072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60B1-4C0D-4A6B-848B-CA6D15BA099A}"/>
              </a:ext>
            </a:extLst>
          </p:cNvPr>
          <p:cNvSpPr>
            <a:spLocks noGrp="1"/>
          </p:cNvSpPr>
          <p:nvPr>
            <p:ph type="title"/>
          </p:nvPr>
        </p:nvSpPr>
        <p:spPr>
          <a:xfrm>
            <a:off x="838200" y="372812"/>
            <a:ext cx="10515600" cy="849813"/>
          </a:xfrm>
        </p:spPr>
        <p:txBody>
          <a:bodyPr>
            <a:normAutofit fontScale="90000"/>
          </a:bodyPr>
          <a:lstStyle/>
          <a:p>
            <a:r>
              <a:rPr lang="sv-SE" dirty="0"/>
              <a:t>Summering 2022</a:t>
            </a:r>
            <a:br>
              <a:rPr lang="sv-SE" dirty="0"/>
            </a:br>
            <a:endParaRPr lang="en-US" dirty="0"/>
          </a:p>
        </p:txBody>
      </p:sp>
      <p:sp>
        <p:nvSpPr>
          <p:cNvPr id="3" name="Content Placeholder 2">
            <a:extLst>
              <a:ext uri="{FF2B5EF4-FFF2-40B4-BE49-F238E27FC236}">
                <a16:creationId xmlns:a16="http://schemas.microsoft.com/office/drawing/2014/main" id="{D78784E4-A920-4FAD-9B1E-5174B1A83826}"/>
              </a:ext>
            </a:extLst>
          </p:cNvPr>
          <p:cNvSpPr>
            <a:spLocks noGrp="1"/>
          </p:cNvSpPr>
          <p:nvPr>
            <p:ph idx="1"/>
          </p:nvPr>
        </p:nvSpPr>
        <p:spPr>
          <a:xfrm>
            <a:off x="838200" y="1222625"/>
            <a:ext cx="10515600" cy="4954338"/>
          </a:xfrm>
        </p:spPr>
        <p:txBody>
          <a:bodyPr/>
          <a:lstStyle/>
          <a:p>
            <a:r>
              <a:rPr lang="sv-SE" dirty="0"/>
              <a:t>Vi har 58 registrerade spelare.</a:t>
            </a:r>
          </a:p>
          <a:p>
            <a:r>
              <a:rPr lang="sv-SE" dirty="0"/>
              <a:t>Vi har sett att många killar har utvecklats väldigt mycket.</a:t>
            </a:r>
          </a:p>
          <a:p>
            <a:r>
              <a:rPr lang="sv-SE" dirty="0"/>
              <a:t>Mycket glädje både före, under och efter träningen.</a:t>
            </a:r>
          </a:p>
          <a:p>
            <a:r>
              <a:rPr lang="sv-SE" dirty="0"/>
              <a:t>Tack till alla föräldrar som har ställt upp och hjälpte oss med alla aktiviteter vi hade förra året, spökvandringen, cafet, sammandrag,...</a:t>
            </a:r>
          </a:p>
          <a:p>
            <a:pPr marL="0" indent="0">
              <a:buNone/>
            </a:pPr>
            <a:endParaRPr lang="sv-SE" dirty="0"/>
          </a:p>
          <a:p>
            <a:pPr marL="0" indent="0">
              <a:buNone/>
            </a:pPr>
            <a:r>
              <a:rPr lang="sv-SE" dirty="0"/>
              <a:t>    </a:t>
            </a:r>
            <a:endParaRPr lang="en-US" dirty="0"/>
          </a:p>
        </p:txBody>
      </p:sp>
    </p:spTree>
    <p:extLst>
      <p:ext uri="{BB962C8B-B14F-4D97-AF65-F5344CB8AC3E}">
        <p14:creationId xmlns:p14="http://schemas.microsoft.com/office/powerpoint/2010/main" val="2599533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D8CD-0EB1-4934-9C2D-3AF17B61C07D}"/>
              </a:ext>
            </a:extLst>
          </p:cNvPr>
          <p:cNvSpPr>
            <a:spLocks noGrp="1"/>
          </p:cNvSpPr>
          <p:nvPr>
            <p:ph type="title"/>
          </p:nvPr>
        </p:nvSpPr>
        <p:spPr/>
        <p:txBody>
          <a:bodyPr/>
          <a:lstStyle/>
          <a:p>
            <a:r>
              <a:rPr lang="sv-SE" dirty="0"/>
              <a:t>Ledare/tränare</a:t>
            </a:r>
            <a:br>
              <a:rPr lang="sv-SE" dirty="0"/>
            </a:br>
            <a:endParaRPr lang="en-US" dirty="0"/>
          </a:p>
        </p:txBody>
      </p:sp>
      <p:sp>
        <p:nvSpPr>
          <p:cNvPr id="3" name="Content Placeholder 2">
            <a:extLst>
              <a:ext uri="{FF2B5EF4-FFF2-40B4-BE49-F238E27FC236}">
                <a16:creationId xmlns:a16="http://schemas.microsoft.com/office/drawing/2014/main" id="{4F716BCD-6F66-4E4D-A56C-0FF6B3C3749D}"/>
              </a:ext>
            </a:extLst>
          </p:cNvPr>
          <p:cNvSpPr>
            <a:spLocks noGrp="1"/>
          </p:cNvSpPr>
          <p:nvPr>
            <p:ph idx="1"/>
          </p:nvPr>
        </p:nvSpPr>
        <p:spPr>
          <a:xfrm>
            <a:off x="838200" y="1438382"/>
            <a:ext cx="10515600" cy="4738581"/>
          </a:xfrm>
        </p:spPr>
        <p:txBody>
          <a:bodyPr/>
          <a:lstStyle/>
          <a:p>
            <a:r>
              <a:rPr lang="sv-SE" dirty="0"/>
              <a:t>Vi behöver ha flera ledare/tränare och lagledare som kan hjälpa oss på träningarna/matcher och administrativt. </a:t>
            </a:r>
          </a:p>
          <a:p>
            <a:r>
              <a:rPr lang="sv-SE" dirty="0"/>
              <a:t>Vi har 4 övningsstationer varje träning och bör vara 2 st ledare på varje station. </a:t>
            </a:r>
          </a:p>
          <a:p>
            <a:r>
              <a:rPr lang="sv-SE" dirty="0"/>
              <a:t>Risker: så som det ser ut idag så får vi knappt ihop det och vi måste upplysa er om att vi kommer tyvärr behöva ställa in träningar och matcher ifall det fortsätter som det är idag. </a:t>
            </a:r>
            <a:endParaRPr lang="en-US" dirty="0"/>
          </a:p>
        </p:txBody>
      </p:sp>
    </p:spTree>
    <p:extLst>
      <p:ext uri="{BB962C8B-B14F-4D97-AF65-F5344CB8AC3E}">
        <p14:creationId xmlns:p14="http://schemas.microsoft.com/office/powerpoint/2010/main" val="1977440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D2C3-5753-4BAD-9E4A-D1C959ED1B17}"/>
              </a:ext>
            </a:extLst>
          </p:cNvPr>
          <p:cNvSpPr>
            <a:spLocks noGrp="1"/>
          </p:cNvSpPr>
          <p:nvPr>
            <p:ph type="title"/>
          </p:nvPr>
        </p:nvSpPr>
        <p:spPr>
          <a:xfrm>
            <a:off x="246580" y="0"/>
            <a:ext cx="10515600" cy="610920"/>
          </a:xfrm>
        </p:spPr>
        <p:txBody>
          <a:bodyPr>
            <a:normAutofit fontScale="90000"/>
          </a:bodyPr>
          <a:lstStyle/>
          <a:p>
            <a:r>
              <a:rPr lang="sv-SE" dirty="0"/>
              <a:t>Spelaransvar och beteende på plan</a:t>
            </a:r>
            <a:endParaRPr lang="en-US" dirty="0"/>
          </a:p>
        </p:txBody>
      </p:sp>
      <p:sp>
        <p:nvSpPr>
          <p:cNvPr id="3" name="Content Placeholder 2">
            <a:extLst>
              <a:ext uri="{FF2B5EF4-FFF2-40B4-BE49-F238E27FC236}">
                <a16:creationId xmlns:a16="http://schemas.microsoft.com/office/drawing/2014/main" id="{508C6190-7395-460E-A7BC-8A77BF28BA07}"/>
              </a:ext>
            </a:extLst>
          </p:cNvPr>
          <p:cNvSpPr>
            <a:spLocks noGrp="1"/>
          </p:cNvSpPr>
          <p:nvPr>
            <p:ph idx="1"/>
          </p:nvPr>
        </p:nvSpPr>
        <p:spPr>
          <a:xfrm>
            <a:off x="246580" y="576333"/>
            <a:ext cx="11281024" cy="6281667"/>
          </a:xfrm>
        </p:spPr>
        <p:txBody>
          <a:bodyPr>
            <a:noAutofit/>
          </a:bodyPr>
          <a:lstStyle/>
          <a:p>
            <a:pPr marL="0" indent="0">
              <a:buNone/>
            </a:pPr>
            <a:r>
              <a:rPr lang="sv-SE" sz="1000" dirty="0"/>
              <a:t>Allmänt</a:t>
            </a:r>
          </a:p>
          <a:p>
            <a:pPr marL="0" indent="0">
              <a:buNone/>
            </a:pPr>
            <a:r>
              <a:rPr lang="sv-SE" sz="1000" dirty="0"/>
              <a:t>- Jag som spelare representerar hela föreningen när jag bär en matchtröja eller ett</a:t>
            </a:r>
          </a:p>
          <a:p>
            <a:pPr marL="0" indent="0">
              <a:buNone/>
            </a:pPr>
            <a:r>
              <a:rPr lang="sv-SE" sz="1000" dirty="0"/>
              <a:t>träningsställ från Landvetter IS.</a:t>
            </a:r>
          </a:p>
          <a:p>
            <a:pPr marL="0" indent="0">
              <a:buNone/>
            </a:pPr>
            <a:r>
              <a:rPr lang="sv-SE" sz="1000" dirty="0">
                <a:highlight>
                  <a:srgbClr val="FF0000"/>
                </a:highlight>
              </a:rPr>
              <a:t>- Jag är alltid glad och en god kompis på och utanför planen.</a:t>
            </a:r>
          </a:p>
          <a:p>
            <a:pPr marL="0" indent="0">
              <a:buNone/>
            </a:pPr>
            <a:r>
              <a:rPr lang="sv-SE" sz="1000" dirty="0">
                <a:highlight>
                  <a:srgbClr val="FF0000"/>
                </a:highlight>
              </a:rPr>
              <a:t>- Jag stöttar mina lagkamrater.</a:t>
            </a:r>
          </a:p>
          <a:p>
            <a:pPr marL="0" indent="0">
              <a:buNone/>
            </a:pPr>
            <a:r>
              <a:rPr lang="sv-SE" sz="1000" dirty="0"/>
              <a:t>- Jag respekterar och lyssnar på mina tränare, när de pratar är jag tyst.</a:t>
            </a:r>
          </a:p>
          <a:p>
            <a:pPr marL="0" indent="0">
              <a:buNone/>
            </a:pPr>
            <a:r>
              <a:rPr lang="sv-SE" sz="1000" dirty="0"/>
              <a:t>- Jag kommer i tid till träning och matcher, om möjligt i god tid så jag kan hjälpa</a:t>
            </a:r>
          </a:p>
          <a:p>
            <a:pPr marL="0" indent="0">
              <a:buNone/>
            </a:pPr>
            <a:r>
              <a:rPr lang="sv-SE" sz="1000" dirty="0"/>
              <a:t>till med material så vi kan starta träningen i tid.</a:t>
            </a:r>
          </a:p>
          <a:p>
            <a:pPr marL="0" indent="0">
              <a:buNone/>
            </a:pPr>
            <a:r>
              <a:rPr lang="sv-SE" sz="1000" dirty="0"/>
              <a:t>- Jag är ett föredöme för de yngre barnen i föreningen.</a:t>
            </a:r>
          </a:p>
          <a:p>
            <a:pPr marL="0" indent="0">
              <a:buNone/>
            </a:pPr>
            <a:r>
              <a:rPr lang="sv-SE" sz="1000" dirty="0"/>
              <a:t>- Vi är alla en del av Landvetter IS.</a:t>
            </a:r>
          </a:p>
          <a:p>
            <a:pPr marL="0" indent="0">
              <a:buNone/>
            </a:pPr>
            <a:r>
              <a:rPr lang="sv-SE" sz="1000" dirty="0"/>
              <a:t>Inför träning och match</a:t>
            </a:r>
          </a:p>
          <a:p>
            <a:pPr marL="0" indent="0">
              <a:buNone/>
            </a:pPr>
            <a:r>
              <a:rPr lang="sv-SE" sz="1000" dirty="0"/>
              <a:t>- Jag kommer i god tid till träning och match.</a:t>
            </a:r>
          </a:p>
          <a:p>
            <a:pPr marL="0" indent="0">
              <a:buNone/>
            </a:pPr>
            <a:r>
              <a:rPr lang="sv-SE" sz="1000" dirty="0"/>
              <a:t>- Jag hör av mig om jag är sjuk.</a:t>
            </a:r>
          </a:p>
          <a:p>
            <a:pPr marL="0" indent="0">
              <a:buNone/>
            </a:pPr>
            <a:r>
              <a:rPr lang="sv-SE" sz="1000" dirty="0"/>
              <a:t>Under träning</a:t>
            </a:r>
          </a:p>
          <a:p>
            <a:pPr marL="0" indent="0">
              <a:buNone/>
            </a:pPr>
            <a:r>
              <a:rPr lang="sv-SE" sz="1000" dirty="0"/>
              <a:t>- Jag gör alltid mitt bästa. Det är mycket roligare om alla försöker lära sig och ha</a:t>
            </a:r>
          </a:p>
          <a:p>
            <a:pPr marL="0" indent="0">
              <a:buNone/>
            </a:pPr>
            <a:r>
              <a:rPr lang="sv-SE" sz="1000" dirty="0"/>
              <a:t>roligt.</a:t>
            </a:r>
          </a:p>
          <a:p>
            <a:pPr marL="0" indent="0">
              <a:buNone/>
            </a:pPr>
            <a:r>
              <a:rPr lang="sv-SE" sz="1000" dirty="0">
                <a:highlight>
                  <a:srgbClr val="FF0000"/>
                </a:highlight>
              </a:rPr>
              <a:t>- Jag säger inget dumt till mina kompisar.</a:t>
            </a:r>
          </a:p>
          <a:p>
            <a:pPr marL="0" indent="0">
              <a:buNone/>
            </a:pPr>
            <a:r>
              <a:rPr lang="sv-SE" sz="1000" dirty="0">
                <a:highlight>
                  <a:srgbClr val="FF0000"/>
                </a:highlight>
              </a:rPr>
              <a:t>- Jag gör inget elakt mot någon kompis.</a:t>
            </a:r>
          </a:p>
          <a:p>
            <a:pPr marL="0" indent="0">
              <a:buNone/>
            </a:pPr>
            <a:r>
              <a:rPr lang="sv-SE" sz="1000" dirty="0">
                <a:highlight>
                  <a:srgbClr val="FF0000"/>
                </a:highlight>
              </a:rPr>
              <a:t>- Jag vet att om någon säger något dumt eller gör något elakt mot en kompis</a:t>
            </a:r>
          </a:p>
          <a:p>
            <a:pPr marL="0" indent="0">
              <a:buNone/>
            </a:pPr>
            <a:r>
              <a:rPr lang="sv-SE" sz="1000" dirty="0">
                <a:highlight>
                  <a:srgbClr val="FF0000"/>
                </a:highlight>
              </a:rPr>
              <a:t>kommer tränarna ta hand om det.</a:t>
            </a:r>
          </a:p>
          <a:p>
            <a:pPr marL="0" indent="0">
              <a:buNone/>
            </a:pPr>
            <a:r>
              <a:rPr lang="sv-SE" sz="1000" dirty="0"/>
              <a:t>Under match</a:t>
            </a:r>
          </a:p>
          <a:p>
            <a:pPr marL="0" indent="0">
              <a:buNone/>
            </a:pPr>
            <a:r>
              <a:rPr lang="sv-SE" sz="1000" dirty="0"/>
              <a:t>- Jag gnäller inte på domaren. Domaren bestämmer, inte jag!</a:t>
            </a:r>
          </a:p>
          <a:p>
            <a:pPr marL="0" indent="0">
              <a:buNone/>
            </a:pPr>
            <a:r>
              <a:rPr lang="sv-SE" sz="1000" dirty="0"/>
              <a:t>- Jag behandlar mina motståndare med samma respekt som mina lagkamrater.</a:t>
            </a:r>
          </a:p>
          <a:p>
            <a:pPr marL="0" indent="0">
              <a:buNone/>
            </a:pPr>
            <a:r>
              <a:rPr lang="sv-SE" sz="1000" dirty="0"/>
              <a:t>- Jag älskar att spela fotboll och det ska jag visa på planen.</a:t>
            </a:r>
            <a:endParaRPr lang="en-US" sz="1000" dirty="0"/>
          </a:p>
        </p:txBody>
      </p:sp>
    </p:spTree>
    <p:extLst>
      <p:ext uri="{BB962C8B-B14F-4D97-AF65-F5344CB8AC3E}">
        <p14:creationId xmlns:p14="http://schemas.microsoft.com/office/powerpoint/2010/main" val="1096292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61AFB-A36A-495B-B8F8-F74BECE63E9F}"/>
              </a:ext>
            </a:extLst>
          </p:cNvPr>
          <p:cNvSpPr>
            <a:spLocks noGrp="1"/>
          </p:cNvSpPr>
          <p:nvPr>
            <p:ph type="title"/>
          </p:nvPr>
        </p:nvSpPr>
        <p:spPr>
          <a:xfrm>
            <a:off x="297951" y="365125"/>
            <a:ext cx="10515600" cy="1325563"/>
          </a:xfrm>
        </p:spPr>
        <p:txBody>
          <a:bodyPr/>
          <a:lstStyle/>
          <a:p>
            <a:r>
              <a:rPr lang="sv-SE" dirty="0"/>
              <a:t>Föräldragruppen och cafe</a:t>
            </a:r>
            <a:endParaRPr lang="en-US" dirty="0"/>
          </a:p>
        </p:txBody>
      </p:sp>
      <p:sp>
        <p:nvSpPr>
          <p:cNvPr id="3" name="Content Placeholder 2">
            <a:extLst>
              <a:ext uri="{FF2B5EF4-FFF2-40B4-BE49-F238E27FC236}">
                <a16:creationId xmlns:a16="http://schemas.microsoft.com/office/drawing/2014/main" id="{1ADC36DE-9DDE-41FB-9F03-FE9BD3F97A80}"/>
              </a:ext>
            </a:extLst>
          </p:cNvPr>
          <p:cNvSpPr>
            <a:spLocks noGrp="1"/>
          </p:cNvSpPr>
          <p:nvPr>
            <p:ph idx="1"/>
          </p:nvPr>
        </p:nvSpPr>
        <p:spPr>
          <a:xfrm>
            <a:off x="297951" y="1404385"/>
            <a:ext cx="11691991" cy="5088490"/>
          </a:xfrm>
        </p:spPr>
        <p:txBody>
          <a:bodyPr>
            <a:normAutofit/>
          </a:bodyPr>
          <a:lstStyle/>
          <a:p>
            <a:r>
              <a:rPr lang="sv-SE" dirty="0"/>
              <a:t>Anna A var ansvarig för föräldragruppen men hon har tyvärr slutat och vi behöver ha en ny ersättare, den personen ska vara våran och klubbens kontaktperson.</a:t>
            </a:r>
          </a:p>
          <a:p>
            <a:r>
              <a:rPr lang="sv-SE" dirty="0"/>
              <a:t>I föräldragruppen vill vi att ni delar upp er i tre olika grupper.</a:t>
            </a:r>
          </a:p>
          <a:p>
            <a:r>
              <a:rPr lang="sv-SE" dirty="0"/>
              <a:t>Grupp 1, ansvarar för lottförsäljning, bingolotter och ankrace lotter. </a:t>
            </a:r>
          </a:p>
          <a:p>
            <a:r>
              <a:rPr lang="sv-SE" dirty="0"/>
              <a:t> grupp 2, ansvarar för cafeet(vecka 18)</a:t>
            </a:r>
          </a:p>
          <a:p>
            <a:r>
              <a:rPr lang="sv-SE" dirty="0"/>
              <a:t>Grupp 3, ansvarar för fotbollsdisco(2023) och hitta olika aktiviteter som kan generera pengar till P14 lagkassa(newbody, chokladförsäljning, städdag via kommunen eller någon annan organisation,....)</a:t>
            </a:r>
          </a:p>
          <a:p>
            <a:r>
              <a:rPr lang="sv-SE" dirty="0"/>
              <a:t>Vem kan vara föräldraansvarig?</a:t>
            </a:r>
            <a:endParaRPr lang="en-US" dirty="0"/>
          </a:p>
        </p:txBody>
      </p:sp>
    </p:spTree>
    <p:extLst>
      <p:ext uri="{BB962C8B-B14F-4D97-AF65-F5344CB8AC3E}">
        <p14:creationId xmlns:p14="http://schemas.microsoft.com/office/powerpoint/2010/main" val="1531504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36C3-1158-45EA-B4A4-E73AFFA0CEC4}"/>
              </a:ext>
            </a:extLst>
          </p:cNvPr>
          <p:cNvSpPr>
            <a:spLocks noGrp="1"/>
          </p:cNvSpPr>
          <p:nvPr>
            <p:ph type="title"/>
          </p:nvPr>
        </p:nvSpPr>
        <p:spPr>
          <a:xfrm>
            <a:off x="396411" y="211013"/>
            <a:ext cx="10515600" cy="1325563"/>
          </a:xfrm>
        </p:spPr>
        <p:txBody>
          <a:bodyPr/>
          <a:lstStyle/>
          <a:p>
            <a:r>
              <a:rPr lang="sv-SE" dirty="0"/>
              <a:t>Matcher och cuper</a:t>
            </a:r>
            <a:endParaRPr lang="en-US" dirty="0"/>
          </a:p>
        </p:txBody>
      </p:sp>
      <p:sp>
        <p:nvSpPr>
          <p:cNvPr id="3" name="Content Placeholder 2">
            <a:extLst>
              <a:ext uri="{FF2B5EF4-FFF2-40B4-BE49-F238E27FC236}">
                <a16:creationId xmlns:a16="http://schemas.microsoft.com/office/drawing/2014/main" id="{C54E6024-6B20-45E3-A1C7-13E44D6CE789}"/>
              </a:ext>
            </a:extLst>
          </p:cNvPr>
          <p:cNvSpPr>
            <a:spLocks noGrp="1"/>
          </p:cNvSpPr>
          <p:nvPr>
            <p:ph idx="1"/>
          </p:nvPr>
        </p:nvSpPr>
        <p:spPr>
          <a:xfrm>
            <a:off x="396411" y="1805075"/>
            <a:ext cx="11131193" cy="4585449"/>
          </a:xfrm>
        </p:spPr>
        <p:txBody>
          <a:bodyPr/>
          <a:lstStyle/>
          <a:p>
            <a:r>
              <a:rPr lang="sv-SE" dirty="0"/>
              <a:t>Vi har anmält 5 st lag till seriespelet som startar i mitten av april.</a:t>
            </a:r>
          </a:p>
          <a:p>
            <a:r>
              <a:rPr lang="sv-SE" dirty="0"/>
              <a:t>Varje lag kommer att spela en match/vecka, vi har fortfarande inte fått spelschemat men för det mesta spelar vi på vardagarna.</a:t>
            </a:r>
          </a:p>
          <a:p>
            <a:r>
              <a:rPr lang="sv-SE" dirty="0"/>
              <a:t>Vi kommer att ha samma lagindelning i 3 veckor.</a:t>
            </a:r>
          </a:p>
          <a:p>
            <a:r>
              <a:rPr lang="sv-SE" dirty="0"/>
              <a:t>Cuper: Öjersjö cupen 6 eller 7 maj och vi har anmält 5 st lag, nästa cup blir till hösten och då ska vi anmäla oss till Wilhelm Fribergs Minnescup(ÖIS) 7-manna</a:t>
            </a:r>
          </a:p>
          <a:p>
            <a:r>
              <a:rPr lang="sv-SE" dirty="0"/>
              <a:t>OBS: det är väldigt viktigt att ni svarar på kallelserna både för träningarna och matcherna.</a:t>
            </a:r>
            <a:endParaRPr lang="en-US" dirty="0"/>
          </a:p>
        </p:txBody>
      </p:sp>
    </p:spTree>
    <p:extLst>
      <p:ext uri="{BB962C8B-B14F-4D97-AF65-F5344CB8AC3E}">
        <p14:creationId xmlns:p14="http://schemas.microsoft.com/office/powerpoint/2010/main" val="2807164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1B965-68EC-4147-8FF5-094C674560E8}"/>
              </a:ext>
            </a:extLst>
          </p:cNvPr>
          <p:cNvSpPr>
            <a:spLocks noGrp="1"/>
          </p:cNvSpPr>
          <p:nvPr>
            <p:ph type="title"/>
          </p:nvPr>
        </p:nvSpPr>
        <p:spPr/>
        <p:txBody>
          <a:bodyPr/>
          <a:lstStyle/>
          <a:p>
            <a:r>
              <a:rPr lang="sv-SE" dirty="0"/>
              <a:t>Övningar </a:t>
            </a:r>
            <a:endParaRPr lang="en-US" dirty="0"/>
          </a:p>
        </p:txBody>
      </p:sp>
      <p:sp>
        <p:nvSpPr>
          <p:cNvPr id="3" name="Content Placeholder 2">
            <a:extLst>
              <a:ext uri="{FF2B5EF4-FFF2-40B4-BE49-F238E27FC236}">
                <a16:creationId xmlns:a16="http://schemas.microsoft.com/office/drawing/2014/main" id="{34191CF0-77A1-495D-BF5F-AE9EE1BE3792}"/>
              </a:ext>
            </a:extLst>
          </p:cNvPr>
          <p:cNvSpPr>
            <a:spLocks noGrp="1"/>
          </p:cNvSpPr>
          <p:nvPr>
            <p:ph idx="1"/>
          </p:nvPr>
        </p:nvSpPr>
        <p:spPr>
          <a:xfrm>
            <a:off x="838199" y="1825625"/>
            <a:ext cx="11007903" cy="4351338"/>
          </a:xfrm>
        </p:spPr>
        <p:txBody>
          <a:bodyPr/>
          <a:lstStyle/>
          <a:p>
            <a:r>
              <a:rPr lang="sv-SE" dirty="0"/>
              <a:t>Vi har valt att fortsätta fokusera på koordinationsövningar, passningsövningar och skottövningar.</a:t>
            </a:r>
          </a:p>
          <a:p>
            <a:r>
              <a:rPr lang="sv-SE" dirty="0"/>
              <a:t>Kontinuitet: Vi kommer köra med samma övningar i 4 veckor sen byter vi, syftet är alla ska förstå och kunna genomföra övningen på rätt sätt.</a:t>
            </a:r>
          </a:p>
          <a:p>
            <a:r>
              <a:rPr lang="sv-SE" dirty="0"/>
              <a:t>Vi kommer ha extra träningar på fredagar och då ska vi fokusera på matchövningar, det blir mindre grupper 10-20 spelare/träning/1-2 ggr i månaden(enbart de som får en kallelse). </a:t>
            </a:r>
          </a:p>
          <a:p>
            <a:r>
              <a:rPr lang="sv-SE" dirty="0"/>
              <a:t>Viktigt att ni tränar med era barn på fritiden eller skicka de till fotbollsplanen, det finns alltid någon som de känner.</a:t>
            </a:r>
            <a:endParaRPr lang="en-US" dirty="0"/>
          </a:p>
        </p:txBody>
      </p:sp>
    </p:spTree>
    <p:extLst>
      <p:ext uri="{BB962C8B-B14F-4D97-AF65-F5344CB8AC3E}">
        <p14:creationId xmlns:p14="http://schemas.microsoft.com/office/powerpoint/2010/main" val="1215574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75ADBA-6CD3-4752-9947-E3C9A1A8C077}"/>
              </a:ext>
            </a:extLst>
          </p:cNvPr>
          <p:cNvSpPr>
            <a:spLocks noGrp="1"/>
          </p:cNvSpPr>
          <p:nvPr>
            <p:ph type="title" idx="4294967295"/>
          </p:nvPr>
        </p:nvSpPr>
        <p:spPr>
          <a:xfrm>
            <a:off x="6590662" y="4267832"/>
            <a:ext cx="4805996" cy="1297115"/>
          </a:xfrm>
        </p:spPr>
        <p:txBody>
          <a:bodyPr vert="horz" lIns="91440" tIns="45720" rIns="91440" bIns="45720" rtlCol="0" anchor="t">
            <a:normAutofit/>
          </a:bodyPr>
          <a:lstStyle/>
          <a:p>
            <a:r>
              <a:rPr lang="en-US" sz="4000" kern="1200" dirty="0" err="1">
                <a:solidFill>
                  <a:schemeClr val="tx2"/>
                </a:solidFill>
                <a:latin typeface="+mj-lt"/>
                <a:ea typeface="+mj-ea"/>
                <a:cs typeface="+mj-cs"/>
              </a:rPr>
              <a:t>Frågor</a:t>
            </a:r>
            <a:r>
              <a:rPr lang="en-US" sz="4000" kern="1200" dirty="0">
                <a:solidFill>
                  <a:schemeClr val="tx2"/>
                </a:solidFill>
                <a:latin typeface="+mj-lt"/>
                <a:ea typeface="+mj-ea"/>
                <a:cs typeface="+mj-cs"/>
              </a:rPr>
              <a:t>?</a:t>
            </a:r>
            <a:br>
              <a:rPr lang="en-US" sz="4000" kern="1200" dirty="0">
                <a:solidFill>
                  <a:schemeClr val="tx2"/>
                </a:solidFill>
                <a:latin typeface="+mj-lt"/>
                <a:ea typeface="+mj-ea"/>
                <a:cs typeface="+mj-cs"/>
              </a:rPr>
            </a:br>
            <a:r>
              <a:rPr lang="en-US" sz="4000" kern="1200" dirty="0">
                <a:solidFill>
                  <a:schemeClr val="tx2"/>
                </a:solidFill>
                <a:latin typeface="+mj-lt"/>
                <a:ea typeface="+mj-ea"/>
                <a:cs typeface="+mj-cs"/>
              </a:rPr>
              <a:t>p2014.lis@gmail.com</a:t>
            </a:r>
          </a:p>
        </p:txBody>
      </p:sp>
      <p:pic>
        <p:nvPicPr>
          <p:cNvPr id="6" name="Graphic 5" descr="Help">
            <a:extLst>
              <a:ext uri="{FF2B5EF4-FFF2-40B4-BE49-F238E27FC236}">
                <a16:creationId xmlns:a16="http://schemas.microsoft.com/office/drawing/2014/main" id="{A5F3A3AA-6CE4-2F5A-A85A-5B78A41147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76523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719</Words>
  <Application>Microsoft Office PowerPoint</Application>
  <PresentationFormat>Widescreen</PresentationFormat>
  <Paragraphs>65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Landvetter IS, P2014</vt:lpstr>
      <vt:lpstr>Agenda </vt:lpstr>
      <vt:lpstr>Summering 2022 </vt:lpstr>
      <vt:lpstr>Ledare/tränare </vt:lpstr>
      <vt:lpstr>Spelaransvar och beteende på plan</vt:lpstr>
      <vt:lpstr>Föräldragruppen och cafe</vt:lpstr>
      <vt:lpstr>Matcher och cuper</vt:lpstr>
      <vt:lpstr>Övningar </vt:lpstr>
      <vt:lpstr>Frågor? p2014.lis@gmail.com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Landvetter IS, P2014</dc:title>
  <dc:creator>Mosa Osamah</dc:creator>
  <cp:lastModifiedBy>Mosa Osamah</cp:lastModifiedBy>
  <cp:revision>5</cp:revision>
  <dcterms:created xsi:type="dcterms:W3CDTF">2023-03-17T13:07:35Z</dcterms:created>
  <dcterms:modified xsi:type="dcterms:W3CDTF">2023-03-17T20:36:38Z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540963-e559-4020-8a90-fe8a502c2801_Enabled">
    <vt:lpwstr>true</vt:lpwstr>
  </property>
  <property fmtid="{D5CDD505-2E9C-101B-9397-08002B2CF9AE}" pid="3" name="MSIP_Label_19540963-e559-4020-8a90-fe8a502c2801_SetDate">
    <vt:lpwstr>2023-03-17T13:07:35Z</vt:lpwstr>
  </property>
  <property fmtid="{D5CDD505-2E9C-101B-9397-08002B2CF9AE}" pid="4" name="MSIP_Label_19540963-e559-4020-8a90-fe8a502c2801_Method">
    <vt:lpwstr>Standard</vt:lpwstr>
  </property>
  <property fmtid="{D5CDD505-2E9C-101B-9397-08002B2CF9AE}" pid="5" name="MSIP_Label_19540963-e559-4020-8a90-fe8a502c2801_Name">
    <vt:lpwstr>19540963-e559-4020-8a90-fe8a502c2801</vt:lpwstr>
  </property>
  <property fmtid="{D5CDD505-2E9C-101B-9397-08002B2CF9AE}" pid="6" name="MSIP_Label_19540963-e559-4020-8a90-fe8a502c2801_SiteId">
    <vt:lpwstr>f25493ae-1c98-41d7-8a33-0be75f5fe603</vt:lpwstr>
  </property>
  <property fmtid="{D5CDD505-2E9C-101B-9397-08002B2CF9AE}" pid="7" name="MSIP_Label_19540963-e559-4020-8a90-fe8a502c2801_ActionId">
    <vt:lpwstr>a5339dc8-80a7-485c-b1bf-29d3a87c8853</vt:lpwstr>
  </property>
  <property fmtid="{D5CDD505-2E9C-101B-9397-08002B2CF9AE}" pid="8" name="MSIP_Label_19540963-e559-4020-8a90-fe8a502c2801_ContentBits">
    <vt:lpwstr>0</vt:lpwstr>
  </property>
</Properties>
</file>