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9" r:id="rId5"/>
    <p:sldId id="261" r:id="rId6"/>
    <p:sldId id="267" r:id="rId7"/>
    <p:sldId id="274" r:id="rId8"/>
    <p:sldId id="272" r:id="rId9"/>
    <p:sldId id="273" r:id="rId10"/>
    <p:sldId id="263" r:id="rId11"/>
    <p:sldId id="262" r:id="rId12"/>
    <p:sldId id="266" r:id="rId13"/>
    <p:sldId id="270" r:id="rId14"/>
    <p:sldId id="271" r:id="rId15"/>
    <p:sldId id="258"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F848-F1C9-44F5-A96F-0712E4F5EC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6763C1-E2CE-4679-B577-18BD14CB9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346052-7182-45F1-BEEE-58D669F6EC3A}"/>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5" name="Footer Placeholder 4">
            <a:extLst>
              <a:ext uri="{FF2B5EF4-FFF2-40B4-BE49-F238E27FC236}">
                <a16:creationId xmlns:a16="http://schemas.microsoft.com/office/drawing/2014/main" id="{61EDC924-CA16-4BED-8537-CDA7F22E4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83EA5-A9C7-4CBF-9ED0-09EBCFE15BBC}"/>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956353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6DE9-F1CB-48AB-87DA-38C4DB8537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016BF9-0800-4D12-8505-A51E206276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FBD04-25D5-4CB0-835F-F49275E4C9F4}"/>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5" name="Footer Placeholder 4">
            <a:extLst>
              <a:ext uri="{FF2B5EF4-FFF2-40B4-BE49-F238E27FC236}">
                <a16:creationId xmlns:a16="http://schemas.microsoft.com/office/drawing/2014/main" id="{969695C7-E07E-4201-BC61-0474E1635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EDD4B-39F6-49EC-B9D9-2707A5246189}"/>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77820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A19CB-C3AB-4DC4-8A4C-C8B85DBCCB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8D248C-956F-49A7-A62E-54EDBE6E36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6AF8ED-2F4B-40F4-AF9A-B307DFBF8EC4}"/>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5" name="Footer Placeholder 4">
            <a:extLst>
              <a:ext uri="{FF2B5EF4-FFF2-40B4-BE49-F238E27FC236}">
                <a16:creationId xmlns:a16="http://schemas.microsoft.com/office/drawing/2014/main" id="{CDE4C382-4082-4941-A7FB-FCD5B41AB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1B99D-007F-4B43-A759-3FF10EA97628}"/>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30000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B9009-5F6E-4AB8-AB01-8D77CDE132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FCCF35-E85F-42BE-917D-A5B84A4F98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73D63D-7ACA-47BB-9BE2-C32091E5EC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4014E1-EF15-4677-B674-4721EF398261}"/>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6" name="Footer Placeholder 5">
            <a:extLst>
              <a:ext uri="{FF2B5EF4-FFF2-40B4-BE49-F238E27FC236}">
                <a16:creationId xmlns:a16="http://schemas.microsoft.com/office/drawing/2014/main" id="{E75B2000-80F4-46E9-BEC9-EA005E8792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D2FF61-7B07-470D-85AA-767B2B3D8720}"/>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3212976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E04F-2E24-4C2F-B3B7-C722BC5A13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3664B6-3F08-4CCC-B18C-9DDE4CF137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1F5363-C987-47CC-B297-D671CF4C2F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F35967-607A-40D1-9FD0-A50A34932C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E7A76D-E875-4862-9BA2-51B00DB554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81F719-3642-4927-A76A-905F417307B2}"/>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8" name="Footer Placeholder 7">
            <a:extLst>
              <a:ext uri="{FF2B5EF4-FFF2-40B4-BE49-F238E27FC236}">
                <a16:creationId xmlns:a16="http://schemas.microsoft.com/office/drawing/2014/main" id="{2ED4B007-5DA7-481E-88C3-F06B951067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E4648C-DA4E-44FA-ABA9-F83D25F52F51}"/>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337641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6EF8B-7A52-4F23-8292-73801AB364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72C875-35BB-4EC5-AAEF-C5D062683F9C}"/>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4" name="Footer Placeholder 3">
            <a:extLst>
              <a:ext uri="{FF2B5EF4-FFF2-40B4-BE49-F238E27FC236}">
                <a16:creationId xmlns:a16="http://schemas.microsoft.com/office/drawing/2014/main" id="{2A0C26A7-D454-4078-9E93-9F4054B88F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7738A5-05C0-4977-85C9-78EEBA2D3C52}"/>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943385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34E4D5-3C0D-4D1C-8BF5-837CA6B4B62C}"/>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3" name="Footer Placeholder 2">
            <a:extLst>
              <a:ext uri="{FF2B5EF4-FFF2-40B4-BE49-F238E27FC236}">
                <a16:creationId xmlns:a16="http://schemas.microsoft.com/office/drawing/2014/main" id="{9F0FA164-7041-4989-840A-E6FD63FC40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D53C5D-05F3-449B-96BD-08E3485B8986}"/>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777716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C2F9-B04E-4853-AD47-CB1A7A5E65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4E2FA-F64B-4699-A77C-D7A929A846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78B26B-B312-43D3-8ECF-0AA33DAB7B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FC770-4A02-4B50-8F88-D725DB5CAF89}"/>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6" name="Footer Placeholder 5">
            <a:extLst>
              <a:ext uri="{FF2B5EF4-FFF2-40B4-BE49-F238E27FC236}">
                <a16:creationId xmlns:a16="http://schemas.microsoft.com/office/drawing/2014/main" id="{E00A51E2-C5B3-4B69-896C-33958218F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859456-3397-40BB-8FBE-71B5F42B2F7E}"/>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282683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692A-6087-4B2E-A699-942AF48FB2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1068BB-B97A-42EB-A33C-EE8E22B0AF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FAC065-CEF7-43FF-A8A0-3BB4FE8857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5F268D-AB33-41F7-B2F5-29843C6D9A9A}"/>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6" name="Footer Placeholder 5">
            <a:extLst>
              <a:ext uri="{FF2B5EF4-FFF2-40B4-BE49-F238E27FC236}">
                <a16:creationId xmlns:a16="http://schemas.microsoft.com/office/drawing/2014/main" id="{468214BF-00B3-4DCD-BD49-C0E785CE1E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0E7446-2C64-443A-B7F3-C05818082333}"/>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2820795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DF1C-D360-4441-A852-91126EEB2F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359B47-704D-41D2-9216-7D56AE27F9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09B22-6ECE-4FC7-9424-B3C986DDEE80}"/>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5" name="Footer Placeholder 4">
            <a:extLst>
              <a:ext uri="{FF2B5EF4-FFF2-40B4-BE49-F238E27FC236}">
                <a16:creationId xmlns:a16="http://schemas.microsoft.com/office/drawing/2014/main" id="{8CCA8D6A-F90B-4A68-A2B5-6106BF03F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DC8E2-C998-4C6D-91B1-EE9F1931DC23}"/>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01154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06D349-0845-490B-A05E-4227EB81AB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B48B06-4B70-4202-B447-A0BC2B3B3A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C62684-7AC6-4ABA-AF0C-8F9F8D333794}"/>
              </a:ext>
            </a:extLst>
          </p:cNvPr>
          <p:cNvSpPr>
            <a:spLocks noGrp="1"/>
          </p:cNvSpPr>
          <p:nvPr>
            <p:ph type="dt" sz="half" idx="10"/>
          </p:nvPr>
        </p:nvSpPr>
        <p:spPr/>
        <p:txBody>
          <a:bodyPr/>
          <a:lstStyle/>
          <a:p>
            <a:fld id="{C3921E35-770F-4F53-B042-787406BF9D4A}" type="datetimeFigureOut">
              <a:rPr lang="en-US" smtClean="0"/>
              <a:t>4/2/2024</a:t>
            </a:fld>
            <a:endParaRPr lang="en-US"/>
          </a:p>
        </p:txBody>
      </p:sp>
      <p:sp>
        <p:nvSpPr>
          <p:cNvPr id="5" name="Footer Placeholder 4">
            <a:extLst>
              <a:ext uri="{FF2B5EF4-FFF2-40B4-BE49-F238E27FC236}">
                <a16:creationId xmlns:a16="http://schemas.microsoft.com/office/drawing/2014/main" id="{172B8F44-20D0-4601-855F-A71A5DCB7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4CBCF-9100-4978-9DC4-25C33DB75C04}"/>
              </a:ext>
            </a:extLst>
          </p:cNvPr>
          <p:cNvSpPr>
            <a:spLocks noGrp="1"/>
          </p:cNvSpPr>
          <p:nvPr>
            <p:ph type="sldNum" sz="quarter" idx="12"/>
          </p:nvPr>
        </p:nvSpPr>
        <p:spPr/>
        <p:txBody>
          <a:bodyPr/>
          <a:lstStyle/>
          <a:p>
            <a:fld id="{976027F3-3B04-4E2B-883A-BBDC10F8D4B2}" type="slidenum">
              <a:rPr lang="en-US" smtClean="0"/>
              <a:t>‹#›</a:t>
            </a:fld>
            <a:endParaRPr lang="en-US"/>
          </a:p>
        </p:txBody>
      </p:sp>
    </p:spTree>
    <p:extLst>
      <p:ext uri="{BB962C8B-B14F-4D97-AF65-F5344CB8AC3E}">
        <p14:creationId xmlns:p14="http://schemas.microsoft.com/office/powerpoint/2010/main" val="1830698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042DF7-74E2-40B7-8EBE-8A45134F4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F36BCC-363D-4E43-B894-0D4ADC5FDF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E4F75-7B3A-4D08-AC88-F7974DA3C8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21E35-770F-4F53-B042-787406BF9D4A}" type="datetimeFigureOut">
              <a:rPr lang="en-US" smtClean="0"/>
              <a:t>4/2/2024</a:t>
            </a:fld>
            <a:endParaRPr lang="en-US"/>
          </a:p>
        </p:txBody>
      </p:sp>
      <p:sp>
        <p:nvSpPr>
          <p:cNvPr id="5" name="Footer Placeholder 4">
            <a:extLst>
              <a:ext uri="{FF2B5EF4-FFF2-40B4-BE49-F238E27FC236}">
                <a16:creationId xmlns:a16="http://schemas.microsoft.com/office/drawing/2014/main" id="{89D203F1-F67A-4FFF-A657-920598624A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29E883-B2C9-4809-88CE-174EC690E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027F3-3B04-4E2B-883A-BBDC10F8D4B2}" type="slidenum">
              <a:rPr lang="en-US" smtClean="0"/>
              <a:t>‹#›</a:t>
            </a:fld>
            <a:endParaRPr lang="en-US"/>
          </a:p>
        </p:txBody>
      </p:sp>
    </p:spTree>
    <p:extLst>
      <p:ext uri="{BB962C8B-B14F-4D97-AF65-F5344CB8AC3E}">
        <p14:creationId xmlns:p14="http://schemas.microsoft.com/office/powerpoint/2010/main" val="2792929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7E43F-AE53-4DEB-B5DF-3DB57A862B9B}"/>
              </a:ext>
            </a:extLst>
          </p:cNvPr>
          <p:cNvSpPr>
            <a:spLocks noGrp="1"/>
          </p:cNvSpPr>
          <p:nvPr>
            <p:ph type="ctrTitle"/>
          </p:nvPr>
        </p:nvSpPr>
        <p:spPr/>
        <p:txBody>
          <a:bodyPr/>
          <a:lstStyle/>
          <a:p>
            <a:r>
              <a:rPr lang="sv-SE"/>
              <a:t>Landvetter IS, P2014</a:t>
            </a:r>
            <a:endParaRPr lang="en-US"/>
          </a:p>
        </p:txBody>
      </p:sp>
      <p:sp>
        <p:nvSpPr>
          <p:cNvPr id="3" name="Subtitle 2">
            <a:extLst>
              <a:ext uri="{FF2B5EF4-FFF2-40B4-BE49-F238E27FC236}">
                <a16:creationId xmlns:a16="http://schemas.microsoft.com/office/drawing/2014/main" id="{2929FD60-A2E1-4E0B-BE07-D4A1534CF1B0}"/>
              </a:ext>
            </a:extLst>
          </p:cNvPr>
          <p:cNvSpPr>
            <a:spLocks noGrp="1"/>
          </p:cNvSpPr>
          <p:nvPr>
            <p:ph type="subTitle" idx="1"/>
          </p:nvPr>
        </p:nvSpPr>
        <p:spPr/>
        <p:txBody>
          <a:bodyPr>
            <a:normAutofit/>
          </a:bodyPr>
          <a:lstStyle/>
          <a:p>
            <a:r>
              <a:rPr lang="sv-SE" sz="4400" dirty="0"/>
              <a:t>Föräldramöte 2024</a:t>
            </a:r>
            <a:endParaRPr lang="en-US" sz="4400" dirty="0"/>
          </a:p>
        </p:txBody>
      </p:sp>
      <p:pic>
        <p:nvPicPr>
          <p:cNvPr id="4" name="Picture 3">
            <a:extLst>
              <a:ext uri="{FF2B5EF4-FFF2-40B4-BE49-F238E27FC236}">
                <a16:creationId xmlns:a16="http://schemas.microsoft.com/office/drawing/2014/main" id="{186FDF2B-D4DB-09C2-4F48-8836DCA2DCB1}"/>
              </a:ext>
            </a:extLst>
          </p:cNvPr>
          <p:cNvPicPr>
            <a:picLocks noChangeAspect="1"/>
          </p:cNvPicPr>
          <p:nvPr/>
        </p:nvPicPr>
        <p:blipFill>
          <a:blip r:embed="rId2"/>
          <a:stretch>
            <a:fillRect/>
          </a:stretch>
        </p:blipFill>
        <p:spPr>
          <a:xfrm>
            <a:off x="10077620" y="201787"/>
            <a:ext cx="1932599" cy="1841152"/>
          </a:xfrm>
          <a:prstGeom prst="rect">
            <a:avLst/>
          </a:prstGeom>
        </p:spPr>
      </p:pic>
    </p:spTree>
    <p:extLst>
      <p:ext uri="{BB962C8B-B14F-4D97-AF65-F5344CB8AC3E}">
        <p14:creationId xmlns:p14="http://schemas.microsoft.com/office/powerpoint/2010/main" val="2416257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F3679-BB20-42D3-89AE-C713790014DD}"/>
              </a:ext>
            </a:extLst>
          </p:cNvPr>
          <p:cNvSpPr>
            <a:spLocks noGrp="1"/>
          </p:cNvSpPr>
          <p:nvPr>
            <p:ph type="title"/>
          </p:nvPr>
        </p:nvSpPr>
        <p:spPr>
          <a:xfrm>
            <a:off x="838200" y="365126"/>
            <a:ext cx="10515600" cy="878048"/>
          </a:xfrm>
        </p:spPr>
        <p:txBody>
          <a:bodyPr/>
          <a:lstStyle/>
          <a:p>
            <a:r>
              <a:rPr lang="sv-SE"/>
              <a:t>Agenda </a:t>
            </a:r>
            <a:endParaRPr lang="en-US"/>
          </a:p>
        </p:txBody>
      </p:sp>
      <p:sp>
        <p:nvSpPr>
          <p:cNvPr id="3" name="Content Placeholder 2">
            <a:extLst>
              <a:ext uri="{FF2B5EF4-FFF2-40B4-BE49-F238E27FC236}">
                <a16:creationId xmlns:a16="http://schemas.microsoft.com/office/drawing/2014/main" id="{2E3FAAE5-E59D-4880-9589-938CB7DE6FB0}"/>
              </a:ext>
            </a:extLst>
          </p:cNvPr>
          <p:cNvSpPr>
            <a:spLocks noGrp="1"/>
          </p:cNvSpPr>
          <p:nvPr>
            <p:ph idx="1"/>
          </p:nvPr>
        </p:nvSpPr>
        <p:spPr>
          <a:xfrm>
            <a:off x="838200" y="1171254"/>
            <a:ext cx="10515600" cy="5005709"/>
          </a:xfrm>
        </p:spPr>
        <p:txBody>
          <a:bodyPr>
            <a:normAutofit lnSpcReduction="10000"/>
          </a:bodyPr>
          <a:lstStyle/>
          <a:p>
            <a:r>
              <a:rPr lang="sv-SE" dirty="0"/>
              <a:t>Summering 2023</a:t>
            </a:r>
          </a:p>
          <a:p>
            <a:r>
              <a:rPr lang="sv-SE" dirty="0"/>
              <a:t>Föräldragruppen/Cafe</a:t>
            </a:r>
          </a:p>
          <a:p>
            <a:r>
              <a:rPr lang="sv-SE" dirty="0"/>
              <a:t>Kallelser</a:t>
            </a:r>
          </a:p>
          <a:p>
            <a:r>
              <a:rPr lang="sv-SE" dirty="0"/>
              <a:t>Lagindelning</a:t>
            </a:r>
          </a:p>
          <a:p>
            <a:r>
              <a:rPr lang="sv-SE" dirty="0"/>
              <a:t>Övningar</a:t>
            </a:r>
          </a:p>
          <a:p>
            <a:r>
              <a:rPr lang="sv-SE" dirty="0"/>
              <a:t>Matcher</a:t>
            </a:r>
          </a:p>
          <a:p>
            <a:r>
              <a:rPr lang="sv-SE" dirty="0"/>
              <a:t>Träningsserie</a:t>
            </a:r>
          </a:p>
          <a:p>
            <a:r>
              <a:rPr lang="sv-SE" dirty="0"/>
              <a:t>cuper</a:t>
            </a:r>
          </a:p>
          <a:p>
            <a:r>
              <a:rPr lang="sv-SE" dirty="0"/>
              <a:t>Spelaransvar</a:t>
            </a:r>
          </a:p>
          <a:p>
            <a:r>
              <a:rPr lang="sv-SE" dirty="0"/>
              <a:t>Frågor</a:t>
            </a:r>
            <a:endParaRPr lang="en-US" dirty="0"/>
          </a:p>
        </p:txBody>
      </p:sp>
      <p:pic>
        <p:nvPicPr>
          <p:cNvPr id="4" name="Picture 3">
            <a:extLst>
              <a:ext uri="{FF2B5EF4-FFF2-40B4-BE49-F238E27FC236}">
                <a16:creationId xmlns:a16="http://schemas.microsoft.com/office/drawing/2014/main" id="{CF1BA097-7FF0-060A-C491-E1E5D0DB4757}"/>
              </a:ext>
            </a:extLst>
          </p:cNvPr>
          <p:cNvPicPr>
            <a:picLocks noChangeAspect="1"/>
          </p:cNvPicPr>
          <p:nvPr/>
        </p:nvPicPr>
        <p:blipFill>
          <a:blip r:embed="rId2"/>
          <a:stretch>
            <a:fillRect/>
          </a:stretch>
        </p:blipFill>
        <p:spPr>
          <a:xfrm>
            <a:off x="10158900" y="90344"/>
            <a:ext cx="1932599" cy="1841152"/>
          </a:xfrm>
          <a:prstGeom prst="rect">
            <a:avLst/>
          </a:prstGeom>
        </p:spPr>
      </p:pic>
    </p:spTree>
    <p:extLst>
      <p:ext uri="{BB962C8B-B14F-4D97-AF65-F5344CB8AC3E}">
        <p14:creationId xmlns:p14="http://schemas.microsoft.com/office/powerpoint/2010/main" val="1465072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82780-1262-99DF-801F-48C55129C2AE}"/>
              </a:ext>
            </a:extLst>
          </p:cNvPr>
          <p:cNvSpPr>
            <a:spLocks noGrp="1"/>
          </p:cNvSpPr>
          <p:nvPr>
            <p:ph type="title"/>
          </p:nvPr>
        </p:nvSpPr>
        <p:spPr/>
        <p:txBody>
          <a:bodyPr/>
          <a:lstStyle/>
          <a:p>
            <a:r>
              <a:rPr lang="sv-SE" dirty="0"/>
              <a:t>Roller</a:t>
            </a:r>
          </a:p>
        </p:txBody>
      </p:sp>
      <p:sp>
        <p:nvSpPr>
          <p:cNvPr id="3" name="Content Placeholder 2">
            <a:extLst>
              <a:ext uri="{FF2B5EF4-FFF2-40B4-BE49-F238E27FC236}">
                <a16:creationId xmlns:a16="http://schemas.microsoft.com/office/drawing/2014/main" id="{102FC81D-00BC-4890-A4EA-969B91B426B4}"/>
              </a:ext>
            </a:extLst>
          </p:cNvPr>
          <p:cNvSpPr>
            <a:spLocks noGrp="1"/>
          </p:cNvSpPr>
          <p:nvPr>
            <p:ph idx="1"/>
          </p:nvPr>
        </p:nvSpPr>
        <p:spPr>
          <a:xfrm>
            <a:off x="838200" y="1476375"/>
            <a:ext cx="10515600" cy="4700588"/>
          </a:xfrm>
        </p:spPr>
        <p:txBody>
          <a:bodyPr>
            <a:normAutofit fontScale="92500" lnSpcReduction="10000"/>
          </a:bodyPr>
          <a:lstStyle/>
          <a:p>
            <a:r>
              <a:rPr lang="sv-SE" dirty="0"/>
              <a:t>Lagledare, Osamah Mosa</a:t>
            </a:r>
          </a:p>
          <a:p>
            <a:r>
              <a:rPr lang="sv-SE" dirty="0"/>
              <a:t>Tränare:Osamah Mosa, Alex Löfström, Anders Boix, Andreas Johansson, Andreas Fasten, Daniel Asplund, David Thörne, Emil Wedman, Magnus Fensby, Olle Rosenqvist, Oscar Dronjak, Patric Andersson, Peter Keblin, Rikard Elmgren, Troy Macdonald.</a:t>
            </a:r>
          </a:p>
          <a:p>
            <a:r>
              <a:rPr lang="sv-SE" dirty="0"/>
              <a:t>Bollkalleansvarig, David Thörne</a:t>
            </a:r>
          </a:p>
          <a:p>
            <a:r>
              <a:rPr lang="sv-SE" dirty="0"/>
              <a:t>Cupansvarig, Andreas Johansson</a:t>
            </a:r>
          </a:p>
          <a:p>
            <a:r>
              <a:rPr lang="sv-SE" dirty="0"/>
              <a:t>Materialansvarig, Patric Andersson och Alex Löfström</a:t>
            </a:r>
          </a:p>
          <a:p>
            <a:r>
              <a:rPr lang="sv-SE" dirty="0"/>
              <a:t>Föräldragruppen och Cafet, Jenny Granath</a:t>
            </a:r>
          </a:p>
          <a:p>
            <a:r>
              <a:rPr lang="sv-SE" dirty="0"/>
              <a:t>Administration, Anders Boix och Peter Keblin</a:t>
            </a:r>
          </a:p>
          <a:p>
            <a:r>
              <a:rPr lang="sv-SE" dirty="0"/>
              <a:t>Målvaktstränare, Oscar Dronjak och Alex Löfström</a:t>
            </a:r>
          </a:p>
          <a:p>
            <a:endParaRPr lang="sv-SE" dirty="0"/>
          </a:p>
        </p:txBody>
      </p:sp>
      <p:pic>
        <p:nvPicPr>
          <p:cNvPr id="4" name="Picture 3">
            <a:extLst>
              <a:ext uri="{FF2B5EF4-FFF2-40B4-BE49-F238E27FC236}">
                <a16:creationId xmlns:a16="http://schemas.microsoft.com/office/drawing/2014/main" id="{66E3BBD8-13C8-0661-4D29-09A43C0C3934}"/>
              </a:ext>
            </a:extLst>
          </p:cNvPr>
          <p:cNvPicPr>
            <a:picLocks noChangeAspect="1"/>
          </p:cNvPicPr>
          <p:nvPr/>
        </p:nvPicPr>
        <p:blipFill>
          <a:blip r:embed="rId2"/>
          <a:stretch>
            <a:fillRect/>
          </a:stretch>
        </p:blipFill>
        <p:spPr>
          <a:xfrm>
            <a:off x="10036980" y="107330"/>
            <a:ext cx="1932599" cy="1841152"/>
          </a:xfrm>
          <a:prstGeom prst="rect">
            <a:avLst/>
          </a:prstGeom>
        </p:spPr>
      </p:pic>
    </p:spTree>
    <p:extLst>
      <p:ext uri="{BB962C8B-B14F-4D97-AF65-F5344CB8AC3E}">
        <p14:creationId xmlns:p14="http://schemas.microsoft.com/office/powerpoint/2010/main" val="2265392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60B1-4C0D-4A6B-848B-CA6D15BA099A}"/>
              </a:ext>
            </a:extLst>
          </p:cNvPr>
          <p:cNvSpPr>
            <a:spLocks noGrp="1"/>
          </p:cNvSpPr>
          <p:nvPr>
            <p:ph type="title"/>
          </p:nvPr>
        </p:nvSpPr>
        <p:spPr>
          <a:xfrm>
            <a:off x="838200" y="372812"/>
            <a:ext cx="10515600" cy="849813"/>
          </a:xfrm>
        </p:spPr>
        <p:txBody>
          <a:bodyPr>
            <a:normAutofit fontScale="90000"/>
          </a:bodyPr>
          <a:lstStyle/>
          <a:p>
            <a:r>
              <a:rPr lang="sv-SE" dirty="0"/>
              <a:t>Summering 2023</a:t>
            </a:r>
            <a:br>
              <a:rPr lang="sv-SE" dirty="0"/>
            </a:br>
            <a:endParaRPr lang="en-US" dirty="0"/>
          </a:p>
        </p:txBody>
      </p:sp>
      <p:sp>
        <p:nvSpPr>
          <p:cNvPr id="3" name="Content Placeholder 2">
            <a:extLst>
              <a:ext uri="{FF2B5EF4-FFF2-40B4-BE49-F238E27FC236}">
                <a16:creationId xmlns:a16="http://schemas.microsoft.com/office/drawing/2014/main" id="{D78784E4-A920-4FAD-9B1E-5174B1A83826}"/>
              </a:ext>
            </a:extLst>
          </p:cNvPr>
          <p:cNvSpPr>
            <a:spLocks noGrp="1"/>
          </p:cNvSpPr>
          <p:nvPr>
            <p:ph idx="1"/>
          </p:nvPr>
        </p:nvSpPr>
        <p:spPr>
          <a:xfrm>
            <a:off x="838200" y="1222625"/>
            <a:ext cx="10515600" cy="4954338"/>
          </a:xfrm>
        </p:spPr>
        <p:txBody>
          <a:bodyPr/>
          <a:lstStyle/>
          <a:p>
            <a:r>
              <a:rPr lang="sv-SE" dirty="0"/>
              <a:t>Vi har 53 registrerade spelare.</a:t>
            </a:r>
          </a:p>
          <a:p>
            <a:r>
              <a:rPr lang="sv-SE" dirty="0"/>
              <a:t>Väldigt bra utvecklingskurva.</a:t>
            </a:r>
          </a:p>
          <a:p>
            <a:r>
              <a:rPr lang="sv-SE" dirty="0"/>
              <a:t>Mycket glädje före, under och efter träningen.</a:t>
            </a:r>
          </a:p>
          <a:p>
            <a:r>
              <a:rPr lang="sv-SE" dirty="0"/>
              <a:t>Vi deltog i 5-manna seriespel och 5-manna cuper.</a:t>
            </a:r>
          </a:p>
          <a:p>
            <a:r>
              <a:rPr lang="sv-SE" dirty="0"/>
              <a:t>Vi avslutade säsongen med några 7-manna träningar, matcher och cuper</a:t>
            </a:r>
          </a:p>
          <a:p>
            <a:r>
              <a:rPr lang="sv-SE" dirty="0"/>
              <a:t>Tack till alla föräldrar som ställde upp och hjälpte oss med alla aktiviteter vi hade förra året, Disco, cafet, försäljning,...</a:t>
            </a:r>
          </a:p>
          <a:p>
            <a:pPr marL="0" indent="0">
              <a:buNone/>
            </a:pPr>
            <a:endParaRPr lang="sv-SE" dirty="0"/>
          </a:p>
          <a:p>
            <a:pPr marL="0" indent="0">
              <a:buNone/>
            </a:pPr>
            <a:r>
              <a:rPr lang="sv-SE" dirty="0"/>
              <a:t>    </a:t>
            </a:r>
            <a:endParaRPr lang="en-US" dirty="0"/>
          </a:p>
        </p:txBody>
      </p:sp>
      <p:pic>
        <p:nvPicPr>
          <p:cNvPr id="4" name="Picture 3">
            <a:extLst>
              <a:ext uri="{FF2B5EF4-FFF2-40B4-BE49-F238E27FC236}">
                <a16:creationId xmlns:a16="http://schemas.microsoft.com/office/drawing/2014/main" id="{39C95B67-7DB6-8ECA-2ACF-26612A28FE64}"/>
              </a:ext>
            </a:extLst>
          </p:cNvPr>
          <p:cNvPicPr>
            <a:picLocks noChangeAspect="1"/>
          </p:cNvPicPr>
          <p:nvPr/>
        </p:nvPicPr>
        <p:blipFill>
          <a:blip r:embed="rId2"/>
          <a:stretch>
            <a:fillRect/>
          </a:stretch>
        </p:blipFill>
        <p:spPr>
          <a:xfrm>
            <a:off x="10077620" y="130984"/>
            <a:ext cx="1932599" cy="1841152"/>
          </a:xfrm>
          <a:prstGeom prst="rect">
            <a:avLst/>
          </a:prstGeom>
        </p:spPr>
      </p:pic>
    </p:spTree>
    <p:extLst>
      <p:ext uri="{BB962C8B-B14F-4D97-AF65-F5344CB8AC3E}">
        <p14:creationId xmlns:p14="http://schemas.microsoft.com/office/powerpoint/2010/main" val="2599533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61AFB-A36A-495B-B8F8-F74BECE63E9F}"/>
              </a:ext>
            </a:extLst>
          </p:cNvPr>
          <p:cNvSpPr>
            <a:spLocks noGrp="1"/>
          </p:cNvSpPr>
          <p:nvPr>
            <p:ph type="title"/>
          </p:nvPr>
        </p:nvSpPr>
        <p:spPr>
          <a:xfrm>
            <a:off x="297951" y="365125"/>
            <a:ext cx="10515600" cy="1325563"/>
          </a:xfrm>
        </p:spPr>
        <p:txBody>
          <a:bodyPr/>
          <a:lstStyle/>
          <a:p>
            <a:r>
              <a:rPr lang="sv-SE"/>
              <a:t>Föräldragruppen och cafet</a:t>
            </a:r>
            <a:endParaRPr lang="en-US"/>
          </a:p>
        </p:txBody>
      </p:sp>
      <p:sp>
        <p:nvSpPr>
          <p:cNvPr id="3" name="Content Placeholder 2">
            <a:extLst>
              <a:ext uri="{FF2B5EF4-FFF2-40B4-BE49-F238E27FC236}">
                <a16:creationId xmlns:a16="http://schemas.microsoft.com/office/drawing/2014/main" id="{1ADC36DE-9DDE-41FB-9F03-FE9BD3F97A80}"/>
              </a:ext>
            </a:extLst>
          </p:cNvPr>
          <p:cNvSpPr>
            <a:spLocks noGrp="1"/>
          </p:cNvSpPr>
          <p:nvPr>
            <p:ph idx="1"/>
          </p:nvPr>
        </p:nvSpPr>
        <p:spPr>
          <a:xfrm>
            <a:off x="297951" y="1404385"/>
            <a:ext cx="11691991" cy="5088490"/>
          </a:xfrm>
        </p:spPr>
        <p:txBody>
          <a:bodyPr>
            <a:normAutofit/>
          </a:bodyPr>
          <a:lstStyle/>
          <a:p>
            <a:r>
              <a:rPr lang="sv-SE" dirty="0"/>
              <a:t>Jenny Granath är ansvarig för föräldragruppen och cafet</a:t>
            </a:r>
          </a:p>
          <a:p>
            <a:r>
              <a:rPr lang="sv-SE" dirty="0"/>
              <a:t>Telefonnummer: 0737170343 </a:t>
            </a:r>
          </a:p>
        </p:txBody>
      </p:sp>
      <p:pic>
        <p:nvPicPr>
          <p:cNvPr id="4" name="Picture 3">
            <a:extLst>
              <a:ext uri="{FF2B5EF4-FFF2-40B4-BE49-F238E27FC236}">
                <a16:creationId xmlns:a16="http://schemas.microsoft.com/office/drawing/2014/main" id="{1C4482DC-FAA7-3209-13D3-78DB8F2A7CC8}"/>
              </a:ext>
            </a:extLst>
          </p:cNvPr>
          <p:cNvPicPr>
            <a:picLocks noChangeAspect="1"/>
          </p:cNvPicPr>
          <p:nvPr/>
        </p:nvPicPr>
        <p:blipFill>
          <a:blip r:embed="rId2"/>
          <a:stretch>
            <a:fillRect/>
          </a:stretch>
        </p:blipFill>
        <p:spPr>
          <a:xfrm>
            <a:off x="10057343" y="107330"/>
            <a:ext cx="1932599" cy="1841152"/>
          </a:xfrm>
          <a:prstGeom prst="rect">
            <a:avLst/>
          </a:prstGeom>
        </p:spPr>
      </p:pic>
    </p:spTree>
    <p:extLst>
      <p:ext uri="{BB962C8B-B14F-4D97-AF65-F5344CB8AC3E}">
        <p14:creationId xmlns:p14="http://schemas.microsoft.com/office/powerpoint/2010/main" val="153150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63C72-7364-2FF7-0504-F8022263BBCF}"/>
              </a:ext>
            </a:extLst>
          </p:cNvPr>
          <p:cNvSpPr>
            <a:spLocks noGrp="1"/>
          </p:cNvSpPr>
          <p:nvPr>
            <p:ph type="title"/>
          </p:nvPr>
        </p:nvSpPr>
        <p:spPr/>
        <p:txBody>
          <a:bodyPr/>
          <a:lstStyle/>
          <a:p>
            <a:r>
              <a:rPr lang="sv-SE"/>
              <a:t>Kallelser till träningar och matcher</a:t>
            </a:r>
            <a:endParaRPr lang="en-US"/>
          </a:p>
        </p:txBody>
      </p:sp>
      <p:sp>
        <p:nvSpPr>
          <p:cNvPr id="3" name="Content Placeholder 2">
            <a:extLst>
              <a:ext uri="{FF2B5EF4-FFF2-40B4-BE49-F238E27FC236}">
                <a16:creationId xmlns:a16="http://schemas.microsoft.com/office/drawing/2014/main" id="{1BC098EC-74BE-6B80-14E6-303A7FD94305}"/>
              </a:ext>
            </a:extLst>
          </p:cNvPr>
          <p:cNvSpPr>
            <a:spLocks noGrp="1"/>
          </p:cNvSpPr>
          <p:nvPr>
            <p:ph idx="1"/>
          </p:nvPr>
        </p:nvSpPr>
        <p:spPr>
          <a:xfrm>
            <a:off x="838200" y="1825624"/>
            <a:ext cx="10515600" cy="4944095"/>
          </a:xfrm>
        </p:spPr>
        <p:txBody>
          <a:bodyPr/>
          <a:lstStyle/>
          <a:p>
            <a:r>
              <a:rPr lang="sv-SE" dirty="0">
                <a:solidFill>
                  <a:srgbClr val="FF0000"/>
                </a:solidFill>
              </a:rPr>
              <a:t>OBS: det är väldigt viktigt att ni svarar på kallelserna både för träningarna och matcherna.</a:t>
            </a:r>
          </a:p>
          <a:p>
            <a:r>
              <a:rPr lang="en-US" dirty="0"/>
              <a:t>Nu </a:t>
            </a:r>
            <a:r>
              <a:rPr lang="sv-SE" dirty="0"/>
              <a:t>när</a:t>
            </a:r>
            <a:r>
              <a:rPr lang="en-US" dirty="0"/>
              <a:t> </a:t>
            </a:r>
            <a:r>
              <a:rPr lang="sv-SE" dirty="0"/>
              <a:t>killarna</a:t>
            </a:r>
            <a:r>
              <a:rPr lang="en-US" dirty="0"/>
              <a:t> </a:t>
            </a:r>
            <a:r>
              <a:rPr lang="en-US" dirty="0" err="1"/>
              <a:t>har</a:t>
            </a:r>
            <a:r>
              <a:rPr lang="en-US" dirty="0"/>
              <a:t> </a:t>
            </a:r>
            <a:r>
              <a:rPr lang="en-US" dirty="0" err="1"/>
              <a:t>officiellt</a:t>
            </a:r>
            <a:r>
              <a:rPr lang="en-US" dirty="0"/>
              <a:t> </a:t>
            </a:r>
            <a:r>
              <a:rPr lang="en-US" dirty="0" err="1"/>
              <a:t>börjat</a:t>
            </a:r>
            <a:r>
              <a:rPr lang="en-US" dirty="0"/>
              <a:t> med 7-manna </a:t>
            </a:r>
            <a:r>
              <a:rPr lang="en-US" dirty="0" err="1"/>
              <a:t>spel</a:t>
            </a:r>
            <a:r>
              <a:rPr lang="en-US" dirty="0"/>
              <a:t>, </a:t>
            </a:r>
            <a:r>
              <a:rPr lang="en-US" dirty="0" err="1"/>
              <a:t>är</a:t>
            </a:r>
            <a:r>
              <a:rPr lang="en-US" dirty="0"/>
              <a:t> det extra </a:t>
            </a:r>
            <a:r>
              <a:rPr lang="en-US" dirty="0" err="1"/>
              <a:t>viktigt</a:t>
            </a:r>
            <a:r>
              <a:rPr lang="en-US" dirty="0"/>
              <a:t> </a:t>
            </a:r>
            <a:r>
              <a:rPr lang="en-US" dirty="0" err="1"/>
              <a:t>att</a:t>
            </a:r>
            <a:r>
              <a:rPr lang="en-US" dirty="0"/>
              <a:t> </a:t>
            </a:r>
            <a:r>
              <a:rPr lang="en-US" dirty="0" err="1"/>
              <a:t>ni</a:t>
            </a:r>
            <a:r>
              <a:rPr lang="en-US" dirty="0"/>
              <a:t> </a:t>
            </a:r>
            <a:r>
              <a:rPr lang="en-US" dirty="0" err="1"/>
              <a:t>svarar</a:t>
            </a:r>
            <a:r>
              <a:rPr lang="en-US" dirty="0"/>
              <a:t> </a:t>
            </a:r>
            <a:r>
              <a:rPr lang="en-US" dirty="0" err="1"/>
              <a:t>på</a:t>
            </a:r>
            <a:r>
              <a:rPr lang="en-US" dirty="0"/>
              <a:t> </a:t>
            </a:r>
            <a:r>
              <a:rPr lang="en-US" dirty="0" err="1"/>
              <a:t>kallelserna</a:t>
            </a:r>
            <a:r>
              <a:rPr lang="en-US" dirty="0"/>
              <a:t> för </a:t>
            </a:r>
            <a:r>
              <a:rPr lang="en-US" dirty="0" err="1"/>
              <a:t>att</a:t>
            </a:r>
            <a:r>
              <a:rPr lang="en-US" dirty="0"/>
              <a:t> vi ska </a:t>
            </a:r>
            <a:r>
              <a:rPr lang="en-US" dirty="0" err="1"/>
              <a:t>kunna</a:t>
            </a:r>
            <a:r>
              <a:rPr lang="en-US" dirty="0"/>
              <a:t> </a:t>
            </a:r>
            <a:r>
              <a:rPr lang="en-US" dirty="0" err="1"/>
              <a:t>planera</a:t>
            </a:r>
            <a:r>
              <a:rPr lang="en-US" dirty="0"/>
              <a:t> </a:t>
            </a:r>
            <a:r>
              <a:rPr lang="en-US" dirty="0" err="1"/>
              <a:t>deras</a:t>
            </a:r>
            <a:r>
              <a:rPr lang="en-US" dirty="0"/>
              <a:t> </a:t>
            </a:r>
            <a:r>
              <a:rPr lang="en-US" dirty="0" err="1"/>
              <a:t>träningar</a:t>
            </a:r>
            <a:r>
              <a:rPr lang="en-US" dirty="0"/>
              <a:t> </a:t>
            </a:r>
            <a:r>
              <a:rPr lang="en-US" dirty="0" err="1"/>
              <a:t>och</a:t>
            </a:r>
            <a:r>
              <a:rPr lang="en-US" dirty="0"/>
              <a:t> matcher. </a:t>
            </a:r>
          </a:p>
          <a:p>
            <a:r>
              <a:rPr lang="en-US" dirty="0"/>
              <a:t>Se till </a:t>
            </a:r>
            <a:r>
              <a:rPr lang="en-US" dirty="0" err="1"/>
              <a:t>att</a:t>
            </a:r>
            <a:r>
              <a:rPr lang="en-US" dirty="0"/>
              <a:t> </a:t>
            </a:r>
            <a:r>
              <a:rPr lang="en-US" dirty="0" err="1"/>
              <a:t>killarna</a:t>
            </a:r>
            <a:r>
              <a:rPr lang="en-US" dirty="0"/>
              <a:t> </a:t>
            </a:r>
            <a:r>
              <a:rPr lang="en-US" dirty="0" err="1"/>
              <a:t>kommer</a:t>
            </a:r>
            <a:r>
              <a:rPr lang="en-US" dirty="0"/>
              <a:t> I </a:t>
            </a:r>
            <a:r>
              <a:rPr lang="en-US" dirty="0" err="1"/>
              <a:t>tid</a:t>
            </a:r>
            <a:r>
              <a:rPr lang="en-US" dirty="0"/>
              <a:t> till </a:t>
            </a:r>
            <a:r>
              <a:rPr lang="en-US" dirty="0" err="1"/>
              <a:t>träningen</a:t>
            </a:r>
            <a:r>
              <a:rPr lang="en-US" dirty="0"/>
              <a:t>, </a:t>
            </a:r>
            <a:r>
              <a:rPr lang="en-US" dirty="0" err="1"/>
              <a:t>helst</a:t>
            </a:r>
            <a:r>
              <a:rPr lang="en-US" dirty="0"/>
              <a:t> 15 min </a:t>
            </a:r>
            <a:r>
              <a:rPr lang="en-US" dirty="0" err="1"/>
              <a:t>innan</a:t>
            </a:r>
            <a:r>
              <a:rPr lang="en-US" dirty="0"/>
              <a:t>.</a:t>
            </a:r>
          </a:p>
          <a:p>
            <a:r>
              <a:rPr lang="en-US" dirty="0"/>
              <a:t>För </a:t>
            </a:r>
            <a:r>
              <a:rPr lang="en-US" dirty="0" err="1"/>
              <a:t>seriesmatcherna</a:t>
            </a:r>
            <a:r>
              <a:rPr lang="en-US" dirty="0"/>
              <a:t> </a:t>
            </a:r>
            <a:r>
              <a:rPr lang="en-US" dirty="0" err="1"/>
              <a:t>så</a:t>
            </a:r>
            <a:r>
              <a:rPr lang="en-US" dirty="0"/>
              <a:t> </a:t>
            </a:r>
            <a:r>
              <a:rPr lang="en-US" dirty="0" err="1"/>
              <a:t>kommer</a:t>
            </a:r>
            <a:r>
              <a:rPr lang="en-US" dirty="0"/>
              <a:t>  </a:t>
            </a:r>
            <a:r>
              <a:rPr lang="en-US" dirty="0" err="1"/>
              <a:t>sista</a:t>
            </a:r>
            <a:r>
              <a:rPr lang="en-US" dirty="0"/>
              <a:t> </a:t>
            </a:r>
            <a:r>
              <a:rPr lang="en-US" dirty="0" err="1"/>
              <a:t>anmälningsdagen</a:t>
            </a:r>
            <a:r>
              <a:rPr lang="en-US" dirty="0"/>
              <a:t> </a:t>
            </a:r>
            <a:r>
              <a:rPr lang="en-US" dirty="0" err="1"/>
              <a:t>vara</a:t>
            </a:r>
            <a:r>
              <a:rPr lang="en-US" dirty="0"/>
              <a:t> 2 </a:t>
            </a:r>
            <a:r>
              <a:rPr lang="en-US" dirty="0" err="1"/>
              <a:t>dagar</a:t>
            </a:r>
            <a:r>
              <a:rPr lang="en-US" dirty="0"/>
              <a:t> </a:t>
            </a:r>
            <a:r>
              <a:rPr lang="en-US" dirty="0" err="1"/>
              <a:t>innan</a:t>
            </a:r>
            <a:r>
              <a:rPr lang="en-US" dirty="0"/>
              <a:t> </a:t>
            </a:r>
            <a:r>
              <a:rPr lang="en-US" dirty="0" err="1"/>
              <a:t>matchen</a:t>
            </a:r>
            <a:r>
              <a:rPr lang="en-US" dirty="0"/>
              <a:t>, om </a:t>
            </a:r>
            <a:r>
              <a:rPr lang="en-US" dirty="0" err="1"/>
              <a:t>spelaren</a:t>
            </a:r>
            <a:r>
              <a:rPr lang="en-US" dirty="0"/>
              <a:t> </a:t>
            </a:r>
            <a:r>
              <a:rPr lang="en-US" dirty="0" err="1"/>
              <a:t>tackar</a:t>
            </a:r>
            <a:r>
              <a:rPr lang="en-US" dirty="0"/>
              <a:t> NEJ </a:t>
            </a:r>
            <a:r>
              <a:rPr lang="en-US" dirty="0" err="1"/>
              <a:t>eller</a:t>
            </a:r>
            <a:r>
              <a:rPr lang="en-US" dirty="0"/>
              <a:t> </a:t>
            </a:r>
            <a:r>
              <a:rPr lang="en-US" dirty="0" err="1"/>
              <a:t>svarar</a:t>
            </a:r>
            <a:r>
              <a:rPr lang="en-US" dirty="0"/>
              <a:t> </a:t>
            </a:r>
            <a:r>
              <a:rPr lang="en-US" dirty="0" err="1"/>
              <a:t>inte</a:t>
            </a:r>
            <a:r>
              <a:rPr lang="en-US" dirty="0"/>
              <a:t> </a:t>
            </a:r>
            <a:r>
              <a:rPr lang="en-US" dirty="0" err="1"/>
              <a:t>på</a:t>
            </a:r>
            <a:r>
              <a:rPr lang="en-US" dirty="0"/>
              <a:t> </a:t>
            </a:r>
            <a:r>
              <a:rPr lang="en-US" dirty="0" err="1"/>
              <a:t>kallelsen</a:t>
            </a:r>
            <a:r>
              <a:rPr lang="en-US" dirty="0"/>
              <a:t> </a:t>
            </a:r>
            <a:r>
              <a:rPr lang="en-US" dirty="0" err="1"/>
              <a:t>då</a:t>
            </a:r>
            <a:r>
              <a:rPr lang="en-US" dirty="0"/>
              <a:t> </a:t>
            </a:r>
            <a:r>
              <a:rPr lang="en-US" dirty="0" err="1"/>
              <a:t>kommer</a:t>
            </a:r>
            <a:r>
              <a:rPr lang="en-US" dirty="0"/>
              <a:t> vi </a:t>
            </a:r>
            <a:r>
              <a:rPr lang="en-US" dirty="0" err="1"/>
              <a:t>ersätta</a:t>
            </a:r>
            <a:r>
              <a:rPr lang="en-US" dirty="0"/>
              <a:t> </a:t>
            </a:r>
            <a:r>
              <a:rPr lang="en-US" dirty="0" err="1"/>
              <a:t>honom</a:t>
            </a:r>
            <a:r>
              <a:rPr lang="en-US" dirty="0"/>
              <a:t> med </a:t>
            </a:r>
            <a:r>
              <a:rPr lang="en-US" dirty="0" err="1"/>
              <a:t>en</a:t>
            </a:r>
            <a:r>
              <a:rPr lang="en-US" dirty="0"/>
              <a:t> </a:t>
            </a:r>
            <a:r>
              <a:rPr lang="en-US" dirty="0" err="1"/>
              <a:t>annan</a:t>
            </a:r>
            <a:r>
              <a:rPr lang="en-US" dirty="0"/>
              <a:t> </a:t>
            </a:r>
            <a:r>
              <a:rPr lang="en-US" dirty="0" err="1"/>
              <a:t>spelare</a:t>
            </a:r>
            <a:r>
              <a:rPr lang="en-US" dirty="0"/>
              <a:t>. </a:t>
            </a:r>
          </a:p>
          <a:p>
            <a:endParaRPr lang="en-US" dirty="0"/>
          </a:p>
        </p:txBody>
      </p:sp>
      <p:pic>
        <p:nvPicPr>
          <p:cNvPr id="4" name="Picture 3">
            <a:extLst>
              <a:ext uri="{FF2B5EF4-FFF2-40B4-BE49-F238E27FC236}">
                <a16:creationId xmlns:a16="http://schemas.microsoft.com/office/drawing/2014/main" id="{7B7A5CC1-58E6-2C26-C650-1BD26D4DF8D1}"/>
              </a:ext>
            </a:extLst>
          </p:cNvPr>
          <p:cNvPicPr>
            <a:picLocks noChangeAspect="1"/>
          </p:cNvPicPr>
          <p:nvPr/>
        </p:nvPicPr>
        <p:blipFill>
          <a:blip r:embed="rId2"/>
          <a:stretch>
            <a:fillRect/>
          </a:stretch>
        </p:blipFill>
        <p:spPr>
          <a:xfrm>
            <a:off x="10148740" y="88280"/>
            <a:ext cx="1932599" cy="1841152"/>
          </a:xfrm>
          <a:prstGeom prst="rect">
            <a:avLst/>
          </a:prstGeom>
        </p:spPr>
      </p:pic>
    </p:spTree>
    <p:extLst>
      <p:ext uri="{BB962C8B-B14F-4D97-AF65-F5344CB8AC3E}">
        <p14:creationId xmlns:p14="http://schemas.microsoft.com/office/powerpoint/2010/main" val="1644616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725E-B0E3-5C07-3D2D-E59DF6C4220C}"/>
              </a:ext>
            </a:extLst>
          </p:cNvPr>
          <p:cNvSpPr>
            <a:spLocks noGrp="1"/>
          </p:cNvSpPr>
          <p:nvPr>
            <p:ph type="title"/>
          </p:nvPr>
        </p:nvSpPr>
        <p:spPr>
          <a:xfrm>
            <a:off x="839788" y="104776"/>
            <a:ext cx="10515600" cy="723900"/>
          </a:xfrm>
        </p:spPr>
        <p:txBody>
          <a:bodyPr/>
          <a:lstStyle/>
          <a:p>
            <a:r>
              <a:rPr lang="sv-SE" dirty="0"/>
              <a:t>Lagindelning</a:t>
            </a:r>
          </a:p>
        </p:txBody>
      </p:sp>
      <p:sp>
        <p:nvSpPr>
          <p:cNvPr id="3" name="Text Placeholder 2">
            <a:extLst>
              <a:ext uri="{FF2B5EF4-FFF2-40B4-BE49-F238E27FC236}">
                <a16:creationId xmlns:a16="http://schemas.microsoft.com/office/drawing/2014/main" id="{0C58CD11-00F7-7E82-5D38-FD7100F3758A}"/>
              </a:ext>
            </a:extLst>
          </p:cNvPr>
          <p:cNvSpPr>
            <a:spLocks noGrp="1"/>
          </p:cNvSpPr>
          <p:nvPr>
            <p:ph type="body" idx="1"/>
          </p:nvPr>
        </p:nvSpPr>
        <p:spPr>
          <a:xfrm>
            <a:off x="839788" y="1049833"/>
            <a:ext cx="5157787" cy="376237"/>
          </a:xfrm>
        </p:spPr>
        <p:txBody>
          <a:bodyPr>
            <a:normAutofit fontScale="85000" lnSpcReduction="20000"/>
          </a:bodyPr>
          <a:lstStyle/>
          <a:p>
            <a:r>
              <a:rPr lang="sv-SE" dirty="0"/>
              <a:t>Grön</a:t>
            </a:r>
          </a:p>
        </p:txBody>
      </p:sp>
      <p:sp>
        <p:nvSpPr>
          <p:cNvPr id="4" name="Content Placeholder 3">
            <a:extLst>
              <a:ext uri="{FF2B5EF4-FFF2-40B4-BE49-F238E27FC236}">
                <a16:creationId xmlns:a16="http://schemas.microsoft.com/office/drawing/2014/main" id="{32664514-99E9-BF9F-6DE0-5230BF93B422}"/>
              </a:ext>
            </a:extLst>
          </p:cNvPr>
          <p:cNvSpPr>
            <a:spLocks noGrp="1"/>
          </p:cNvSpPr>
          <p:nvPr>
            <p:ph sz="half" idx="2"/>
          </p:nvPr>
        </p:nvSpPr>
        <p:spPr>
          <a:xfrm>
            <a:off x="839788" y="1552576"/>
            <a:ext cx="5157787" cy="5629274"/>
          </a:xfrm>
        </p:spPr>
        <p:txBody>
          <a:bodyPr>
            <a:normAutofit fontScale="92500" lnSpcReduction="10000"/>
          </a:bodyPr>
          <a:lstStyle/>
          <a:p>
            <a:r>
              <a:rPr lang="sv-SE" dirty="0"/>
              <a:t>Ludwig Backlund</a:t>
            </a:r>
          </a:p>
          <a:p>
            <a:r>
              <a:rPr lang="sv-SE" dirty="0"/>
              <a:t>Arvid Olegård</a:t>
            </a:r>
          </a:p>
          <a:p>
            <a:r>
              <a:rPr lang="sv-SE" dirty="0"/>
              <a:t>John	Andréasson</a:t>
            </a:r>
          </a:p>
          <a:p>
            <a:r>
              <a:rPr lang="sv-SE" dirty="0"/>
              <a:t>Anton Granath</a:t>
            </a:r>
          </a:p>
          <a:p>
            <a:r>
              <a:rPr lang="sv-SE" dirty="0"/>
              <a:t>Olle Björk</a:t>
            </a:r>
          </a:p>
          <a:p>
            <a:r>
              <a:rPr lang="sv-SE" dirty="0"/>
              <a:t>Lucas Friberg</a:t>
            </a:r>
          </a:p>
          <a:p>
            <a:r>
              <a:rPr lang="sv-SE" dirty="0"/>
              <a:t>Vincent Askenbom</a:t>
            </a:r>
          </a:p>
          <a:p>
            <a:r>
              <a:rPr lang="sv-SE" dirty="0"/>
              <a:t>Sigge	Rudäng</a:t>
            </a:r>
          </a:p>
          <a:p>
            <a:r>
              <a:rPr lang="sv-SE" dirty="0"/>
              <a:t>Theodore Lundin Reteike</a:t>
            </a:r>
          </a:p>
          <a:p>
            <a:r>
              <a:rPr lang="sv-SE" dirty="0"/>
              <a:t>Agaton Mårlind</a:t>
            </a:r>
          </a:p>
          <a:p>
            <a:pPr marL="0" indent="0">
              <a:buNone/>
            </a:pPr>
            <a:r>
              <a:rPr lang="sv-SE" dirty="0"/>
              <a:t>Ledare:</a:t>
            </a:r>
          </a:p>
          <a:p>
            <a:pPr marL="0" indent="0">
              <a:buNone/>
            </a:pPr>
            <a:r>
              <a:rPr lang="sv-SE" dirty="0"/>
              <a:t>Emil W, Daniel A</a:t>
            </a:r>
          </a:p>
          <a:p>
            <a:endParaRPr lang="sv-SE" dirty="0"/>
          </a:p>
        </p:txBody>
      </p:sp>
      <p:sp>
        <p:nvSpPr>
          <p:cNvPr id="5" name="Text Placeholder 4">
            <a:extLst>
              <a:ext uri="{FF2B5EF4-FFF2-40B4-BE49-F238E27FC236}">
                <a16:creationId xmlns:a16="http://schemas.microsoft.com/office/drawing/2014/main" id="{E1E82658-C6D9-5D42-BFCC-D74EE75CF7D4}"/>
              </a:ext>
            </a:extLst>
          </p:cNvPr>
          <p:cNvSpPr>
            <a:spLocks noGrp="1"/>
          </p:cNvSpPr>
          <p:nvPr>
            <p:ph type="body" sz="quarter" idx="3"/>
          </p:nvPr>
        </p:nvSpPr>
        <p:spPr>
          <a:xfrm>
            <a:off x="4899512" y="152401"/>
            <a:ext cx="5183188" cy="823912"/>
          </a:xfrm>
        </p:spPr>
        <p:txBody>
          <a:bodyPr>
            <a:normAutofit fontScale="85000" lnSpcReduction="20000"/>
          </a:bodyPr>
          <a:lstStyle/>
          <a:p>
            <a:r>
              <a:rPr lang="sv-SE" dirty="0">
                <a:solidFill>
                  <a:srgbClr val="FF0000"/>
                </a:solidFill>
              </a:rPr>
              <a:t>Vid förhinder, behov av skjuts eller något annat, vänligen kontakta respektive ledare. OBS: gäller fram till sommaruppehållet</a:t>
            </a:r>
          </a:p>
        </p:txBody>
      </p:sp>
      <p:sp>
        <p:nvSpPr>
          <p:cNvPr id="6" name="Content Placeholder 5">
            <a:extLst>
              <a:ext uri="{FF2B5EF4-FFF2-40B4-BE49-F238E27FC236}">
                <a16:creationId xmlns:a16="http://schemas.microsoft.com/office/drawing/2014/main" id="{C9262183-C94F-CB4F-EAA8-9C8075ECBF55}"/>
              </a:ext>
            </a:extLst>
          </p:cNvPr>
          <p:cNvSpPr>
            <a:spLocks noGrp="1"/>
          </p:cNvSpPr>
          <p:nvPr>
            <p:ph sz="quarter" idx="4"/>
          </p:nvPr>
        </p:nvSpPr>
        <p:spPr>
          <a:xfrm>
            <a:off x="4899512" y="976313"/>
            <a:ext cx="5183188" cy="5767386"/>
          </a:xfrm>
        </p:spPr>
        <p:txBody>
          <a:bodyPr>
            <a:normAutofit fontScale="92500" lnSpcReduction="10000"/>
          </a:bodyPr>
          <a:lstStyle/>
          <a:p>
            <a:r>
              <a:rPr lang="sv-SE" dirty="0"/>
              <a:t>Emil Wedman  0729963056</a:t>
            </a:r>
          </a:p>
          <a:p>
            <a:r>
              <a:rPr lang="sv-SE" dirty="0"/>
              <a:t>Daniel Asplund 0707865181</a:t>
            </a:r>
          </a:p>
          <a:p>
            <a:r>
              <a:rPr lang="sv-SE" dirty="0"/>
              <a:t>Osamah Mosa   0730376618</a:t>
            </a:r>
          </a:p>
          <a:p>
            <a:r>
              <a:rPr lang="sv-SE" dirty="0"/>
              <a:t>Rikard Elmgren  0708790145</a:t>
            </a:r>
          </a:p>
          <a:p>
            <a:r>
              <a:rPr lang="sv-SE" dirty="0"/>
              <a:t>Peter Keblin  0703003757</a:t>
            </a:r>
          </a:p>
          <a:p>
            <a:r>
              <a:rPr lang="sv-SE" dirty="0"/>
              <a:t>Magnus Fensby  0725443538</a:t>
            </a:r>
          </a:p>
          <a:p>
            <a:r>
              <a:rPr lang="sv-SE" dirty="0"/>
              <a:t>Oscar Dronjak    0703550211</a:t>
            </a:r>
          </a:p>
          <a:p>
            <a:r>
              <a:rPr lang="sv-SE" dirty="0"/>
              <a:t>David Thörne 0739688261</a:t>
            </a:r>
          </a:p>
          <a:p>
            <a:r>
              <a:rPr lang="sv-SE" dirty="0"/>
              <a:t>Andreas Johansson  0723634023</a:t>
            </a:r>
          </a:p>
          <a:p>
            <a:r>
              <a:rPr lang="sv-SE" dirty="0"/>
              <a:t>Olle Rosenqvist  0709426863</a:t>
            </a:r>
          </a:p>
          <a:p>
            <a:r>
              <a:rPr lang="sv-SE" dirty="0"/>
              <a:t>Andreas Fasten  0729918124</a:t>
            </a:r>
          </a:p>
          <a:p>
            <a:r>
              <a:rPr lang="sv-SE" dirty="0"/>
              <a:t>Troy Macdonald  0733308556</a:t>
            </a:r>
          </a:p>
          <a:p>
            <a:r>
              <a:rPr lang="sv-SE" dirty="0"/>
              <a:t>Alex Löfström 0733757427</a:t>
            </a:r>
          </a:p>
          <a:p>
            <a:endParaRPr lang="sv-SE" dirty="0"/>
          </a:p>
          <a:p>
            <a:endParaRPr lang="sv-SE" dirty="0"/>
          </a:p>
          <a:p>
            <a:endParaRPr lang="sv-SE" dirty="0"/>
          </a:p>
          <a:p>
            <a:endParaRPr lang="sv-SE" dirty="0"/>
          </a:p>
        </p:txBody>
      </p:sp>
      <p:pic>
        <p:nvPicPr>
          <p:cNvPr id="7" name="Picture 6">
            <a:extLst>
              <a:ext uri="{FF2B5EF4-FFF2-40B4-BE49-F238E27FC236}">
                <a16:creationId xmlns:a16="http://schemas.microsoft.com/office/drawing/2014/main" id="{2520DBA4-0C95-4D33-B46F-E2D7E2E8DCD5}"/>
              </a:ext>
            </a:extLst>
          </p:cNvPr>
          <p:cNvPicPr>
            <a:picLocks noChangeAspect="1"/>
          </p:cNvPicPr>
          <p:nvPr/>
        </p:nvPicPr>
        <p:blipFill>
          <a:blip r:embed="rId2"/>
          <a:stretch>
            <a:fillRect/>
          </a:stretch>
        </p:blipFill>
        <p:spPr>
          <a:xfrm>
            <a:off x="10082700" y="114301"/>
            <a:ext cx="1932599" cy="1847248"/>
          </a:xfrm>
          <a:prstGeom prst="rect">
            <a:avLst/>
          </a:prstGeom>
        </p:spPr>
      </p:pic>
      <p:sp>
        <p:nvSpPr>
          <p:cNvPr id="8" name="TextBox 7">
            <a:extLst>
              <a:ext uri="{FF2B5EF4-FFF2-40B4-BE49-F238E27FC236}">
                <a16:creationId xmlns:a16="http://schemas.microsoft.com/office/drawing/2014/main" id="{CDE53A69-7016-8576-2C1C-46DFB9224D14}"/>
              </a:ext>
            </a:extLst>
          </p:cNvPr>
          <p:cNvSpPr txBox="1"/>
          <p:nvPr/>
        </p:nvSpPr>
        <p:spPr>
          <a:xfrm rot="16200000">
            <a:off x="-2645676" y="3244334"/>
            <a:ext cx="6172200" cy="369332"/>
          </a:xfrm>
          <a:prstGeom prst="rect">
            <a:avLst/>
          </a:prstGeom>
          <a:noFill/>
        </p:spPr>
        <p:txBody>
          <a:bodyPr wrap="square" rtlCol="0">
            <a:spAutoFit/>
          </a:bodyPr>
          <a:lstStyle/>
          <a:p>
            <a:r>
              <a:rPr lang="sv-SE" dirty="0">
                <a:solidFill>
                  <a:srgbClr val="FF0000"/>
                </a:solidFill>
              </a:rPr>
              <a:t>OBS: Lagindelningen gäller fram till sommaruppehållet</a:t>
            </a:r>
          </a:p>
        </p:txBody>
      </p:sp>
    </p:spTree>
    <p:extLst>
      <p:ext uri="{BB962C8B-B14F-4D97-AF65-F5344CB8AC3E}">
        <p14:creationId xmlns:p14="http://schemas.microsoft.com/office/powerpoint/2010/main" val="3589865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E8A949-3F57-FA80-829D-3D568CCB0A27}"/>
              </a:ext>
            </a:extLst>
          </p:cNvPr>
          <p:cNvSpPr>
            <a:spLocks noGrp="1"/>
          </p:cNvSpPr>
          <p:nvPr>
            <p:ph type="title"/>
          </p:nvPr>
        </p:nvSpPr>
        <p:spPr>
          <a:xfrm>
            <a:off x="839788" y="162719"/>
            <a:ext cx="10515600" cy="732631"/>
          </a:xfrm>
        </p:spPr>
        <p:txBody>
          <a:bodyPr/>
          <a:lstStyle/>
          <a:p>
            <a:r>
              <a:rPr lang="sv-SE" dirty="0"/>
              <a:t>Lagindelning</a:t>
            </a:r>
          </a:p>
        </p:txBody>
      </p:sp>
      <p:sp>
        <p:nvSpPr>
          <p:cNvPr id="5" name="Text Placeholder 4">
            <a:extLst>
              <a:ext uri="{FF2B5EF4-FFF2-40B4-BE49-F238E27FC236}">
                <a16:creationId xmlns:a16="http://schemas.microsoft.com/office/drawing/2014/main" id="{DAD1BB77-3DA7-A645-D481-434EEFA4BF5B}"/>
              </a:ext>
            </a:extLst>
          </p:cNvPr>
          <p:cNvSpPr>
            <a:spLocks noGrp="1"/>
          </p:cNvSpPr>
          <p:nvPr>
            <p:ph type="body" idx="1"/>
          </p:nvPr>
        </p:nvSpPr>
        <p:spPr>
          <a:xfrm>
            <a:off x="839788" y="895350"/>
            <a:ext cx="5157787" cy="385762"/>
          </a:xfrm>
        </p:spPr>
        <p:txBody>
          <a:bodyPr>
            <a:normAutofit fontScale="92500" lnSpcReduction="10000"/>
          </a:bodyPr>
          <a:lstStyle/>
          <a:p>
            <a:r>
              <a:rPr lang="sv-SE" dirty="0"/>
              <a:t>Vit</a:t>
            </a:r>
          </a:p>
        </p:txBody>
      </p:sp>
      <p:sp>
        <p:nvSpPr>
          <p:cNvPr id="6" name="Content Placeholder 5">
            <a:extLst>
              <a:ext uri="{FF2B5EF4-FFF2-40B4-BE49-F238E27FC236}">
                <a16:creationId xmlns:a16="http://schemas.microsoft.com/office/drawing/2014/main" id="{2FCCA14F-455B-1C61-DDB1-BAA20DD54B70}"/>
              </a:ext>
            </a:extLst>
          </p:cNvPr>
          <p:cNvSpPr>
            <a:spLocks noGrp="1"/>
          </p:cNvSpPr>
          <p:nvPr>
            <p:ph sz="half" idx="2"/>
          </p:nvPr>
        </p:nvSpPr>
        <p:spPr>
          <a:xfrm>
            <a:off x="862014" y="1281111"/>
            <a:ext cx="5157787" cy="5414169"/>
          </a:xfrm>
        </p:spPr>
        <p:txBody>
          <a:bodyPr>
            <a:normAutofit fontScale="92500" lnSpcReduction="10000"/>
          </a:bodyPr>
          <a:lstStyle/>
          <a:p>
            <a:r>
              <a:rPr lang="sv-SE" dirty="0"/>
              <a:t>Adam Mosa</a:t>
            </a:r>
          </a:p>
          <a:p>
            <a:r>
              <a:rPr lang="sv-SE" dirty="0"/>
              <a:t>Charlie Elmgren</a:t>
            </a:r>
          </a:p>
          <a:p>
            <a:r>
              <a:rPr lang="sv-SE" dirty="0"/>
              <a:t>Raphael Keblin</a:t>
            </a:r>
          </a:p>
          <a:p>
            <a:r>
              <a:rPr lang="sv-SE" dirty="0"/>
              <a:t>Leon	Henriksson</a:t>
            </a:r>
          </a:p>
          <a:p>
            <a:r>
              <a:rPr lang="sv-SE" dirty="0"/>
              <a:t>August Hertram</a:t>
            </a:r>
          </a:p>
          <a:p>
            <a:r>
              <a:rPr lang="sv-SE" dirty="0"/>
              <a:t>Alex	Fors Johansson</a:t>
            </a:r>
          </a:p>
          <a:p>
            <a:r>
              <a:rPr lang="sv-SE" dirty="0"/>
              <a:t>Caspian Tavoly</a:t>
            </a:r>
          </a:p>
          <a:p>
            <a:r>
              <a:rPr lang="sv-SE" dirty="0"/>
              <a:t>Gilbert Alfredsson</a:t>
            </a:r>
          </a:p>
          <a:p>
            <a:r>
              <a:rPr lang="sv-SE" dirty="0"/>
              <a:t>Ethan Werna</a:t>
            </a:r>
          </a:p>
          <a:p>
            <a:r>
              <a:rPr lang="sv-SE" dirty="0"/>
              <a:t>Nathaniel Trewe</a:t>
            </a:r>
          </a:p>
          <a:p>
            <a:pPr marL="0" indent="0">
              <a:buNone/>
            </a:pPr>
            <a:r>
              <a:rPr lang="sv-SE" dirty="0"/>
              <a:t>Ledare:</a:t>
            </a:r>
          </a:p>
          <a:p>
            <a:pPr marL="0" indent="0">
              <a:buNone/>
            </a:pPr>
            <a:r>
              <a:rPr lang="sv-SE" dirty="0"/>
              <a:t>Osamah M, Rikard E, Peter K</a:t>
            </a:r>
          </a:p>
          <a:p>
            <a:endParaRPr lang="sv-SE" dirty="0"/>
          </a:p>
        </p:txBody>
      </p:sp>
      <p:sp>
        <p:nvSpPr>
          <p:cNvPr id="7" name="Text Placeholder 6">
            <a:extLst>
              <a:ext uri="{FF2B5EF4-FFF2-40B4-BE49-F238E27FC236}">
                <a16:creationId xmlns:a16="http://schemas.microsoft.com/office/drawing/2014/main" id="{A5C02568-C23E-809B-D990-7FE41E1C892D}"/>
              </a:ext>
            </a:extLst>
          </p:cNvPr>
          <p:cNvSpPr>
            <a:spLocks noGrp="1"/>
          </p:cNvSpPr>
          <p:nvPr>
            <p:ph type="body" sz="quarter" idx="3"/>
          </p:nvPr>
        </p:nvSpPr>
        <p:spPr>
          <a:xfrm>
            <a:off x="6169024" y="895350"/>
            <a:ext cx="5183188" cy="385762"/>
          </a:xfrm>
        </p:spPr>
        <p:txBody>
          <a:bodyPr>
            <a:normAutofit fontScale="92500" lnSpcReduction="10000"/>
          </a:bodyPr>
          <a:lstStyle/>
          <a:p>
            <a:r>
              <a:rPr lang="sv-SE" dirty="0"/>
              <a:t>Svart</a:t>
            </a:r>
          </a:p>
        </p:txBody>
      </p:sp>
      <p:sp>
        <p:nvSpPr>
          <p:cNvPr id="8" name="Content Placeholder 7">
            <a:extLst>
              <a:ext uri="{FF2B5EF4-FFF2-40B4-BE49-F238E27FC236}">
                <a16:creationId xmlns:a16="http://schemas.microsoft.com/office/drawing/2014/main" id="{76CE1532-AA69-83EB-0845-F8A238BEC557}"/>
              </a:ext>
            </a:extLst>
          </p:cNvPr>
          <p:cNvSpPr>
            <a:spLocks noGrp="1"/>
          </p:cNvSpPr>
          <p:nvPr>
            <p:ph sz="quarter" idx="4"/>
          </p:nvPr>
        </p:nvSpPr>
        <p:spPr>
          <a:xfrm>
            <a:off x="6172200" y="1281110"/>
            <a:ext cx="5183188" cy="5414169"/>
          </a:xfrm>
        </p:spPr>
        <p:txBody>
          <a:bodyPr>
            <a:normAutofit fontScale="92500" lnSpcReduction="10000"/>
          </a:bodyPr>
          <a:lstStyle/>
          <a:p>
            <a:r>
              <a:rPr lang="sv-SE" dirty="0"/>
              <a:t>Theodor Mökander</a:t>
            </a:r>
          </a:p>
          <a:p>
            <a:r>
              <a:rPr lang="sv-SE" dirty="0"/>
              <a:t>Loke	Löfström</a:t>
            </a:r>
          </a:p>
          <a:p>
            <a:r>
              <a:rPr lang="sv-SE" dirty="0"/>
              <a:t>Viktor Fensby</a:t>
            </a:r>
          </a:p>
          <a:p>
            <a:r>
              <a:rPr lang="sv-SE" dirty="0"/>
              <a:t>Charlie Abu Izam</a:t>
            </a:r>
          </a:p>
          <a:p>
            <a:r>
              <a:rPr lang="sv-SE" dirty="0"/>
              <a:t>Måns Albo</a:t>
            </a:r>
          </a:p>
          <a:p>
            <a:r>
              <a:rPr lang="sv-SE" dirty="0"/>
              <a:t>Billy	Alfredsson</a:t>
            </a:r>
          </a:p>
          <a:p>
            <a:r>
              <a:rPr lang="sv-SE" dirty="0"/>
              <a:t>Arvid Dahl</a:t>
            </a:r>
          </a:p>
          <a:p>
            <a:r>
              <a:rPr lang="sv-SE" dirty="0"/>
              <a:t>Alfred Sjans</a:t>
            </a:r>
          </a:p>
          <a:p>
            <a:r>
              <a:rPr lang="sv-SE" dirty="0"/>
              <a:t>Collin Juhlin</a:t>
            </a:r>
          </a:p>
          <a:p>
            <a:r>
              <a:rPr lang="sv-SE" dirty="0"/>
              <a:t>Johannes Mäyränen</a:t>
            </a:r>
          </a:p>
          <a:p>
            <a:pPr marL="0" indent="0">
              <a:buNone/>
            </a:pPr>
            <a:r>
              <a:rPr lang="sv-SE" dirty="0"/>
              <a:t>Ledare:</a:t>
            </a:r>
          </a:p>
          <a:p>
            <a:pPr marL="0" indent="0">
              <a:buNone/>
            </a:pPr>
            <a:r>
              <a:rPr lang="sv-SE" dirty="0"/>
              <a:t>Alex L, Magnus F</a:t>
            </a:r>
          </a:p>
          <a:p>
            <a:endParaRPr lang="sv-SE" dirty="0"/>
          </a:p>
        </p:txBody>
      </p:sp>
      <p:pic>
        <p:nvPicPr>
          <p:cNvPr id="9" name="Picture 8">
            <a:extLst>
              <a:ext uri="{FF2B5EF4-FFF2-40B4-BE49-F238E27FC236}">
                <a16:creationId xmlns:a16="http://schemas.microsoft.com/office/drawing/2014/main" id="{33F22529-18A9-4DE7-0B86-B80994B5DD53}"/>
              </a:ext>
            </a:extLst>
          </p:cNvPr>
          <p:cNvPicPr>
            <a:picLocks noChangeAspect="1"/>
          </p:cNvPicPr>
          <p:nvPr/>
        </p:nvPicPr>
        <p:blipFill>
          <a:blip r:embed="rId2"/>
          <a:stretch>
            <a:fillRect/>
          </a:stretch>
        </p:blipFill>
        <p:spPr>
          <a:xfrm>
            <a:off x="10101750" y="143669"/>
            <a:ext cx="1932599" cy="1847248"/>
          </a:xfrm>
          <a:prstGeom prst="rect">
            <a:avLst/>
          </a:prstGeom>
        </p:spPr>
      </p:pic>
      <p:sp>
        <p:nvSpPr>
          <p:cNvPr id="10" name="TextBox 9">
            <a:extLst>
              <a:ext uri="{FF2B5EF4-FFF2-40B4-BE49-F238E27FC236}">
                <a16:creationId xmlns:a16="http://schemas.microsoft.com/office/drawing/2014/main" id="{01F35FFA-EC56-92F8-7D93-1D0BA014FB4E}"/>
              </a:ext>
            </a:extLst>
          </p:cNvPr>
          <p:cNvSpPr txBox="1"/>
          <p:nvPr/>
        </p:nvSpPr>
        <p:spPr>
          <a:xfrm rot="16200000">
            <a:off x="-2483753" y="2858978"/>
            <a:ext cx="6038850" cy="646331"/>
          </a:xfrm>
          <a:prstGeom prst="rect">
            <a:avLst/>
          </a:prstGeom>
          <a:noFill/>
        </p:spPr>
        <p:txBody>
          <a:bodyPr wrap="square" rtlCol="0">
            <a:spAutoFit/>
          </a:bodyPr>
          <a:lstStyle/>
          <a:p>
            <a:r>
              <a:rPr lang="sv-SE" dirty="0">
                <a:solidFill>
                  <a:srgbClr val="FF0000"/>
                </a:solidFill>
              </a:rPr>
              <a:t>OBS: Lagindelningen gäller fram till sommaruppehållet</a:t>
            </a:r>
          </a:p>
          <a:p>
            <a:endParaRPr lang="sv-SE" dirty="0"/>
          </a:p>
        </p:txBody>
      </p:sp>
    </p:spTree>
    <p:extLst>
      <p:ext uri="{BB962C8B-B14F-4D97-AF65-F5344CB8AC3E}">
        <p14:creationId xmlns:p14="http://schemas.microsoft.com/office/powerpoint/2010/main" val="93360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EACA2-5B14-B987-CD0C-869B5DFD2ED5}"/>
              </a:ext>
            </a:extLst>
          </p:cNvPr>
          <p:cNvSpPr>
            <a:spLocks noGrp="1"/>
          </p:cNvSpPr>
          <p:nvPr>
            <p:ph type="title"/>
          </p:nvPr>
        </p:nvSpPr>
        <p:spPr>
          <a:xfrm>
            <a:off x="839788" y="104776"/>
            <a:ext cx="10515600" cy="563562"/>
          </a:xfrm>
        </p:spPr>
        <p:txBody>
          <a:bodyPr>
            <a:normAutofit fontScale="90000"/>
          </a:bodyPr>
          <a:lstStyle/>
          <a:p>
            <a:r>
              <a:rPr lang="sv-SE" dirty="0"/>
              <a:t>Lagindelning</a:t>
            </a:r>
          </a:p>
        </p:txBody>
      </p:sp>
      <p:sp>
        <p:nvSpPr>
          <p:cNvPr id="3" name="Text Placeholder 2">
            <a:extLst>
              <a:ext uri="{FF2B5EF4-FFF2-40B4-BE49-F238E27FC236}">
                <a16:creationId xmlns:a16="http://schemas.microsoft.com/office/drawing/2014/main" id="{D899BB80-64CA-4423-9E32-341FD4485F2D}"/>
              </a:ext>
            </a:extLst>
          </p:cNvPr>
          <p:cNvSpPr>
            <a:spLocks noGrp="1"/>
          </p:cNvSpPr>
          <p:nvPr>
            <p:ph type="body" idx="1"/>
          </p:nvPr>
        </p:nvSpPr>
        <p:spPr>
          <a:xfrm>
            <a:off x="836612" y="668337"/>
            <a:ext cx="5157787" cy="414337"/>
          </a:xfrm>
        </p:spPr>
        <p:txBody>
          <a:bodyPr>
            <a:normAutofit lnSpcReduction="10000"/>
          </a:bodyPr>
          <a:lstStyle/>
          <a:p>
            <a:r>
              <a:rPr lang="sv-SE" dirty="0"/>
              <a:t>Gul</a:t>
            </a:r>
          </a:p>
        </p:txBody>
      </p:sp>
      <p:sp>
        <p:nvSpPr>
          <p:cNvPr id="4" name="Content Placeholder 3">
            <a:extLst>
              <a:ext uri="{FF2B5EF4-FFF2-40B4-BE49-F238E27FC236}">
                <a16:creationId xmlns:a16="http://schemas.microsoft.com/office/drawing/2014/main" id="{FB7CEC4E-8F12-E213-EF67-B864BE98950B}"/>
              </a:ext>
            </a:extLst>
          </p:cNvPr>
          <p:cNvSpPr>
            <a:spLocks noGrp="1"/>
          </p:cNvSpPr>
          <p:nvPr>
            <p:ph sz="half" idx="2"/>
          </p:nvPr>
        </p:nvSpPr>
        <p:spPr>
          <a:xfrm>
            <a:off x="839788" y="1077910"/>
            <a:ext cx="5157787" cy="5675313"/>
          </a:xfrm>
        </p:spPr>
        <p:txBody>
          <a:bodyPr>
            <a:normAutofit fontScale="92500" lnSpcReduction="20000"/>
          </a:bodyPr>
          <a:lstStyle/>
          <a:p>
            <a:r>
              <a:rPr lang="sv-SE" dirty="0"/>
              <a:t>Sebastian Berg</a:t>
            </a:r>
          </a:p>
          <a:p>
            <a:r>
              <a:rPr lang="sv-SE" dirty="0"/>
              <a:t>Arvid Fastén</a:t>
            </a:r>
          </a:p>
          <a:p>
            <a:r>
              <a:rPr lang="sv-SE" dirty="0"/>
              <a:t>Tobias Macdonald</a:t>
            </a:r>
          </a:p>
          <a:p>
            <a:r>
              <a:rPr lang="sv-SE" dirty="0"/>
              <a:t>Anton Berander</a:t>
            </a:r>
          </a:p>
          <a:p>
            <a:r>
              <a:rPr lang="sv-SE" dirty="0"/>
              <a:t>Isak	Krogstad</a:t>
            </a:r>
          </a:p>
          <a:p>
            <a:r>
              <a:rPr lang="sv-SE" dirty="0"/>
              <a:t>Charlie Linder</a:t>
            </a:r>
          </a:p>
          <a:p>
            <a:r>
              <a:rPr lang="sv-SE" dirty="0"/>
              <a:t>Leon	Andersson</a:t>
            </a:r>
          </a:p>
          <a:p>
            <a:r>
              <a:rPr lang="sv-SE" dirty="0"/>
              <a:t>Ralf	Weber</a:t>
            </a:r>
          </a:p>
          <a:p>
            <a:r>
              <a:rPr lang="sv-SE" dirty="0"/>
              <a:t>Loke	Rähn</a:t>
            </a:r>
          </a:p>
          <a:p>
            <a:r>
              <a:rPr lang="sv-SE" dirty="0"/>
              <a:t>Michael Rudberg</a:t>
            </a:r>
          </a:p>
          <a:p>
            <a:r>
              <a:rPr lang="sv-SE" dirty="0"/>
              <a:t>Adrian Dronjak</a:t>
            </a:r>
          </a:p>
          <a:p>
            <a:pPr marL="0" indent="0">
              <a:buNone/>
            </a:pPr>
            <a:r>
              <a:rPr lang="sv-SE" dirty="0"/>
              <a:t>Ledare:</a:t>
            </a:r>
          </a:p>
          <a:p>
            <a:pPr marL="0" indent="0">
              <a:buNone/>
            </a:pPr>
            <a:r>
              <a:rPr lang="sv-SE" dirty="0"/>
              <a:t>Andreas F, Troy M, Oscar D</a:t>
            </a:r>
          </a:p>
          <a:p>
            <a:endParaRPr lang="sv-SE" dirty="0"/>
          </a:p>
        </p:txBody>
      </p:sp>
      <p:sp>
        <p:nvSpPr>
          <p:cNvPr id="5" name="Text Placeholder 4">
            <a:extLst>
              <a:ext uri="{FF2B5EF4-FFF2-40B4-BE49-F238E27FC236}">
                <a16:creationId xmlns:a16="http://schemas.microsoft.com/office/drawing/2014/main" id="{C4E9959C-4DD9-5CE2-7502-197F16897165}"/>
              </a:ext>
            </a:extLst>
          </p:cNvPr>
          <p:cNvSpPr>
            <a:spLocks noGrp="1"/>
          </p:cNvSpPr>
          <p:nvPr>
            <p:ph type="body" sz="quarter" idx="3"/>
          </p:nvPr>
        </p:nvSpPr>
        <p:spPr>
          <a:xfrm>
            <a:off x="6276975" y="673099"/>
            <a:ext cx="5183188" cy="404812"/>
          </a:xfrm>
        </p:spPr>
        <p:txBody>
          <a:bodyPr>
            <a:normAutofit lnSpcReduction="10000"/>
          </a:bodyPr>
          <a:lstStyle/>
          <a:p>
            <a:r>
              <a:rPr lang="sv-SE" dirty="0"/>
              <a:t>Blå</a:t>
            </a:r>
          </a:p>
        </p:txBody>
      </p:sp>
      <p:sp>
        <p:nvSpPr>
          <p:cNvPr id="6" name="Content Placeholder 5">
            <a:extLst>
              <a:ext uri="{FF2B5EF4-FFF2-40B4-BE49-F238E27FC236}">
                <a16:creationId xmlns:a16="http://schemas.microsoft.com/office/drawing/2014/main" id="{DE6DB0EB-2DB7-81A7-B923-BE1F9FD2E21F}"/>
              </a:ext>
            </a:extLst>
          </p:cNvPr>
          <p:cNvSpPr>
            <a:spLocks noGrp="1"/>
          </p:cNvSpPr>
          <p:nvPr>
            <p:ph sz="quarter" idx="4"/>
          </p:nvPr>
        </p:nvSpPr>
        <p:spPr>
          <a:xfrm>
            <a:off x="6172200" y="1077910"/>
            <a:ext cx="5183188" cy="5675313"/>
          </a:xfrm>
        </p:spPr>
        <p:txBody>
          <a:bodyPr>
            <a:normAutofit fontScale="92500" lnSpcReduction="20000"/>
          </a:bodyPr>
          <a:lstStyle/>
          <a:p>
            <a:r>
              <a:rPr lang="sv-SE" dirty="0"/>
              <a:t>Hugo Thörne</a:t>
            </a:r>
          </a:p>
          <a:p>
            <a:r>
              <a:rPr lang="sv-SE" dirty="0"/>
              <a:t>Harry Arvidsson</a:t>
            </a:r>
          </a:p>
          <a:p>
            <a:r>
              <a:rPr lang="sv-SE" dirty="0"/>
              <a:t>Jonathan Rosenqvist</a:t>
            </a:r>
          </a:p>
          <a:p>
            <a:r>
              <a:rPr lang="sv-SE" dirty="0"/>
              <a:t>Linus Nehvonen</a:t>
            </a:r>
          </a:p>
          <a:p>
            <a:r>
              <a:rPr lang="sv-SE" dirty="0"/>
              <a:t>Lucas Carlborg Aurell</a:t>
            </a:r>
          </a:p>
          <a:p>
            <a:r>
              <a:rPr lang="sv-SE" dirty="0"/>
              <a:t>Nils Joelsson</a:t>
            </a:r>
          </a:p>
          <a:p>
            <a:r>
              <a:rPr lang="sv-SE" dirty="0"/>
              <a:t>Melvin Jonasson</a:t>
            </a:r>
          </a:p>
          <a:p>
            <a:r>
              <a:rPr lang="sv-SE" dirty="0"/>
              <a:t>Isak	Wikerud</a:t>
            </a:r>
          </a:p>
          <a:p>
            <a:r>
              <a:rPr lang="sv-SE" dirty="0"/>
              <a:t>Elias	Dahlhielm</a:t>
            </a:r>
          </a:p>
          <a:p>
            <a:r>
              <a:rPr lang="sv-SE" dirty="0"/>
              <a:t>Hakeem Ogoti Gichaba</a:t>
            </a:r>
          </a:p>
          <a:p>
            <a:pPr marL="0" indent="0">
              <a:buNone/>
            </a:pPr>
            <a:r>
              <a:rPr lang="sv-SE" dirty="0"/>
              <a:t>Ledare:</a:t>
            </a:r>
          </a:p>
          <a:p>
            <a:pPr marL="0" indent="0">
              <a:buNone/>
            </a:pPr>
            <a:r>
              <a:rPr lang="sv-SE" dirty="0"/>
              <a:t>David T, Andreas J, Olle R</a:t>
            </a:r>
          </a:p>
        </p:txBody>
      </p:sp>
      <p:pic>
        <p:nvPicPr>
          <p:cNvPr id="7" name="Picture 6">
            <a:extLst>
              <a:ext uri="{FF2B5EF4-FFF2-40B4-BE49-F238E27FC236}">
                <a16:creationId xmlns:a16="http://schemas.microsoft.com/office/drawing/2014/main" id="{A848FE37-E49B-6160-9107-70624B8F33A2}"/>
              </a:ext>
            </a:extLst>
          </p:cNvPr>
          <p:cNvPicPr>
            <a:picLocks noChangeAspect="1"/>
          </p:cNvPicPr>
          <p:nvPr/>
        </p:nvPicPr>
        <p:blipFill>
          <a:blip r:embed="rId2"/>
          <a:stretch>
            <a:fillRect/>
          </a:stretch>
        </p:blipFill>
        <p:spPr>
          <a:xfrm>
            <a:off x="10073175" y="104776"/>
            <a:ext cx="1932599" cy="1847248"/>
          </a:xfrm>
          <a:prstGeom prst="rect">
            <a:avLst/>
          </a:prstGeom>
        </p:spPr>
      </p:pic>
      <p:sp>
        <p:nvSpPr>
          <p:cNvPr id="8" name="TextBox 7">
            <a:extLst>
              <a:ext uri="{FF2B5EF4-FFF2-40B4-BE49-F238E27FC236}">
                <a16:creationId xmlns:a16="http://schemas.microsoft.com/office/drawing/2014/main" id="{56085E6C-DF07-A0B7-9335-547651801E92}"/>
              </a:ext>
            </a:extLst>
          </p:cNvPr>
          <p:cNvSpPr txBox="1"/>
          <p:nvPr/>
        </p:nvSpPr>
        <p:spPr>
          <a:xfrm rot="16200000">
            <a:off x="-2567183" y="2789923"/>
            <a:ext cx="6153150" cy="646331"/>
          </a:xfrm>
          <a:prstGeom prst="rect">
            <a:avLst/>
          </a:prstGeom>
          <a:noFill/>
        </p:spPr>
        <p:txBody>
          <a:bodyPr wrap="square" rtlCol="0">
            <a:spAutoFit/>
          </a:bodyPr>
          <a:lstStyle/>
          <a:p>
            <a:r>
              <a:rPr lang="sv-SE" dirty="0">
                <a:solidFill>
                  <a:srgbClr val="FF0000"/>
                </a:solidFill>
              </a:rPr>
              <a:t>OBS: Lagindelningen gäller fram till sommaruppehållet</a:t>
            </a:r>
          </a:p>
          <a:p>
            <a:endParaRPr lang="sv-SE" dirty="0"/>
          </a:p>
        </p:txBody>
      </p:sp>
    </p:spTree>
    <p:extLst>
      <p:ext uri="{BB962C8B-B14F-4D97-AF65-F5344CB8AC3E}">
        <p14:creationId xmlns:p14="http://schemas.microsoft.com/office/powerpoint/2010/main" val="335580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1B965-68EC-4147-8FF5-094C674560E8}"/>
              </a:ext>
            </a:extLst>
          </p:cNvPr>
          <p:cNvSpPr>
            <a:spLocks noGrp="1"/>
          </p:cNvSpPr>
          <p:nvPr>
            <p:ph type="title"/>
          </p:nvPr>
        </p:nvSpPr>
        <p:spPr>
          <a:xfrm>
            <a:off x="466725" y="198437"/>
            <a:ext cx="10515600" cy="1325563"/>
          </a:xfrm>
        </p:spPr>
        <p:txBody>
          <a:bodyPr/>
          <a:lstStyle/>
          <a:p>
            <a:r>
              <a:rPr lang="sv-SE" dirty="0"/>
              <a:t>Övningar/Träningar </a:t>
            </a:r>
            <a:endParaRPr lang="en-US" dirty="0"/>
          </a:p>
        </p:txBody>
      </p:sp>
      <p:sp>
        <p:nvSpPr>
          <p:cNvPr id="3" name="Content Placeholder 2">
            <a:extLst>
              <a:ext uri="{FF2B5EF4-FFF2-40B4-BE49-F238E27FC236}">
                <a16:creationId xmlns:a16="http://schemas.microsoft.com/office/drawing/2014/main" id="{34191CF0-77A1-495D-BF5F-AE9EE1BE3792}"/>
              </a:ext>
            </a:extLst>
          </p:cNvPr>
          <p:cNvSpPr>
            <a:spLocks noGrp="1"/>
          </p:cNvSpPr>
          <p:nvPr>
            <p:ph idx="1"/>
          </p:nvPr>
        </p:nvSpPr>
        <p:spPr>
          <a:xfrm>
            <a:off x="142877" y="1712277"/>
            <a:ext cx="11906248" cy="5135563"/>
          </a:xfrm>
        </p:spPr>
        <p:txBody>
          <a:bodyPr>
            <a:normAutofit fontScale="92500" lnSpcReduction="10000"/>
          </a:bodyPr>
          <a:lstStyle/>
          <a:p>
            <a:r>
              <a:rPr lang="sv-SE" dirty="0"/>
              <a:t>Vi kommer ha 2 träningstillfällen/vecka + extra träningar(fortfarande oklart när och var det blir), Alla våra träningstider blir 1,5 tim långa.</a:t>
            </a:r>
          </a:p>
          <a:p>
            <a:r>
              <a:rPr lang="sv-SE" dirty="0"/>
              <a:t> </a:t>
            </a:r>
            <a:r>
              <a:rPr lang="sv-SE" b="1" dirty="0">
                <a:solidFill>
                  <a:srgbClr val="FF0000"/>
                </a:solidFill>
              </a:rPr>
              <a:t>Lördagar 10:30-12:00 B-plan och Torsdagar 17:00-18:30 A-plan(start 24/2)</a:t>
            </a:r>
          </a:p>
          <a:p>
            <a:r>
              <a:rPr lang="sv-SE" dirty="0"/>
              <a:t>Vi ska fokusera på koordinationsövningar, passningsövningar, dueller och speluppbyggnad.</a:t>
            </a:r>
          </a:p>
          <a:p>
            <a:r>
              <a:rPr lang="sv-SE" dirty="0"/>
              <a:t>Kontinuitet: Vi kommer köra med samma övningar i 4 veckor, syftet är att alla ska förstå och kunna genomföra övningen på rätt sätt.</a:t>
            </a:r>
          </a:p>
          <a:p>
            <a:r>
              <a:rPr lang="sv-SE" dirty="0"/>
              <a:t>Vi kommer ha extra träningar med mycket fokus på matchspel/speluppbyggnad. </a:t>
            </a:r>
          </a:p>
          <a:p>
            <a:r>
              <a:rPr lang="sv-SE" dirty="0"/>
              <a:t>Nytt för i år, vi kommer att nivåanpassa våra träningar. Det innebär att spelarna kommer möta andra spelare i sin nivå. </a:t>
            </a:r>
          </a:p>
          <a:p>
            <a:r>
              <a:rPr lang="sv-SE" dirty="0"/>
              <a:t>Målvakts träningar</a:t>
            </a:r>
          </a:p>
          <a:p>
            <a:r>
              <a:rPr lang="sv-SE" dirty="0"/>
              <a:t>Viktigt att ni tränar med era barn på fritiden eller skicka de till fotbollsplanen, det finns alltid någon som de känner.</a:t>
            </a:r>
            <a:endParaRPr lang="en-US" dirty="0"/>
          </a:p>
        </p:txBody>
      </p:sp>
      <p:pic>
        <p:nvPicPr>
          <p:cNvPr id="4" name="Picture 3">
            <a:extLst>
              <a:ext uri="{FF2B5EF4-FFF2-40B4-BE49-F238E27FC236}">
                <a16:creationId xmlns:a16="http://schemas.microsoft.com/office/drawing/2014/main" id="{8D302415-8024-00B9-6F2E-D9C57C9A76C8}"/>
              </a:ext>
            </a:extLst>
          </p:cNvPr>
          <p:cNvPicPr>
            <a:picLocks noChangeAspect="1"/>
          </p:cNvPicPr>
          <p:nvPr/>
        </p:nvPicPr>
        <p:blipFill>
          <a:blip r:embed="rId2"/>
          <a:stretch>
            <a:fillRect/>
          </a:stretch>
        </p:blipFill>
        <p:spPr>
          <a:xfrm>
            <a:off x="10116525" y="0"/>
            <a:ext cx="1932599" cy="1841152"/>
          </a:xfrm>
          <a:prstGeom prst="rect">
            <a:avLst/>
          </a:prstGeom>
        </p:spPr>
      </p:pic>
    </p:spTree>
    <p:extLst>
      <p:ext uri="{BB962C8B-B14F-4D97-AF65-F5344CB8AC3E}">
        <p14:creationId xmlns:p14="http://schemas.microsoft.com/office/powerpoint/2010/main" val="1215574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36C3-1158-45EA-B4A4-E73AFFA0CEC4}"/>
              </a:ext>
            </a:extLst>
          </p:cNvPr>
          <p:cNvSpPr>
            <a:spLocks noGrp="1"/>
          </p:cNvSpPr>
          <p:nvPr>
            <p:ph type="title"/>
          </p:nvPr>
        </p:nvSpPr>
        <p:spPr>
          <a:xfrm>
            <a:off x="396411" y="211013"/>
            <a:ext cx="10515600" cy="1325563"/>
          </a:xfrm>
        </p:spPr>
        <p:txBody>
          <a:bodyPr/>
          <a:lstStyle/>
          <a:p>
            <a:r>
              <a:rPr lang="sv-SE" dirty="0"/>
              <a:t>Matcher </a:t>
            </a:r>
            <a:endParaRPr lang="en-US" dirty="0"/>
          </a:p>
        </p:txBody>
      </p:sp>
      <p:sp>
        <p:nvSpPr>
          <p:cNvPr id="3" name="Content Placeholder 2">
            <a:extLst>
              <a:ext uri="{FF2B5EF4-FFF2-40B4-BE49-F238E27FC236}">
                <a16:creationId xmlns:a16="http://schemas.microsoft.com/office/drawing/2014/main" id="{C54E6024-6B20-45E3-A1C7-13E44D6CE789}"/>
              </a:ext>
            </a:extLst>
          </p:cNvPr>
          <p:cNvSpPr>
            <a:spLocks noGrp="1"/>
          </p:cNvSpPr>
          <p:nvPr>
            <p:ph idx="1"/>
          </p:nvPr>
        </p:nvSpPr>
        <p:spPr>
          <a:xfrm>
            <a:off x="396411" y="1580438"/>
            <a:ext cx="11131193" cy="5066549"/>
          </a:xfrm>
        </p:spPr>
        <p:txBody>
          <a:bodyPr>
            <a:normAutofit/>
          </a:bodyPr>
          <a:lstStyle/>
          <a:p>
            <a:r>
              <a:rPr lang="sv-SE" dirty="0"/>
              <a:t>Vi har anmält 5 st lag till seriespelet som startar i mitten av april.</a:t>
            </a:r>
          </a:p>
          <a:p>
            <a:r>
              <a:rPr lang="sv-SE" dirty="0"/>
              <a:t>Vi har också anmält 1 lag till en serie som heter träningsserie(bara vissa killar kommer delta i den serien).</a:t>
            </a:r>
          </a:p>
          <a:p>
            <a:r>
              <a:rPr lang="sv-SE" dirty="0"/>
              <a:t>Varje lag kommer att spela en match/vecka, vi har fortfarande inte fått spelschemat.</a:t>
            </a:r>
          </a:p>
          <a:p>
            <a:r>
              <a:rPr lang="sv-SE" dirty="0"/>
              <a:t>Vi kommer att ha samma lagindelning fram till sommaruppehållet.</a:t>
            </a:r>
          </a:p>
          <a:p>
            <a:r>
              <a:rPr lang="sv-SE" dirty="0"/>
              <a:t>Det kan bli ett par träningsmatcher innan sommarupphållet</a:t>
            </a:r>
          </a:p>
        </p:txBody>
      </p:sp>
      <p:pic>
        <p:nvPicPr>
          <p:cNvPr id="4" name="Picture 3">
            <a:extLst>
              <a:ext uri="{FF2B5EF4-FFF2-40B4-BE49-F238E27FC236}">
                <a16:creationId xmlns:a16="http://schemas.microsoft.com/office/drawing/2014/main" id="{0F12AEC2-CBB3-5A24-BEE9-0194CE83C6A6}"/>
              </a:ext>
            </a:extLst>
          </p:cNvPr>
          <p:cNvPicPr>
            <a:picLocks noChangeAspect="1"/>
          </p:cNvPicPr>
          <p:nvPr/>
        </p:nvPicPr>
        <p:blipFill>
          <a:blip r:embed="rId2"/>
          <a:stretch>
            <a:fillRect/>
          </a:stretch>
        </p:blipFill>
        <p:spPr>
          <a:xfrm>
            <a:off x="10138580" y="80184"/>
            <a:ext cx="1932599" cy="1841152"/>
          </a:xfrm>
          <a:prstGeom prst="rect">
            <a:avLst/>
          </a:prstGeom>
        </p:spPr>
      </p:pic>
    </p:spTree>
    <p:extLst>
      <p:ext uri="{BB962C8B-B14F-4D97-AF65-F5344CB8AC3E}">
        <p14:creationId xmlns:p14="http://schemas.microsoft.com/office/powerpoint/2010/main" val="2807164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CA463-8BF7-69CD-C03C-A9347A2B0428}"/>
              </a:ext>
            </a:extLst>
          </p:cNvPr>
          <p:cNvSpPr>
            <a:spLocks noGrp="1"/>
          </p:cNvSpPr>
          <p:nvPr>
            <p:ph type="title"/>
          </p:nvPr>
        </p:nvSpPr>
        <p:spPr/>
        <p:txBody>
          <a:bodyPr/>
          <a:lstStyle/>
          <a:p>
            <a:r>
              <a:rPr lang="sv-SE" dirty="0"/>
              <a:t>Träningsserie </a:t>
            </a:r>
            <a:endParaRPr lang="en-US" dirty="0"/>
          </a:p>
        </p:txBody>
      </p:sp>
      <p:sp>
        <p:nvSpPr>
          <p:cNvPr id="3" name="Content Placeholder 2">
            <a:extLst>
              <a:ext uri="{FF2B5EF4-FFF2-40B4-BE49-F238E27FC236}">
                <a16:creationId xmlns:a16="http://schemas.microsoft.com/office/drawing/2014/main" id="{31EECE9B-00DA-0B5F-1531-3B60CFEEC675}"/>
              </a:ext>
            </a:extLst>
          </p:cNvPr>
          <p:cNvSpPr>
            <a:spLocks noGrp="1"/>
          </p:cNvSpPr>
          <p:nvPr>
            <p:ph idx="1"/>
          </p:nvPr>
        </p:nvSpPr>
        <p:spPr/>
        <p:txBody>
          <a:bodyPr>
            <a:normAutofit lnSpcReduction="10000"/>
          </a:bodyPr>
          <a:lstStyle/>
          <a:p>
            <a:r>
              <a:rPr lang="sv-SE" dirty="0"/>
              <a:t>Vi har en spelartrupp på över 50 killar. Det är mycket roligt att se killarnas kämpaglöd och utveckling. I en så stor grupp är det självklart variation mellan olika spelare hur mycket fotboll man tagit till sig. Vi ledare försöker möta varje spelare på sin nivå och ge dem lagom utmaning för att de ska kunna ta nästa steg i sin utveckling.Vi har dock under hösten 2023 noterat att en del spelare blir stressade och ibland vet inte riktigt vad de ska göra under matcher när de möter spelare som är större, snabbare eller mer tekniska. Det är varken bra för självförtroendet eller fotbollsutvecklingen. Därför har vi beslutat att delta i ett initiativ som startats av andra klubbar som också har stora trupper. Det handlar om att ge de spelare som behöver en möjlighet att möta jämbördigt motstånd.</a:t>
            </a:r>
            <a:endParaRPr lang="en-US" dirty="0"/>
          </a:p>
        </p:txBody>
      </p:sp>
      <p:pic>
        <p:nvPicPr>
          <p:cNvPr id="4" name="Picture 3">
            <a:extLst>
              <a:ext uri="{FF2B5EF4-FFF2-40B4-BE49-F238E27FC236}">
                <a16:creationId xmlns:a16="http://schemas.microsoft.com/office/drawing/2014/main" id="{BB1CB81C-26BB-CF21-55CC-D628CB8B1267}"/>
              </a:ext>
            </a:extLst>
          </p:cNvPr>
          <p:cNvPicPr>
            <a:picLocks noChangeAspect="1"/>
          </p:cNvPicPr>
          <p:nvPr/>
        </p:nvPicPr>
        <p:blipFill>
          <a:blip r:embed="rId2"/>
          <a:stretch>
            <a:fillRect/>
          </a:stretch>
        </p:blipFill>
        <p:spPr>
          <a:xfrm>
            <a:off x="10097940" y="55880"/>
            <a:ext cx="1932599" cy="1841152"/>
          </a:xfrm>
          <a:prstGeom prst="rect">
            <a:avLst/>
          </a:prstGeom>
        </p:spPr>
      </p:pic>
    </p:spTree>
    <p:extLst>
      <p:ext uri="{BB962C8B-B14F-4D97-AF65-F5344CB8AC3E}">
        <p14:creationId xmlns:p14="http://schemas.microsoft.com/office/powerpoint/2010/main" val="3979913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28EDE9E-729A-6862-AEA4-D8D4BFA27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9626" y="101016"/>
            <a:ext cx="1936332" cy="1846638"/>
          </a:xfrm>
          <a:prstGeom prst="rect">
            <a:avLst/>
          </a:prstGeom>
          <a:noFill/>
          <a:extLst>
            <a:ext uri="{909E8E84-426E-40DD-AFC4-6F175D3DCCD1}">
              <a14:hiddenFill xmlns:a14="http://schemas.microsoft.com/office/drawing/2010/main">
                <a:solidFill>
                  <a:srgbClr val="FFFFFF"/>
                </a:solidFill>
              </a14:hiddenFill>
            </a:ext>
          </a:extLst>
        </p:spPr>
      </p:pic>
      <p:sp>
        <p:nvSpPr>
          <p:cNvPr id="6" name="textruta 5">
            <a:extLst>
              <a:ext uri="{FF2B5EF4-FFF2-40B4-BE49-F238E27FC236}">
                <a16:creationId xmlns:a16="http://schemas.microsoft.com/office/drawing/2014/main" id="{9E6239FC-AECB-7E68-8311-8890434E06A2}"/>
              </a:ext>
            </a:extLst>
          </p:cNvPr>
          <p:cNvSpPr txBox="1"/>
          <p:nvPr/>
        </p:nvSpPr>
        <p:spPr>
          <a:xfrm>
            <a:off x="288759" y="824947"/>
            <a:ext cx="11279604" cy="5232202"/>
          </a:xfrm>
          <a:prstGeom prst="rect">
            <a:avLst/>
          </a:prstGeom>
          <a:noFill/>
        </p:spPr>
        <p:txBody>
          <a:bodyPr wrap="square" rtlCol="0">
            <a:spAutoFit/>
          </a:bodyPr>
          <a:lstStyle/>
          <a:p>
            <a:r>
              <a:rPr lang="en-US" sz="1200" dirty="0"/>
              <a:t>Vi </a:t>
            </a:r>
            <a:r>
              <a:rPr lang="en-US" sz="1200" dirty="0" err="1"/>
              <a:t>kommer</a:t>
            </a:r>
            <a:r>
              <a:rPr lang="en-US" sz="1200" dirty="0"/>
              <a:t> </a:t>
            </a:r>
            <a:r>
              <a:rPr lang="en-US" sz="1200" dirty="0" err="1"/>
              <a:t>bestämma</a:t>
            </a:r>
            <a:r>
              <a:rPr lang="en-US" sz="1200" dirty="0"/>
              <a:t> </a:t>
            </a:r>
            <a:r>
              <a:rPr lang="en-US" sz="1200" dirty="0" err="1"/>
              <a:t>vem</a:t>
            </a:r>
            <a:r>
              <a:rPr lang="en-US" sz="1200" dirty="0"/>
              <a:t> </a:t>
            </a:r>
            <a:r>
              <a:rPr lang="en-US" sz="1200" dirty="0" err="1"/>
              <a:t>som</a:t>
            </a:r>
            <a:r>
              <a:rPr lang="en-US" sz="1200" dirty="0"/>
              <a:t> </a:t>
            </a:r>
            <a:r>
              <a:rPr lang="en-US" sz="1200" dirty="0" err="1"/>
              <a:t>sover</a:t>
            </a:r>
            <a:r>
              <a:rPr lang="en-US" sz="1200" dirty="0"/>
              <a:t> </a:t>
            </a:r>
            <a:r>
              <a:rPr lang="en-US" sz="1200" dirty="0" err="1"/>
              <a:t>bredvid</a:t>
            </a:r>
            <a:r>
              <a:rPr lang="en-US" sz="1200" dirty="0"/>
              <a:t> </a:t>
            </a:r>
            <a:r>
              <a:rPr lang="en-US" sz="1200" dirty="0" err="1"/>
              <a:t>vem</a:t>
            </a:r>
            <a:r>
              <a:rPr lang="en-US" sz="1200" dirty="0"/>
              <a:t> för </a:t>
            </a:r>
            <a:r>
              <a:rPr lang="en-US" sz="1200" dirty="0" err="1"/>
              <a:t>att</a:t>
            </a:r>
            <a:r>
              <a:rPr lang="en-US" sz="1200" dirty="0"/>
              <a:t> </a:t>
            </a:r>
            <a:r>
              <a:rPr lang="en-US" sz="1200" dirty="0" err="1"/>
              <a:t>undvika</a:t>
            </a:r>
            <a:r>
              <a:rPr lang="en-US" sz="1200" dirty="0"/>
              <a:t> </a:t>
            </a:r>
            <a:r>
              <a:rPr lang="en-US" sz="1200" dirty="0" err="1"/>
              <a:t>diskussioner</a:t>
            </a:r>
            <a:r>
              <a:rPr lang="en-US" sz="1200" dirty="0"/>
              <a:t>, </a:t>
            </a:r>
            <a:r>
              <a:rPr lang="en-US" sz="1200" dirty="0" err="1"/>
              <a:t>informera</a:t>
            </a:r>
            <a:r>
              <a:rPr lang="en-US" sz="1200" dirty="0"/>
              <a:t> era barn</a:t>
            </a:r>
            <a:r>
              <a:rPr lang="en-US" sz="1200" dirty="0">
                <a:sym typeface="Wingdings" panose="05000000000000000000" pitchFamily="2" charset="2"/>
              </a:rPr>
              <a:t> </a:t>
            </a:r>
            <a:r>
              <a:rPr lang="en-US" sz="1200" dirty="0"/>
              <a:t> </a:t>
            </a:r>
          </a:p>
          <a:p>
            <a:endParaRPr lang="en-US" sz="1200" dirty="0"/>
          </a:p>
          <a:p>
            <a:r>
              <a:rPr lang="en-US" sz="1200" dirty="0" err="1"/>
              <a:t>Fredag</a:t>
            </a:r>
            <a:endParaRPr lang="en-US" sz="1200" dirty="0"/>
          </a:p>
          <a:p>
            <a:pPr marL="285750" indent="-285750">
              <a:buFont typeface="Arial" panose="020B0604020202020204" pitchFamily="34" charset="0"/>
              <a:buChar char="•"/>
            </a:pPr>
            <a:r>
              <a:rPr lang="en-US" sz="1200" dirty="0"/>
              <a:t>17,00, team </a:t>
            </a:r>
            <a:r>
              <a:rPr lang="en-US" sz="1200" dirty="0" err="1"/>
              <a:t>aktiviteter</a:t>
            </a:r>
            <a:r>
              <a:rPr lang="en-US" sz="1200" dirty="0"/>
              <a:t> för </a:t>
            </a:r>
            <a:r>
              <a:rPr lang="en-US" sz="1200" dirty="0" err="1"/>
              <a:t>att</a:t>
            </a:r>
            <a:r>
              <a:rPr lang="en-US" sz="1200" dirty="0"/>
              <a:t> </a:t>
            </a:r>
            <a:r>
              <a:rPr lang="en-US" sz="1200" dirty="0" err="1"/>
              <a:t>stärka</a:t>
            </a:r>
            <a:r>
              <a:rPr lang="en-US" sz="1200" dirty="0"/>
              <a:t> </a:t>
            </a:r>
            <a:r>
              <a:rPr lang="en-US" sz="1200" dirty="0" err="1"/>
              <a:t>lagkänslan</a:t>
            </a:r>
            <a:endParaRPr lang="en-US" sz="1200" dirty="0"/>
          </a:p>
          <a:p>
            <a:pPr marL="285750" indent="-285750">
              <a:buFont typeface="Arial" panose="020B0604020202020204" pitchFamily="34" charset="0"/>
              <a:buChar char="•"/>
            </a:pPr>
            <a:r>
              <a:rPr lang="en-US" sz="1200" dirty="0"/>
              <a:t>19,00 Middag </a:t>
            </a:r>
          </a:p>
          <a:p>
            <a:pPr marL="285750" indent="-285750">
              <a:buFont typeface="Arial" panose="020B0604020202020204" pitchFamily="34" charset="0"/>
              <a:buChar char="•"/>
            </a:pPr>
            <a:r>
              <a:rPr lang="en-US" sz="1200" dirty="0"/>
              <a:t>Film</a:t>
            </a:r>
          </a:p>
          <a:p>
            <a:r>
              <a:rPr lang="en-US" sz="1200" dirty="0" err="1"/>
              <a:t>Lördag</a:t>
            </a:r>
            <a:r>
              <a:rPr lang="en-US" sz="1200" dirty="0"/>
              <a:t> </a:t>
            </a:r>
          </a:p>
          <a:p>
            <a:pPr marL="171450" indent="-171450">
              <a:buFont typeface="Arial" panose="020B0604020202020204" pitchFamily="34" charset="0"/>
              <a:buChar char="•"/>
            </a:pPr>
            <a:r>
              <a:rPr lang="en-US" sz="1200" dirty="0"/>
              <a:t>    08,00 </a:t>
            </a:r>
            <a:r>
              <a:rPr lang="en-US" sz="1200" dirty="0" err="1"/>
              <a:t>Frukost</a:t>
            </a:r>
            <a:r>
              <a:rPr lang="en-US" sz="1200" dirty="0"/>
              <a:t> </a:t>
            </a:r>
          </a:p>
          <a:p>
            <a:pPr marL="285750" indent="-285750">
              <a:buFont typeface="Arial" panose="020B0604020202020204" pitchFamily="34" charset="0"/>
              <a:buChar char="•"/>
            </a:pPr>
            <a:r>
              <a:rPr lang="en-US" sz="1200" dirty="0"/>
              <a:t>09,30-10,30 </a:t>
            </a:r>
            <a:r>
              <a:rPr lang="en-US" sz="1200" dirty="0" err="1"/>
              <a:t>Teori</a:t>
            </a:r>
            <a:r>
              <a:rPr lang="en-US" sz="1200" dirty="0"/>
              <a:t> om vi </a:t>
            </a:r>
            <a:r>
              <a:rPr lang="en-US" sz="1200" dirty="0" err="1"/>
              <a:t>inte</a:t>
            </a:r>
            <a:r>
              <a:rPr lang="en-US" sz="1200" dirty="0"/>
              <a:t> </a:t>
            </a:r>
            <a:r>
              <a:rPr lang="en-US" sz="1200" dirty="0" err="1"/>
              <a:t>får</a:t>
            </a:r>
            <a:r>
              <a:rPr lang="en-US" sz="1200" dirty="0"/>
              <a:t> </a:t>
            </a:r>
            <a:r>
              <a:rPr lang="en-US" sz="1200" dirty="0" err="1"/>
              <a:t>tillgång</a:t>
            </a:r>
            <a:r>
              <a:rPr lang="en-US" sz="1200" dirty="0"/>
              <a:t> till </a:t>
            </a:r>
            <a:r>
              <a:rPr lang="en-US" sz="1200" dirty="0" err="1"/>
              <a:t>planen</a:t>
            </a:r>
            <a:r>
              <a:rPr lang="en-US" sz="1200" dirty="0"/>
              <a:t> </a:t>
            </a:r>
            <a:r>
              <a:rPr lang="en-US" sz="1200" dirty="0" err="1"/>
              <a:t>tidigare</a:t>
            </a:r>
            <a:r>
              <a:rPr lang="en-US" sz="1200" dirty="0"/>
              <a:t>… </a:t>
            </a:r>
          </a:p>
          <a:p>
            <a:pPr marL="285750" indent="-285750">
              <a:buFont typeface="Arial" panose="020B0604020202020204" pitchFamily="34" charset="0"/>
              <a:buChar char="•"/>
            </a:pPr>
            <a:r>
              <a:rPr lang="en-US" sz="1200" dirty="0"/>
              <a:t>10,30-12,00 </a:t>
            </a:r>
            <a:r>
              <a:rPr lang="en-US" sz="1200" dirty="0" err="1"/>
              <a:t>träning</a:t>
            </a:r>
            <a:r>
              <a:rPr lang="en-US" sz="1200" dirty="0"/>
              <a:t> </a:t>
            </a:r>
            <a:r>
              <a:rPr lang="en-US" sz="1200" dirty="0" err="1"/>
              <a:t>och</a:t>
            </a:r>
            <a:r>
              <a:rPr lang="en-US" sz="1200" dirty="0"/>
              <a:t> </a:t>
            </a:r>
            <a:r>
              <a:rPr lang="en-US" sz="1200" dirty="0" err="1"/>
              <a:t>därefter</a:t>
            </a:r>
            <a:r>
              <a:rPr lang="en-US" sz="1200" dirty="0"/>
              <a:t> </a:t>
            </a:r>
            <a:r>
              <a:rPr lang="en-US" sz="1200" dirty="0" err="1"/>
              <a:t>hemgång</a:t>
            </a:r>
            <a:r>
              <a:rPr lang="en-US" sz="1200" dirty="0"/>
              <a:t> </a:t>
            </a:r>
          </a:p>
          <a:p>
            <a:pPr marL="285750" indent="-285750">
              <a:buFont typeface="Arial" panose="020B0604020202020204" pitchFamily="34" charset="0"/>
              <a:buChar char="•"/>
            </a:pPr>
            <a:r>
              <a:rPr lang="en-US" sz="1200" dirty="0" err="1"/>
              <a:t>Barnen</a:t>
            </a:r>
            <a:r>
              <a:rPr lang="en-US" sz="1200" dirty="0"/>
              <a:t> ska </a:t>
            </a:r>
            <a:r>
              <a:rPr lang="en-US" sz="1200" dirty="0" err="1"/>
              <a:t>plocka</a:t>
            </a:r>
            <a:r>
              <a:rPr lang="en-US" sz="1200" dirty="0"/>
              <a:t> </a:t>
            </a:r>
            <a:r>
              <a:rPr lang="en-US" sz="1200" dirty="0" err="1"/>
              <a:t>ihop</a:t>
            </a:r>
            <a:r>
              <a:rPr lang="en-US" sz="1200" dirty="0"/>
              <a:t> </a:t>
            </a:r>
            <a:r>
              <a:rPr lang="en-US" sz="1200" dirty="0" err="1"/>
              <a:t>sina</a:t>
            </a:r>
            <a:r>
              <a:rPr lang="en-US" sz="1200" dirty="0"/>
              <a:t> saker men vi </a:t>
            </a:r>
            <a:r>
              <a:rPr lang="en-US" sz="1200" dirty="0" err="1"/>
              <a:t>behöver</a:t>
            </a:r>
            <a:r>
              <a:rPr lang="en-US" sz="1200" dirty="0"/>
              <a:t> </a:t>
            </a:r>
            <a:r>
              <a:rPr lang="en-US" sz="1200" dirty="0" err="1"/>
              <a:t>hjälp</a:t>
            </a:r>
            <a:r>
              <a:rPr lang="en-US" sz="1200" dirty="0"/>
              <a:t> av er </a:t>
            </a:r>
            <a:r>
              <a:rPr lang="en-US" sz="1200" dirty="0" err="1"/>
              <a:t>att</a:t>
            </a:r>
            <a:r>
              <a:rPr lang="en-US" sz="1200" dirty="0"/>
              <a:t> </a:t>
            </a:r>
            <a:r>
              <a:rPr lang="en-US" sz="1200" dirty="0" err="1"/>
              <a:t>städa</a:t>
            </a:r>
            <a:r>
              <a:rPr lang="en-US" sz="1200" dirty="0"/>
              <a:t> under </a:t>
            </a:r>
            <a:r>
              <a:rPr lang="en-US" sz="1200" dirty="0" err="1"/>
              <a:t>tiden</a:t>
            </a:r>
            <a:r>
              <a:rPr lang="en-US" sz="1200" dirty="0"/>
              <a:t> vi </a:t>
            </a:r>
            <a:r>
              <a:rPr lang="en-US" sz="1200" dirty="0" err="1"/>
              <a:t>tränar</a:t>
            </a:r>
            <a:r>
              <a:rPr lang="en-US" sz="1200" dirty="0"/>
              <a:t>		 </a:t>
            </a:r>
          </a:p>
          <a:p>
            <a:endParaRPr lang="en-US" sz="1200" dirty="0"/>
          </a:p>
          <a:p>
            <a:r>
              <a:rPr lang="en-US" sz="1200" dirty="0" err="1"/>
              <a:t>Regler</a:t>
            </a:r>
            <a:r>
              <a:rPr lang="en-US" sz="1200" dirty="0"/>
              <a:t>,</a:t>
            </a:r>
          </a:p>
          <a:p>
            <a:pPr lvl="1"/>
            <a:r>
              <a:rPr lang="en-US" sz="1200" dirty="0" err="1"/>
              <a:t>Inget</a:t>
            </a:r>
            <a:r>
              <a:rPr lang="en-US" sz="1200" dirty="0"/>
              <a:t> </a:t>
            </a:r>
            <a:r>
              <a:rPr lang="en-US" sz="1200" dirty="0" err="1"/>
              <a:t>godis,läsk</a:t>
            </a:r>
            <a:r>
              <a:rPr lang="en-US" sz="1200" dirty="0"/>
              <a:t> </a:t>
            </a:r>
            <a:r>
              <a:rPr lang="en-US" sz="1200" dirty="0" err="1"/>
              <a:t>eller</a:t>
            </a:r>
            <a:r>
              <a:rPr lang="en-US" sz="1200" dirty="0"/>
              <a:t> mat </a:t>
            </a:r>
            <a:r>
              <a:rPr lang="en-US" sz="1200" dirty="0" err="1"/>
              <a:t>får</a:t>
            </a:r>
            <a:r>
              <a:rPr lang="en-US" sz="1200" dirty="0"/>
              <a:t> </a:t>
            </a:r>
            <a:r>
              <a:rPr lang="en-US" sz="1200" dirty="0" err="1"/>
              <a:t>tas</a:t>
            </a:r>
            <a:r>
              <a:rPr lang="en-US" sz="1200" dirty="0"/>
              <a:t> med</a:t>
            </a:r>
          </a:p>
          <a:p>
            <a:pPr lvl="1"/>
            <a:r>
              <a:rPr lang="en-US" sz="1200" dirty="0" err="1"/>
              <a:t>Mobilförbud</a:t>
            </a:r>
            <a:endParaRPr lang="en-US" sz="1200" dirty="0"/>
          </a:p>
          <a:p>
            <a:pPr lvl="1"/>
            <a:r>
              <a:rPr lang="en-US" sz="1200" dirty="0" err="1"/>
              <a:t>Tyst</a:t>
            </a:r>
            <a:r>
              <a:rPr lang="en-US" sz="1200" dirty="0"/>
              <a:t> 21.30</a:t>
            </a:r>
          </a:p>
          <a:p>
            <a:pPr lvl="1"/>
            <a:r>
              <a:rPr lang="en-US" sz="1200" dirty="0"/>
              <a:t>Noll </a:t>
            </a:r>
            <a:r>
              <a:rPr lang="en-US" sz="1200" dirty="0" err="1"/>
              <a:t>tolerans</a:t>
            </a:r>
            <a:r>
              <a:rPr lang="en-US" sz="1200" dirty="0"/>
              <a:t> mot </a:t>
            </a:r>
            <a:r>
              <a:rPr lang="en-US" sz="1200" dirty="0" err="1"/>
              <a:t>dåligt</a:t>
            </a:r>
            <a:r>
              <a:rPr lang="en-US" sz="1200" dirty="0"/>
              <a:t> </a:t>
            </a:r>
            <a:r>
              <a:rPr lang="en-US" sz="1200" dirty="0" err="1"/>
              <a:t>uppförande</a:t>
            </a:r>
            <a:r>
              <a:rPr lang="en-US" sz="1200" dirty="0"/>
              <a:t>, om </a:t>
            </a:r>
            <a:r>
              <a:rPr lang="en-US" sz="1200" dirty="0" err="1"/>
              <a:t>någon</a:t>
            </a:r>
            <a:r>
              <a:rPr lang="en-US" sz="1200" dirty="0"/>
              <a:t> </a:t>
            </a:r>
            <a:r>
              <a:rPr lang="en-US" sz="1200" dirty="0" err="1"/>
              <a:t>inte</a:t>
            </a:r>
            <a:r>
              <a:rPr lang="en-US" sz="1200" dirty="0"/>
              <a:t> </a:t>
            </a:r>
            <a:r>
              <a:rPr lang="en-US" sz="1200" dirty="0" err="1"/>
              <a:t>sköter</a:t>
            </a:r>
            <a:r>
              <a:rPr lang="en-US" sz="1200" dirty="0"/>
              <a:t> sig </a:t>
            </a:r>
            <a:r>
              <a:rPr lang="en-US" sz="1200" dirty="0" err="1"/>
              <a:t>så</a:t>
            </a:r>
            <a:r>
              <a:rPr lang="en-US" sz="1200" dirty="0"/>
              <a:t> </a:t>
            </a:r>
            <a:r>
              <a:rPr lang="en-US" sz="1200" dirty="0" err="1"/>
              <a:t>kommer</a:t>
            </a:r>
            <a:r>
              <a:rPr lang="en-US" sz="1200" dirty="0"/>
              <a:t> vi </a:t>
            </a:r>
            <a:r>
              <a:rPr lang="en-US" sz="1200" dirty="0" err="1"/>
              <a:t>först</a:t>
            </a:r>
            <a:r>
              <a:rPr lang="en-US" sz="1200" dirty="0"/>
              <a:t> prata med </a:t>
            </a:r>
            <a:r>
              <a:rPr lang="en-US" sz="1200" dirty="0" err="1"/>
              <a:t>spelare</a:t>
            </a:r>
            <a:r>
              <a:rPr lang="en-US" sz="1200" dirty="0"/>
              <a:t> </a:t>
            </a:r>
            <a:r>
              <a:rPr lang="en-US" sz="1200" dirty="0" err="1"/>
              <a:t>och</a:t>
            </a:r>
            <a:r>
              <a:rPr lang="en-US" sz="1200" dirty="0"/>
              <a:t> </a:t>
            </a:r>
            <a:r>
              <a:rPr lang="en-US" sz="1200" dirty="0" err="1"/>
              <a:t>föräldrarna</a:t>
            </a:r>
            <a:r>
              <a:rPr lang="en-US" sz="1200" dirty="0"/>
              <a:t>, </a:t>
            </a:r>
            <a:r>
              <a:rPr lang="en-US" sz="1200" dirty="0" err="1"/>
              <a:t>ifall</a:t>
            </a:r>
            <a:r>
              <a:rPr lang="en-US" sz="1200" dirty="0"/>
              <a:t> vi </a:t>
            </a:r>
            <a:r>
              <a:rPr lang="en-US" sz="1200" dirty="0" err="1"/>
              <a:t>inte</a:t>
            </a:r>
            <a:r>
              <a:rPr lang="en-US" sz="1200" dirty="0"/>
              <a:t> ser </a:t>
            </a:r>
            <a:r>
              <a:rPr lang="en-US" sz="1200" dirty="0" err="1"/>
              <a:t>att</a:t>
            </a:r>
            <a:r>
              <a:rPr lang="en-US" sz="1200" dirty="0"/>
              <a:t> </a:t>
            </a:r>
            <a:r>
              <a:rPr lang="en-US" sz="1200" dirty="0" err="1"/>
              <a:t>betendet</a:t>
            </a:r>
            <a:r>
              <a:rPr lang="en-US" sz="1200" dirty="0"/>
              <a:t> </a:t>
            </a:r>
            <a:r>
              <a:rPr lang="en-US" sz="1200" dirty="0" err="1"/>
              <a:t>blir</a:t>
            </a:r>
            <a:r>
              <a:rPr lang="en-US" sz="1200" dirty="0"/>
              <a:t> </a:t>
            </a:r>
            <a:r>
              <a:rPr lang="en-US" sz="1200" dirty="0" err="1"/>
              <a:t>bättre</a:t>
            </a:r>
            <a:r>
              <a:rPr lang="en-US" sz="1200" dirty="0"/>
              <a:t> </a:t>
            </a:r>
            <a:r>
              <a:rPr lang="en-US" sz="1200" dirty="0" err="1"/>
              <a:t>som</a:t>
            </a:r>
            <a:r>
              <a:rPr lang="en-US" sz="1200" dirty="0"/>
              <a:t> </a:t>
            </a:r>
            <a:r>
              <a:rPr lang="en-US" sz="1200" dirty="0" err="1"/>
              <a:t>kommer</a:t>
            </a:r>
            <a:r>
              <a:rPr lang="en-US" sz="1200" dirty="0"/>
              <a:t> </a:t>
            </a:r>
            <a:r>
              <a:rPr lang="en-US" sz="1200" dirty="0" err="1"/>
              <a:t>spelaren</a:t>
            </a:r>
            <a:r>
              <a:rPr lang="en-US" sz="1200" dirty="0"/>
              <a:t> </a:t>
            </a:r>
            <a:r>
              <a:rPr lang="en-US" sz="1200" dirty="0" err="1"/>
              <a:t>bli</a:t>
            </a:r>
            <a:r>
              <a:rPr lang="en-US" sz="1200" dirty="0"/>
              <a:t> </a:t>
            </a:r>
            <a:r>
              <a:rPr lang="en-US" sz="1200" dirty="0" err="1"/>
              <a:t>hemskickad</a:t>
            </a:r>
            <a:r>
              <a:rPr lang="en-US" sz="1200" dirty="0"/>
              <a:t> </a:t>
            </a:r>
            <a:r>
              <a:rPr lang="en-US" sz="1200" dirty="0" err="1"/>
              <a:t>och</a:t>
            </a:r>
            <a:r>
              <a:rPr lang="en-US" sz="1200" dirty="0"/>
              <a:t> </a:t>
            </a:r>
            <a:r>
              <a:rPr lang="en-US" sz="1200" dirty="0" err="1"/>
              <a:t>ej</a:t>
            </a:r>
            <a:r>
              <a:rPr lang="en-US" sz="1200" dirty="0"/>
              <a:t> </a:t>
            </a:r>
            <a:r>
              <a:rPr lang="en-US" sz="1200" dirty="0" err="1"/>
              <a:t>kunna</a:t>
            </a:r>
            <a:r>
              <a:rPr lang="en-US" sz="1200" dirty="0"/>
              <a:t> </a:t>
            </a:r>
            <a:r>
              <a:rPr lang="en-US" sz="1200" dirty="0" err="1"/>
              <a:t>övernatta</a:t>
            </a:r>
            <a:r>
              <a:rPr lang="en-US" sz="1200" dirty="0"/>
              <a:t> med </a:t>
            </a:r>
            <a:r>
              <a:rPr lang="en-US" sz="1200" dirty="0" err="1"/>
              <a:t>killarna</a:t>
            </a:r>
            <a:r>
              <a:rPr lang="en-US" sz="1200" dirty="0"/>
              <a:t> </a:t>
            </a:r>
            <a:r>
              <a:rPr lang="en-US" sz="1200" dirty="0" err="1"/>
              <a:t>på</a:t>
            </a:r>
            <a:r>
              <a:rPr lang="en-US" sz="1200" dirty="0"/>
              <a:t> </a:t>
            </a:r>
            <a:r>
              <a:rPr lang="en-US" sz="1200" dirty="0" err="1"/>
              <a:t>Ulvacupen</a:t>
            </a:r>
            <a:r>
              <a:rPr lang="en-US" sz="1200" dirty="0"/>
              <a:t> </a:t>
            </a:r>
          </a:p>
          <a:p>
            <a:endParaRPr lang="en-US" sz="1200" dirty="0"/>
          </a:p>
          <a:p>
            <a:r>
              <a:rPr lang="en-US" sz="1200" dirty="0" err="1"/>
              <a:t>Packlista</a:t>
            </a:r>
            <a:r>
              <a:rPr lang="en-US" sz="1200" dirty="0"/>
              <a:t>, </a:t>
            </a:r>
            <a:r>
              <a:rPr lang="en-US" sz="1200" dirty="0" err="1"/>
              <a:t>fullständig</a:t>
            </a:r>
            <a:r>
              <a:rPr lang="en-US" sz="1200" dirty="0"/>
              <a:t> </a:t>
            </a:r>
            <a:r>
              <a:rPr lang="en-US" sz="1200" dirty="0" err="1"/>
              <a:t>lista</a:t>
            </a:r>
            <a:r>
              <a:rPr lang="en-US" sz="1200" dirty="0"/>
              <a:t> </a:t>
            </a:r>
            <a:r>
              <a:rPr lang="en-US" sz="1200" dirty="0" err="1"/>
              <a:t>skickas</a:t>
            </a:r>
            <a:r>
              <a:rPr lang="en-US" sz="1200" dirty="0"/>
              <a:t> </a:t>
            </a:r>
            <a:r>
              <a:rPr lang="en-US" sz="1200" dirty="0" err="1"/>
              <a:t>när</a:t>
            </a:r>
            <a:r>
              <a:rPr lang="en-US" sz="1200" dirty="0"/>
              <a:t> vi </a:t>
            </a:r>
            <a:r>
              <a:rPr lang="en-US" sz="1200" dirty="0" err="1"/>
              <a:t>närmar</a:t>
            </a:r>
            <a:r>
              <a:rPr lang="en-US" sz="1200" dirty="0"/>
              <a:t> </a:t>
            </a:r>
            <a:r>
              <a:rPr lang="en-US" sz="1200" dirty="0" err="1"/>
              <a:t>oss</a:t>
            </a:r>
            <a:r>
              <a:rPr lang="en-US" sz="1200" dirty="0"/>
              <a:t> men </a:t>
            </a:r>
            <a:r>
              <a:rPr lang="en-US" sz="1200" dirty="0" err="1"/>
              <a:t>allt</a:t>
            </a:r>
            <a:r>
              <a:rPr lang="en-US" sz="1200" dirty="0"/>
              <a:t> </a:t>
            </a:r>
            <a:r>
              <a:rPr lang="en-US" sz="1200" dirty="0" err="1"/>
              <a:t>måste</a:t>
            </a:r>
            <a:r>
              <a:rPr lang="en-US" sz="1200" dirty="0"/>
              <a:t> </a:t>
            </a:r>
            <a:r>
              <a:rPr lang="en-US" sz="1200" dirty="0" err="1"/>
              <a:t>vara</a:t>
            </a:r>
            <a:r>
              <a:rPr lang="en-US" sz="1200" dirty="0"/>
              <a:t> </a:t>
            </a:r>
            <a:r>
              <a:rPr lang="en-US" sz="1200" dirty="0" err="1"/>
              <a:t>namnat</a:t>
            </a:r>
            <a:r>
              <a:rPr lang="en-US" sz="1200" dirty="0"/>
              <a:t> </a:t>
            </a:r>
            <a:r>
              <a:rPr lang="en-US" sz="1200" dirty="0" err="1"/>
              <a:t>och</a:t>
            </a:r>
            <a:r>
              <a:rPr lang="en-US" sz="1200" dirty="0"/>
              <a:t> </a:t>
            </a:r>
            <a:r>
              <a:rPr lang="en-US" sz="1200" dirty="0" err="1"/>
              <a:t>barnen</a:t>
            </a:r>
            <a:r>
              <a:rPr lang="en-US" sz="1200" dirty="0"/>
              <a:t> ska </a:t>
            </a:r>
            <a:r>
              <a:rPr lang="en-US" sz="1200" dirty="0" err="1"/>
              <a:t>packat</a:t>
            </a:r>
            <a:r>
              <a:rPr lang="en-US" sz="1200" dirty="0"/>
              <a:t> </a:t>
            </a:r>
            <a:r>
              <a:rPr lang="en-US" sz="1200" dirty="0" err="1"/>
              <a:t>sina</a:t>
            </a:r>
            <a:r>
              <a:rPr lang="en-US" sz="1200" dirty="0"/>
              <a:t> saker </a:t>
            </a:r>
            <a:r>
              <a:rPr lang="en-US" sz="1200" dirty="0" err="1"/>
              <a:t>själva</a:t>
            </a:r>
            <a:r>
              <a:rPr lang="en-US" sz="1200" dirty="0"/>
              <a:t>. </a:t>
            </a:r>
          </a:p>
          <a:p>
            <a:pPr lvl="1"/>
            <a:r>
              <a:rPr lang="en-US" sz="1200" dirty="0" err="1"/>
              <a:t>Fotbollskläder</a:t>
            </a:r>
            <a:r>
              <a:rPr lang="en-US" sz="1200" dirty="0"/>
              <a:t> </a:t>
            </a:r>
            <a:r>
              <a:rPr lang="en-US" sz="1200" dirty="0" err="1"/>
              <a:t>inkl</a:t>
            </a:r>
            <a:r>
              <a:rPr lang="en-US" sz="1200" dirty="0"/>
              <a:t> </a:t>
            </a:r>
            <a:r>
              <a:rPr lang="en-US" sz="1200" dirty="0" err="1"/>
              <a:t>vattenflaska</a:t>
            </a:r>
            <a:endParaRPr lang="en-US" sz="1200" dirty="0"/>
          </a:p>
          <a:p>
            <a:pPr lvl="1"/>
            <a:r>
              <a:rPr lang="en-US" sz="1200" dirty="0" err="1"/>
              <a:t>Vanliga</a:t>
            </a:r>
            <a:r>
              <a:rPr lang="en-US" sz="1200" dirty="0"/>
              <a:t> </a:t>
            </a:r>
            <a:r>
              <a:rPr lang="en-US" sz="1200" dirty="0" err="1"/>
              <a:t>kläder</a:t>
            </a:r>
            <a:r>
              <a:rPr lang="en-US" sz="1200" dirty="0"/>
              <a:t> </a:t>
            </a:r>
            <a:r>
              <a:rPr lang="en-US" sz="1200" dirty="0" err="1"/>
              <a:t>samt</a:t>
            </a:r>
            <a:r>
              <a:rPr lang="en-US" sz="1200" dirty="0"/>
              <a:t> </a:t>
            </a:r>
            <a:r>
              <a:rPr lang="en-US" sz="1200" dirty="0" err="1"/>
              <a:t>handuk</a:t>
            </a:r>
            <a:endParaRPr lang="en-US" sz="1200" dirty="0"/>
          </a:p>
          <a:p>
            <a:pPr lvl="1"/>
            <a:r>
              <a:rPr lang="en-US" sz="1200" dirty="0"/>
              <a:t>Ev </a:t>
            </a:r>
            <a:r>
              <a:rPr lang="en-US" sz="1200" dirty="0" err="1"/>
              <a:t>mobil</a:t>
            </a:r>
            <a:r>
              <a:rPr lang="en-US" sz="1200" dirty="0"/>
              <a:t> </a:t>
            </a:r>
          </a:p>
          <a:p>
            <a:pPr lvl="1"/>
            <a:r>
              <a:rPr lang="en-US" sz="1200" dirty="0" err="1"/>
              <a:t>Luftmadrass</a:t>
            </a:r>
            <a:r>
              <a:rPr lang="en-US" sz="1200" dirty="0"/>
              <a:t>, </a:t>
            </a:r>
            <a:r>
              <a:rPr lang="en-US" sz="1200" dirty="0" err="1"/>
              <a:t>sovsäck</a:t>
            </a:r>
            <a:r>
              <a:rPr lang="en-US" sz="1200" dirty="0"/>
              <a:t>/</a:t>
            </a:r>
            <a:r>
              <a:rPr lang="en-US" sz="1200" dirty="0" err="1"/>
              <a:t>täcken</a:t>
            </a:r>
            <a:endParaRPr lang="en-US" sz="1200" dirty="0"/>
          </a:p>
          <a:p>
            <a:endParaRPr lang="en-US" sz="1200" dirty="0"/>
          </a:p>
          <a:p>
            <a:r>
              <a:rPr lang="en-US" sz="1200" dirty="0" err="1"/>
              <a:t>Informera</a:t>
            </a:r>
            <a:r>
              <a:rPr lang="en-US" sz="1200" dirty="0"/>
              <a:t> </a:t>
            </a:r>
            <a:r>
              <a:rPr lang="en-US" sz="1200" dirty="0" err="1"/>
              <a:t>oss</a:t>
            </a:r>
            <a:r>
              <a:rPr lang="en-US" sz="1200" dirty="0"/>
              <a:t> </a:t>
            </a:r>
            <a:r>
              <a:rPr lang="en-US" sz="1200" dirty="0" err="1"/>
              <a:t>ifall</a:t>
            </a:r>
            <a:r>
              <a:rPr lang="en-US" sz="1200" dirty="0"/>
              <a:t> </a:t>
            </a:r>
            <a:r>
              <a:rPr lang="en-US" sz="1200" dirty="0" err="1"/>
              <a:t>barnen</a:t>
            </a:r>
            <a:r>
              <a:rPr lang="en-US" sz="1200" dirty="0"/>
              <a:t> </a:t>
            </a:r>
            <a:r>
              <a:rPr lang="en-US" sz="1200" dirty="0" err="1"/>
              <a:t>har</a:t>
            </a:r>
            <a:r>
              <a:rPr lang="en-US" sz="1200" dirty="0"/>
              <a:t> </a:t>
            </a:r>
            <a:r>
              <a:rPr lang="en-US" sz="1200" dirty="0" err="1"/>
              <a:t>några</a:t>
            </a:r>
            <a:r>
              <a:rPr lang="en-US" sz="1200" dirty="0"/>
              <a:t> </a:t>
            </a:r>
            <a:r>
              <a:rPr lang="en-US" sz="1200" dirty="0" err="1"/>
              <a:t>allergier</a:t>
            </a:r>
            <a:endParaRPr lang="en-US" sz="1200" dirty="0"/>
          </a:p>
          <a:p>
            <a:r>
              <a:rPr lang="en-US" sz="1200" dirty="0"/>
              <a:t>Vi </a:t>
            </a:r>
            <a:r>
              <a:rPr lang="en-US" sz="1200" dirty="0" err="1"/>
              <a:t>räknar</a:t>
            </a:r>
            <a:r>
              <a:rPr lang="en-US" sz="1200" dirty="0"/>
              <a:t> med </a:t>
            </a:r>
            <a:r>
              <a:rPr lang="en-US" sz="1200" dirty="0" err="1"/>
              <a:t>att</a:t>
            </a:r>
            <a:r>
              <a:rPr lang="en-US" sz="1200" dirty="0"/>
              <a:t> </a:t>
            </a:r>
            <a:r>
              <a:rPr lang="en-US" sz="1200" dirty="0" err="1"/>
              <a:t>föräldrar</a:t>
            </a:r>
            <a:r>
              <a:rPr lang="en-US" sz="1200" dirty="0"/>
              <a:t> </a:t>
            </a:r>
            <a:r>
              <a:rPr lang="en-US" sz="1200" dirty="0" err="1"/>
              <a:t>är</a:t>
            </a:r>
            <a:r>
              <a:rPr lang="en-US" sz="1200" dirty="0"/>
              <a:t> </a:t>
            </a:r>
            <a:r>
              <a:rPr lang="en-US" sz="1200" dirty="0" err="1"/>
              <a:t>tillgängliga</a:t>
            </a:r>
            <a:r>
              <a:rPr lang="en-US" sz="1200" dirty="0"/>
              <a:t> </a:t>
            </a:r>
            <a:r>
              <a:rPr lang="en-US" sz="1200" dirty="0" err="1"/>
              <a:t>ifall</a:t>
            </a:r>
            <a:r>
              <a:rPr lang="en-US" sz="1200" dirty="0"/>
              <a:t> </a:t>
            </a:r>
            <a:r>
              <a:rPr lang="en-US" sz="1200" dirty="0" err="1"/>
              <a:t>något</a:t>
            </a:r>
            <a:r>
              <a:rPr lang="en-US" sz="1200" dirty="0"/>
              <a:t> </a:t>
            </a:r>
            <a:r>
              <a:rPr lang="en-US" sz="1200" dirty="0" err="1"/>
              <a:t>händer</a:t>
            </a:r>
            <a:r>
              <a:rPr lang="en-US" sz="1200" dirty="0"/>
              <a:t>, det </a:t>
            </a:r>
            <a:r>
              <a:rPr lang="en-US" sz="1200" dirty="0" err="1"/>
              <a:t>inkl</a:t>
            </a:r>
            <a:r>
              <a:rPr lang="en-US" sz="1200" dirty="0"/>
              <a:t> </a:t>
            </a:r>
            <a:r>
              <a:rPr lang="en-US" sz="1200" dirty="0" err="1"/>
              <a:t>nattetid</a:t>
            </a:r>
            <a:r>
              <a:rPr lang="en-US" sz="1200" dirty="0"/>
              <a:t> (</a:t>
            </a:r>
            <a:r>
              <a:rPr lang="en-US" sz="1200" dirty="0" err="1"/>
              <a:t>alla</a:t>
            </a:r>
            <a:r>
              <a:rPr lang="en-US" sz="1200" dirty="0"/>
              <a:t> </a:t>
            </a:r>
            <a:r>
              <a:rPr lang="en-US" sz="1200" dirty="0" err="1"/>
              <a:t>telefonnummer</a:t>
            </a:r>
            <a:r>
              <a:rPr lang="en-US" sz="1200" dirty="0"/>
              <a:t> ska </a:t>
            </a:r>
            <a:r>
              <a:rPr lang="en-US" sz="1200" dirty="0" err="1"/>
              <a:t>finnas</a:t>
            </a:r>
            <a:r>
              <a:rPr lang="en-US" sz="1200" dirty="0"/>
              <a:t> I </a:t>
            </a:r>
            <a:r>
              <a:rPr lang="en-US" sz="1200" dirty="0" err="1"/>
              <a:t>sportadmin</a:t>
            </a:r>
            <a:r>
              <a:rPr lang="en-US" sz="1200" dirty="0"/>
              <a:t>) </a:t>
            </a:r>
          </a:p>
          <a:p>
            <a:endParaRPr lang="en-US" sz="1000" dirty="0"/>
          </a:p>
        </p:txBody>
      </p:sp>
      <p:sp>
        <p:nvSpPr>
          <p:cNvPr id="3" name="textruta 2">
            <a:extLst>
              <a:ext uri="{FF2B5EF4-FFF2-40B4-BE49-F238E27FC236}">
                <a16:creationId xmlns:a16="http://schemas.microsoft.com/office/drawing/2014/main" id="{B755C3F7-D2BA-3C09-CE5A-CB249BA89C7D}"/>
              </a:ext>
            </a:extLst>
          </p:cNvPr>
          <p:cNvSpPr txBox="1"/>
          <p:nvPr/>
        </p:nvSpPr>
        <p:spPr>
          <a:xfrm>
            <a:off x="481264" y="341043"/>
            <a:ext cx="7754352" cy="369332"/>
          </a:xfrm>
          <a:prstGeom prst="rect">
            <a:avLst/>
          </a:prstGeom>
          <a:noFill/>
        </p:spPr>
        <p:txBody>
          <a:bodyPr wrap="square">
            <a:spAutoFit/>
          </a:bodyPr>
          <a:lstStyle/>
          <a:p>
            <a:r>
              <a:rPr lang="en-US" dirty="0"/>
              <a:t>22-23 Mars, </a:t>
            </a:r>
            <a:r>
              <a:rPr lang="en-US" sz="1800" dirty="0" err="1"/>
              <a:t>Uppstartsläger</a:t>
            </a:r>
            <a:r>
              <a:rPr lang="en-US" sz="1800" dirty="0"/>
              <a:t> med </a:t>
            </a:r>
            <a:r>
              <a:rPr lang="en-US" sz="1800" dirty="0" err="1"/>
              <a:t>övernattning</a:t>
            </a:r>
            <a:r>
              <a:rPr lang="en-US" sz="1800" dirty="0"/>
              <a:t> I </a:t>
            </a:r>
            <a:r>
              <a:rPr lang="en-US" sz="1800" dirty="0" err="1"/>
              <a:t>klubblokalen</a:t>
            </a:r>
            <a:endParaRPr lang="en-US" sz="1800" dirty="0"/>
          </a:p>
        </p:txBody>
      </p:sp>
    </p:spTree>
    <p:extLst>
      <p:ext uri="{BB962C8B-B14F-4D97-AF65-F5344CB8AC3E}">
        <p14:creationId xmlns:p14="http://schemas.microsoft.com/office/powerpoint/2010/main" val="4195150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28EDE9E-729A-6862-AEA4-D8D4BFA27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9626" y="120066"/>
            <a:ext cx="1936332" cy="1846638"/>
          </a:xfrm>
          <a:prstGeom prst="rect">
            <a:avLst/>
          </a:prstGeom>
          <a:noFill/>
          <a:extLst>
            <a:ext uri="{909E8E84-426E-40DD-AFC4-6F175D3DCCD1}">
              <a14:hiddenFill xmlns:a14="http://schemas.microsoft.com/office/drawing/2010/main">
                <a:solidFill>
                  <a:srgbClr val="FFFFFF"/>
                </a:solidFill>
              </a14:hiddenFill>
            </a:ext>
          </a:extLst>
        </p:spPr>
      </p:pic>
      <p:sp>
        <p:nvSpPr>
          <p:cNvPr id="6" name="textruta 5">
            <a:extLst>
              <a:ext uri="{FF2B5EF4-FFF2-40B4-BE49-F238E27FC236}">
                <a16:creationId xmlns:a16="http://schemas.microsoft.com/office/drawing/2014/main" id="{9E6239FC-AECB-7E68-8311-8890434E06A2}"/>
              </a:ext>
            </a:extLst>
          </p:cNvPr>
          <p:cNvSpPr txBox="1"/>
          <p:nvPr/>
        </p:nvSpPr>
        <p:spPr>
          <a:xfrm>
            <a:off x="16042" y="794868"/>
            <a:ext cx="11820357" cy="6340197"/>
          </a:xfrm>
          <a:prstGeom prst="rect">
            <a:avLst/>
          </a:prstGeom>
          <a:noFill/>
        </p:spPr>
        <p:txBody>
          <a:bodyPr wrap="square" rtlCol="0">
            <a:spAutoFit/>
          </a:bodyPr>
          <a:lstStyle/>
          <a:p>
            <a:r>
              <a:rPr lang="en-US" sz="1100" b="1" dirty="0"/>
              <a:t>3 </a:t>
            </a:r>
            <a:r>
              <a:rPr lang="en-US" sz="1100" b="1" dirty="0" err="1"/>
              <a:t>cuper</a:t>
            </a:r>
            <a:r>
              <a:rPr lang="en-US" sz="1100" b="1" dirty="0"/>
              <a:t> </a:t>
            </a:r>
            <a:r>
              <a:rPr lang="en-US" sz="1100" b="1" dirty="0" err="1"/>
              <a:t>totalt</a:t>
            </a:r>
            <a:r>
              <a:rPr lang="en-US" sz="1100" b="1" dirty="0"/>
              <a:t> under 2024, cup till </a:t>
            </a:r>
            <a:r>
              <a:rPr lang="en-US" sz="1100" b="1" dirty="0" err="1"/>
              <a:t>hösten</a:t>
            </a:r>
            <a:r>
              <a:rPr lang="en-US" sz="1100" b="1" dirty="0"/>
              <a:t> TBD</a:t>
            </a:r>
          </a:p>
          <a:p>
            <a:r>
              <a:rPr lang="en-US" sz="1100" b="1" dirty="0"/>
              <a:t>24 Mars, </a:t>
            </a:r>
            <a:r>
              <a:rPr lang="en-US" sz="1100" b="1" dirty="0" err="1"/>
              <a:t>Vårcupen</a:t>
            </a:r>
            <a:r>
              <a:rPr lang="en-US" sz="1100" b="1" dirty="0"/>
              <a:t> </a:t>
            </a:r>
            <a:r>
              <a:rPr lang="en-US" sz="1100" b="1" dirty="0" err="1"/>
              <a:t>Torslanda</a:t>
            </a:r>
            <a:r>
              <a:rPr lang="en-US" sz="1100" b="1" dirty="0"/>
              <a:t>, </a:t>
            </a:r>
          </a:p>
          <a:p>
            <a:pPr marL="628650" lvl="1" indent="-171450">
              <a:buFont typeface="Arial" panose="020B0604020202020204" pitchFamily="34" charset="0"/>
              <a:buChar char="•"/>
            </a:pPr>
            <a:r>
              <a:rPr lang="en-US" sz="1100" dirty="0"/>
              <a:t>Ca 25 lag I P14, 5 </a:t>
            </a:r>
            <a:r>
              <a:rPr lang="en-US" sz="1100" dirty="0" err="1"/>
              <a:t>från</a:t>
            </a:r>
            <a:r>
              <a:rPr lang="en-US" sz="1100" dirty="0"/>
              <a:t> </a:t>
            </a:r>
            <a:r>
              <a:rPr lang="en-US" sz="1100" dirty="0" err="1"/>
              <a:t>Landvetter</a:t>
            </a:r>
            <a:r>
              <a:rPr lang="en-US" sz="1100" dirty="0"/>
              <a:t> </a:t>
            </a:r>
          </a:p>
          <a:p>
            <a:pPr marL="628650" lvl="1" indent="-171450">
              <a:buFont typeface="Arial" panose="020B0604020202020204" pitchFamily="34" charset="0"/>
              <a:buChar char="•"/>
            </a:pPr>
            <a:r>
              <a:rPr lang="en-US" sz="1100" dirty="0" err="1"/>
              <a:t>Kostnad</a:t>
            </a:r>
            <a:r>
              <a:rPr lang="en-US" sz="1100" dirty="0"/>
              <a:t> ca 100 </a:t>
            </a:r>
            <a:r>
              <a:rPr lang="en-US" sz="1100" dirty="0" err="1"/>
              <a:t>kr</a:t>
            </a:r>
            <a:r>
              <a:rPr lang="en-US" sz="1100" dirty="0"/>
              <a:t> per barn  </a:t>
            </a:r>
          </a:p>
          <a:p>
            <a:endParaRPr lang="en-US" sz="1100" dirty="0"/>
          </a:p>
          <a:p>
            <a:r>
              <a:rPr lang="en-US" sz="1100" b="1" dirty="0"/>
              <a:t>14-16 </a:t>
            </a:r>
            <a:r>
              <a:rPr lang="en-US" sz="1100" b="1" dirty="0" err="1"/>
              <a:t>Juni</a:t>
            </a:r>
            <a:r>
              <a:rPr lang="en-US" sz="1100" b="1" dirty="0"/>
              <a:t>, </a:t>
            </a:r>
            <a:r>
              <a:rPr lang="en-US" sz="1100" b="1" dirty="0" err="1"/>
              <a:t>Ulvacupen</a:t>
            </a:r>
            <a:r>
              <a:rPr lang="en-US" sz="1100" b="1" dirty="0"/>
              <a:t> </a:t>
            </a:r>
            <a:r>
              <a:rPr lang="en-US" sz="1100" b="1" dirty="0" err="1"/>
              <a:t>Skövde</a:t>
            </a:r>
            <a:endParaRPr lang="en-US" sz="1100" b="1" dirty="0"/>
          </a:p>
          <a:p>
            <a:r>
              <a:rPr lang="en-US" sz="1100" dirty="0"/>
              <a:t>Vi </a:t>
            </a:r>
            <a:r>
              <a:rPr lang="en-US" sz="1100" dirty="0" err="1"/>
              <a:t>räknar</a:t>
            </a:r>
            <a:r>
              <a:rPr lang="en-US" sz="1100" dirty="0"/>
              <a:t> med </a:t>
            </a:r>
            <a:r>
              <a:rPr lang="en-US" sz="1100" dirty="0" err="1"/>
              <a:t>att</a:t>
            </a:r>
            <a:r>
              <a:rPr lang="en-US" sz="1100" dirty="0"/>
              <a:t> det </a:t>
            </a:r>
            <a:r>
              <a:rPr lang="en-US" sz="1100" dirty="0" err="1"/>
              <a:t>kommer</a:t>
            </a:r>
            <a:r>
              <a:rPr lang="en-US" sz="1100" dirty="0"/>
              <a:t> </a:t>
            </a:r>
            <a:r>
              <a:rPr lang="en-US" sz="1100" dirty="0" err="1"/>
              <a:t>finnas</a:t>
            </a:r>
            <a:r>
              <a:rPr lang="en-US" sz="1100" dirty="0"/>
              <a:t> </a:t>
            </a:r>
            <a:r>
              <a:rPr lang="en-US" sz="1100" dirty="0" err="1"/>
              <a:t>föräldrar</a:t>
            </a:r>
            <a:r>
              <a:rPr lang="en-US" sz="1100" dirty="0"/>
              <a:t> </a:t>
            </a:r>
            <a:r>
              <a:rPr lang="en-US" sz="1100" dirty="0" err="1"/>
              <a:t>på</a:t>
            </a:r>
            <a:r>
              <a:rPr lang="en-US" sz="1100" dirty="0"/>
              <a:t> plats </a:t>
            </a:r>
            <a:r>
              <a:rPr lang="en-US" sz="1100" dirty="0" err="1"/>
              <a:t>som</a:t>
            </a:r>
            <a:r>
              <a:rPr lang="en-US" sz="1100" dirty="0"/>
              <a:t> </a:t>
            </a:r>
            <a:r>
              <a:rPr lang="en-US" sz="1100" dirty="0" err="1"/>
              <a:t>är</a:t>
            </a:r>
            <a:r>
              <a:rPr lang="en-US" sz="1100" dirty="0"/>
              <a:t> standby </a:t>
            </a:r>
            <a:r>
              <a:rPr lang="en-US" sz="1100" dirty="0" err="1"/>
              <a:t>ifall</a:t>
            </a:r>
            <a:r>
              <a:rPr lang="en-US" sz="1100" dirty="0"/>
              <a:t> </a:t>
            </a:r>
            <a:r>
              <a:rPr lang="en-US" sz="1100" dirty="0" err="1"/>
              <a:t>något</a:t>
            </a:r>
            <a:r>
              <a:rPr lang="en-US" sz="1100" dirty="0"/>
              <a:t> </a:t>
            </a:r>
            <a:r>
              <a:rPr lang="en-US" sz="1100" dirty="0" err="1"/>
              <a:t>händer</a:t>
            </a:r>
            <a:r>
              <a:rPr lang="en-US" sz="1100" dirty="0"/>
              <a:t>, det </a:t>
            </a:r>
            <a:r>
              <a:rPr lang="en-US" sz="1100" dirty="0" err="1"/>
              <a:t>inkl</a:t>
            </a:r>
            <a:r>
              <a:rPr lang="en-US" sz="1100" dirty="0"/>
              <a:t> </a:t>
            </a:r>
            <a:r>
              <a:rPr lang="en-US" sz="1100" dirty="0" err="1"/>
              <a:t>nattetid</a:t>
            </a:r>
            <a:r>
              <a:rPr lang="en-US" sz="1100" dirty="0"/>
              <a:t> </a:t>
            </a:r>
          </a:p>
          <a:p>
            <a:r>
              <a:rPr lang="en-US" sz="1100" dirty="0"/>
              <a:t>Transport TBD</a:t>
            </a:r>
          </a:p>
          <a:p>
            <a:endParaRPr lang="en-US" sz="1100" dirty="0"/>
          </a:p>
          <a:p>
            <a:r>
              <a:rPr lang="en-US" sz="1100" dirty="0"/>
              <a:t>Bra </a:t>
            </a:r>
            <a:r>
              <a:rPr lang="en-US" sz="1100" dirty="0" err="1"/>
              <a:t>att</a:t>
            </a:r>
            <a:r>
              <a:rPr lang="en-US" sz="1100" dirty="0"/>
              <a:t> </a:t>
            </a:r>
            <a:r>
              <a:rPr lang="en-US" sz="1100" dirty="0" err="1"/>
              <a:t>veta</a:t>
            </a:r>
            <a:r>
              <a:rPr lang="en-US" sz="1100" dirty="0"/>
              <a:t>:</a:t>
            </a:r>
          </a:p>
          <a:p>
            <a:pPr marL="628650" lvl="1" indent="-171450">
              <a:buFont typeface="Arial" panose="020B0604020202020204" pitchFamily="34" charset="0"/>
              <a:buChar char="•"/>
            </a:pPr>
            <a:r>
              <a:rPr lang="en-US" sz="1100" dirty="0"/>
              <a:t>6 </a:t>
            </a:r>
            <a:r>
              <a:rPr lang="en-US" sz="1100" dirty="0" err="1"/>
              <a:t>ålderklasser</a:t>
            </a:r>
            <a:r>
              <a:rPr lang="en-US" sz="1100" dirty="0"/>
              <a:t> 10-12 </a:t>
            </a:r>
            <a:r>
              <a:rPr lang="en-US" sz="1100" dirty="0" err="1"/>
              <a:t>åringar</a:t>
            </a:r>
            <a:r>
              <a:rPr lang="en-US" sz="1100" dirty="0"/>
              <a:t>, ca 40 P14 lag</a:t>
            </a:r>
          </a:p>
          <a:p>
            <a:pPr marL="628650" lvl="1" indent="-171450">
              <a:buFont typeface="Arial" panose="020B0604020202020204" pitchFamily="34" charset="0"/>
              <a:buChar char="•"/>
            </a:pPr>
            <a:r>
              <a:rPr lang="en-US" sz="1100" dirty="0"/>
              <a:t>Tre matcher </a:t>
            </a:r>
            <a:r>
              <a:rPr lang="en-US" sz="1100" dirty="0" err="1"/>
              <a:t>på</a:t>
            </a:r>
            <a:r>
              <a:rPr lang="en-US" sz="1100" dirty="0"/>
              <a:t> </a:t>
            </a:r>
            <a:r>
              <a:rPr lang="en-US" sz="1100" dirty="0" err="1"/>
              <a:t>lördag</a:t>
            </a:r>
            <a:r>
              <a:rPr lang="en-US" sz="1100" dirty="0"/>
              <a:t> </a:t>
            </a:r>
            <a:r>
              <a:rPr lang="en-US" sz="1100" dirty="0" err="1"/>
              <a:t>och</a:t>
            </a:r>
            <a:r>
              <a:rPr lang="en-US" sz="1100" dirty="0"/>
              <a:t> </a:t>
            </a:r>
            <a:r>
              <a:rPr lang="en-US" sz="1100" dirty="0" err="1"/>
              <a:t>två</a:t>
            </a:r>
            <a:r>
              <a:rPr lang="en-US" sz="1100" dirty="0"/>
              <a:t> </a:t>
            </a:r>
            <a:r>
              <a:rPr lang="en-US" sz="1100" dirty="0" err="1"/>
              <a:t>på</a:t>
            </a:r>
            <a:r>
              <a:rPr lang="en-US" sz="1100" dirty="0"/>
              <a:t> </a:t>
            </a:r>
            <a:r>
              <a:rPr lang="en-US" sz="1100" dirty="0" err="1"/>
              <a:t>söndag</a:t>
            </a:r>
            <a:r>
              <a:rPr lang="en-US" sz="1100" dirty="0"/>
              <a:t>, “inga </a:t>
            </a:r>
            <a:r>
              <a:rPr lang="en-US" sz="1100" dirty="0" err="1"/>
              <a:t>resultat</a:t>
            </a:r>
            <a:r>
              <a:rPr lang="en-US" sz="1100" dirty="0"/>
              <a:t>”</a:t>
            </a:r>
          </a:p>
          <a:p>
            <a:pPr marL="628650" lvl="1" indent="-171450">
              <a:buFont typeface="Arial" panose="020B0604020202020204" pitchFamily="34" charset="0"/>
              <a:buChar char="•"/>
            </a:pPr>
            <a:r>
              <a:rPr lang="sv-SE" sz="1100" b="0" i="0" dirty="0">
                <a:effectLst/>
              </a:rPr>
              <a:t>3 spelplatser Åbrovallen 8 </a:t>
            </a:r>
            <a:r>
              <a:rPr lang="sv-SE" sz="1100" b="0" i="0" dirty="0" err="1">
                <a:effectLst/>
              </a:rPr>
              <a:t>st</a:t>
            </a:r>
            <a:r>
              <a:rPr lang="sv-SE" sz="1100" b="0" i="0" dirty="0">
                <a:effectLst/>
              </a:rPr>
              <a:t> planer, Väringsvallen 4 </a:t>
            </a:r>
            <a:r>
              <a:rPr lang="sv-SE" sz="1100" b="0" i="0" dirty="0" err="1">
                <a:effectLst/>
              </a:rPr>
              <a:t>st</a:t>
            </a:r>
            <a:r>
              <a:rPr lang="sv-SE" sz="1100" b="0" i="0" dirty="0">
                <a:effectLst/>
              </a:rPr>
              <a:t> planer och Vadsbovallen i Tidan 4 </a:t>
            </a:r>
            <a:r>
              <a:rPr lang="sv-SE" sz="1100" b="0" i="0" dirty="0" err="1">
                <a:effectLst/>
              </a:rPr>
              <a:t>st</a:t>
            </a:r>
            <a:r>
              <a:rPr lang="sv-SE" sz="1100" b="0" i="0" dirty="0">
                <a:effectLst/>
              </a:rPr>
              <a:t> planer</a:t>
            </a:r>
            <a:endParaRPr lang="en-US" sz="1100" dirty="0"/>
          </a:p>
          <a:p>
            <a:pPr marL="628650" lvl="1" indent="-171450">
              <a:buFont typeface="Arial" panose="020B0604020202020204" pitchFamily="34" charset="0"/>
              <a:buChar char="•"/>
            </a:pPr>
            <a:r>
              <a:rPr lang="en-US" sz="1100" dirty="0" err="1"/>
              <a:t>Kostnad</a:t>
            </a:r>
            <a:r>
              <a:rPr lang="en-US" sz="1100" dirty="0"/>
              <a:t> ca 500-600 </a:t>
            </a:r>
            <a:r>
              <a:rPr lang="en-US" sz="1100" dirty="0" err="1"/>
              <a:t>kr</a:t>
            </a:r>
            <a:r>
              <a:rPr lang="en-US" sz="1100" dirty="0"/>
              <a:t> per barn, </a:t>
            </a:r>
            <a:r>
              <a:rPr lang="sv-SE" sz="1100" b="0" i="0" dirty="0">
                <a:effectLst/>
              </a:rPr>
              <a:t>logi 2 nätter (</a:t>
            </a:r>
            <a:r>
              <a:rPr lang="sv-SE" sz="1100" b="0" i="0" dirty="0" err="1">
                <a:effectLst/>
              </a:rPr>
              <a:t>fre</a:t>
            </a:r>
            <a:r>
              <a:rPr lang="sv-SE" sz="1100" b="0" i="0" dirty="0">
                <a:effectLst/>
              </a:rPr>
              <a:t>-sön), kvällsmat fredag, frukost lördag och Söndag, kombinerad lunch/middag lördag och söndag. (5 måltider)</a:t>
            </a:r>
            <a:endParaRPr lang="en-US" sz="1100" dirty="0"/>
          </a:p>
          <a:p>
            <a:endParaRPr lang="en-US" sz="1100" dirty="0"/>
          </a:p>
          <a:p>
            <a:r>
              <a:rPr lang="en-US" sz="1100" dirty="0" err="1"/>
              <a:t>Regler</a:t>
            </a:r>
            <a:r>
              <a:rPr lang="en-US" sz="1100" dirty="0"/>
              <a:t>,</a:t>
            </a:r>
          </a:p>
          <a:p>
            <a:pPr marL="628650" lvl="1" indent="-171450">
              <a:buFont typeface="Arial" panose="020B0604020202020204" pitchFamily="34" charset="0"/>
              <a:buChar char="•"/>
            </a:pPr>
            <a:r>
              <a:rPr lang="en-US" sz="1100" dirty="0" err="1"/>
              <a:t>Godisförbud</a:t>
            </a:r>
            <a:r>
              <a:rPr lang="en-US" sz="1100" dirty="0"/>
              <a:t> </a:t>
            </a:r>
          </a:p>
          <a:p>
            <a:pPr marL="628650" lvl="1" indent="-171450">
              <a:buFont typeface="Arial" panose="020B0604020202020204" pitchFamily="34" charset="0"/>
              <a:buChar char="•"/>
            </a:pPr>
            <a:r>
              <a:rPr lang="en-US" sz="1100" dirty="0"/>
              <a:t>Mobil </a:t>
            </a:r>
            <a:r>
              <a:rPr lang="en-US" sz="1100" dirty="0" err="1"/>
              <a:t>får</a:t>
            </a:r>
            <a:r>
              <a:rPr lang="en-US" sz="1100" dirty="0"/>
              <a:t> </a:t>
            </a:r>
            <a:r>
              <a:rPr lang="en-US" sz="1100" dirty="0" err="1"/>
              <a:t>tas</a:t>
            </a:r>
            <a:r>
              <a:rPr lang="en-US" sz="1100" dirty="0"/>
              <a:t> med men </a:t>
            </a:r>
            <a:r>
              <a:rPr lang="en-US" sz="1100" dirty="0" err="1"/>
              <a:t>barnen</a:t>
            </a:r>
            <a:r>
              <a:rPr lang="en-US" sz="1100" dirty="0"/>
              <a:t> ska </a:t>
            </a:r>
            <a:r>
              <a:rPr lang="en-US" sz="1100" dirty="0" err="1"/>
              <a:t>själva</a:t>
            </a:r>
            <a:r>
              <a:rPr lang="en-US" sz="1100" dirty="0"/>
              <a:t> </a:t>
            </a:r>
            <a:r>
              <a:rPr lang="en-US" sz="1100" dirty="0" err="1"/>
              <a:t>ansvara</a:t>
            </a:r>
            <a:r>
              <a:rPr lang="en-US" sz="1100" dirty="0"/>
              <a:t> för dem </a:t>
            </a:r>
            <a:r>
              <a:rPr lang="en-US" sz="1100" dirty="0" err="1"/>
              <a:t>och</a:t>
            </a:r>
            <a:r>
              <a:rPr lang="en-US" sz="1100" dirty="0"/>
              <a:t> vi </a:t>
            </a:r>
            <a:r>
              <a:rPr lang="en-US" sz="1100" dirty="0" err="1"/>
              <a:t>kommer</a:t>
            </a:r>
            <a:r>
              <a:rPr lang="en-US" sz="1100" dirty="0"/>
              <a:t> ha </a:t>
            </a:r>
            <a:r>
              <a:rPr lang="en-US" sz="1100" dirty="0" err="1"/>
              <a:t>mobilfriatider</a:t>
            </a:r>
            <a:r>
              <a:rPr lang="en-US" sz="1100" dirty="0"/>
              <a:t>(ska </a:t>
            </a:r>
            <a:r>
              <a:rPr lang="en-US" sz="1100" dirty="0" err="1"/>
              <a:t>endast</a:t>
            </a:r>
            <a:r>
              <a:rPr lang="en-US" sz="1100" dirty="0"/>
              <a:t> </a:t>
            </a:r>
            <a:r>
              <a:rPr lang="en-US" sz="1100" dirty="0" err="1"/>
              <a:t>användas</a:t>
            </a:r>
            <a:r>
              <a:rPr lang="en-US" sz="1100" dirty="0"/>
              <a:t> för </a:t>
            </a:r>
            <a:r>
              <a:rPr lang="en-US" sz="1100" dirty="0" err="1"/>
              <a:t>att</a:t>
            </a:r>
            <a:r>
              <a:rPr lang="en-US" sz="1100" dirty="0"/>
              <a:t> </a:t>
            </a:r>
            <a:r>
              <a:rPr lang="en-US" sz="1100" dirty="0" err="1"/>
              <a:t>kunna</a:t>
            </a:r>
            <a:r>
              <a:rPr lang="en-US" sz="1100" dirty="0"/>
              <a:t> </a:t>
            </a:r>
            <a:r>
              <a:rPr lang="en-US" sz="1100" dirty="0" err="1"/>
              <a:t>kommunisera</a:t>
            </a:r>
            <a:r>
              <a:rPr lang="en-US" sz="1100" dirty="0"/>
              <a:t> med er)</a:t>
            </a:r>
          </a:p>
          <a:p>
            <a:pPr marL="628650" lvl="1" indent="-171450">
              <a:buFont typeface="Arial" panose="020B0604020202020204" pitchFamily="34" charset="0"/>
              <a:buChar char="•"/>
            </a:pPr>
            <a:r>
              <a:rPr lang="en-US" sz="1100" dirty="0"/>
              <a:t>Ingen </a:t>
            </a:r>
            <a:r>
              <a:rPr lang="en-US" sz="1100" dirty="0" err="1"/>
              <a:t>lämnar</a:t>
            </a:r>
            <a:r>
              <a:rPr lang="en-US" sz="1100" dirty="0"/>
              <a:t> </a:t>
            </a:r>
            <a:r>
              <a:rPr lang="en-US" sz="1100" dirty="0" err="1"/>
              <a:t>skolan</a:t>
            </a:r>
            <a:r>
              <a:rPr lang="en-US" sz="1100" dirty="0"/>
              <a:t> </a:t>
            </a:r>
            <a:r>
              <a:rPr lang="en-US" sz="1100" dirty="0" err="1"/>
              <a:t>utan</a:t>
            </a:r>
            <a:r>
              <a:rPr lang="en-US" sz="1100" dirty="0"/>
              <a:t> </a:t>
            </a:r>
            <a:r>
              <a:rPr lang="en-US" sz="1100" dirty="0" err="1"/>
              <a:t>att</a:t>
            </a:r>
            <a:r>
              <a:rPr lang="en-US" sz="1100" dirty="0"/>
              <a:t> prata med </a:t>
            </a:r>
            <a:r>
              <a:rPr lang="en-US" sz="1100" dirty="0" err="1"/>
              <a:t>tränaren</a:t>
            </a:r>
            <a:r>
              <a:rPr lang="en-US" sz="1100" dirty="0"/>
              <a:t> </a:t>
            </a:r>
            <a:r>
              <a:rPr lang="en-US" sz="1100" dirty="0" err="1"/>
              <a:t>först</a:t>
            </a:r>
            <a:endParaRPr lang="en-US" sz="1100" dirty="0"/>
          </a:p>
          <a:p>
            <a:pPr marL="628650" lvl="1" indent="-171450">
              <a:buFont typeface="Arial" panose="020B0604020202020204" pitchFamily="34" charset="0"/>
              <a:buChar char="•"/>
            </a:pPr>
            <a:r>
              <a:rPr lang="en-US" sz="1100" dirty="0" err="1"/>
              <a:t>Läggdags</a:t>
            </a:r>
            <a:r>
              <a:rPr lang="en-US" sz="1100" dirty="0"/>
              <a:t> </a:t>
            </a:r>
            <a:r>
              <a:rPr lang="en-US" sz="1100" dirty="0" err="1"/>
              <a:t>och</a:t>
            </a:r>
            <a:r>
              <a:rPr lang="en-US" sz="1100" dirty="0"/>
              <a:t> </a:t>
            </a:r>
            <a:r>
              <a:rPr lang="en-US" sz="1100" dirty="0" err="1"/>
              <a:t>tyst</a:t>
            </a:r>
            <a:r>
              <a:rPr lang="en-US" sz="1100" dirty="0"/>
              <a:t> 21,30(</a:t>
            </a:r>
            <a:r>
              <a:rPr lang="en-US" sz="1100" dirty="0" err="1"/>
              <a:t>kan</a:t>
            </a:r>
            <a:r>
              <a:rPr lang="en-US" sz="1100" dirty="0"/>
              <a:t> </a:t>
            </a:r>
            <a:r>
              <a:rPr lang="en-US" sz="1100" dirty="0" err="1"/>
              <a:t>ändras</a:t>
            </a:r>
            <a:r>
              <a:rPr lang="en-US" sz="1100" dirty="0"/>
              <a:t> om vi </a:t>
            </a:r>
            <a:r>
              <a:rPr lang="en-US" sz="1100" dirty="0" err="1"/>
              <a:t>har</a:t>
            </a:r>
            <a:r>
              <a:rPr lang="en-US" sz="1100" dirty="0"/>
              <a:t> </a:t>
            </a:r>
            <a:r>
              <a:rPr lang="en-US" sz="1100" dirty="0" err="1"/>
              <a:t>tidig</a:t>
            </a:r>
            <a:r>
              <a:rPr lang="en-US" sz="1100" dirty="0"/>
              <a:t> match)  </a:t>
            </a:r>
          </a:p>
          <a:p>
            <a:pPr marL="628650" lvl="1" indent="-171450">
              <a:buFont typeface="Arial" panose="020B0604020202020204" pitchFamily="34" charset="0"/>
              <a:buChar char="•"/>
            </a:pPr>
            <a:r>
              <a:rPr lang="en-US" sz="1100" dirty="0"/>
              <a:t>Noll </a:t>
            </a:r>
            <a:r>
              <a:rPr lang="en-US" sz="1100" dirty="0" err="1"/>
              <a:t>tolerans</a:t>
            </a:r>
            <a:r>
              <a:rPr lang="en-US" sz="1100" dirty="0"/>
              <a:t> mot </a:t>
            </a:r>
            <a:r>
              <a:rPr lang="en-US" sz="1100" dirty="0" err="1"/>
              <a:t>dåligt</a:t>
            </a:r>
            <a:r>
              <a:rPr lang="en-US" sz="1100" dirty="0"/>
              <a:t> </a:t>
            </a:r>
            <a:r>
              <a:rPr lang="en-US" sz="1100" dirty="0" err="1"/>
              <a:t>uppförande</a:t>
            </a:r>
            <a:r>
              <a:rPr lang="en-US" sz="1100" dirty="0"/>
              <a:t>, om det </a:t>
            </a:r>
            <a:r>
              <a:rPr lang="en-US" sz="1100" dirty="0" err="1"/>
              <a:t>sker</a:t>
            </a:r>
            <a:r>
              <a:rPr lang="en-US" sz="1100" dirty="0"/>
              <a:t> </a:t>
            </a:r>
            <a:r>
              <a:rPr lang="en-US" sz="1100" dirty="0" err="1"/>
              <a:t>så</a:t>
            </a:r>
            <a:r>
              <a:rPr lang="en-US" sz="1100" dirty="0"/>
              <a:t> </a:t>
            </a:r>
            <a:r>
              <a:rPr lang="en-US" sz="1100" dirty="0" err="1"/>
              <a:t>kommer</a:t>
            </a:r>
            <a:r>
              <a:rPr lang="en-US" sz="1100" dirty="0"/>
              <a:t> vi </a:t>
            </a:r>
            <a:r>
              <a:rPr lang="en-US" sz="1100" dirty="0" err="1"/>
              <a:t>först</a:t>
            </a:r>
            <a:r>
              <a:rPr lang="en-US" sz="1100" dirty="0"/>
              <a:t> prata med </a:t>
            </a:r>
            <a:r>
              <a:rPr lang="en-US" sz="1100" dirty="0" err="1"/>
              <a:t>spelare</a:t>
            </a:r>
            <a:r>
              <a:rPr lang="en-US" sz="1100" dirty="0"/>
              <a:t> </a:t>
            </a:r>
            <a:r>
              <a:rPr lang="en-US" sz="1100" dirty="0" err="1"/>
              <a:t>och</a:t>
            </a:r>
            <a:r>
              <a:rPr lang="en-US" sz="1100" dirty="0"/>
              <a:t> </a:t>
            </a:r>
            <a:r>
              <a:rPr lang="en-US" sz="1100" dirty="0" err="1"/>
              <a:t>föräldrarna</a:t>
            </a:r>
            <a:r>
              <a:rPr lang="en-US" sz="1100" dirty="0"/>
              <a:t>, </a:t>
            </a:r>
            <a:r>
              <a:rPr lang="en-US" sz="1100" dirty="0" err="1"/>
              <a:t>ifall</a:t>
            </a:r>
            <a:r>
              <a:rPr lang="en-US" sz="1100" dirty="0"/>
              <a:t> vi </a:t>
            </a:r>
            <a:r>
              <a:rPr lang="en-US" sz="1100" dirty="0" err="1"/>
              <a:t>inte</a:t>
            </a:r>
            <a:r>
              <a:rPr lang="en-US" sz="1100" dirty="0"/>
              <a:t> ser </a:t>
            </a:r>
            <a:r>
              <a:rPr lang="en-US" sz="1100" dirty="0" err="1"/>
              <a:t>att</a:t>
            </a:r>
            <a:r>
              <a:rPr lang="en-US" sz="1100" dirty="0"/>
              <a:t> </a:t>
            </a:r>
            <a:r>
              <a:rPr lang="en-US" sz="1100" dirty="0" err="1"/>
              <a:t>betendet</a:t>
            </a:r>
            <a:r>
              <a:rPr lang="en-US" sz="1100" dirty="0"/>
              <a:t> </a:t>
            </a:r>
            <a:r>
              <a:rPr lang="en-US" sz="1100" dirty="0" err="1"/>
              <a:t>blir</a:t>
            </a:r>
            <a:r>
              <a:rPr lang="en-US" sz="1100" dirty="0"/>
              <a:t> </a:t>
            </a:r>
            <a:r>
              <a:rPr lang="en-US" sz="1100" dirty="0" err="1"/>
              <a:t>bättre</a:t>
            </a:r>
            <a:r>
              <a:rPr lang="en-US" sz="1100" dirty="0"/>
              <a:t> </a:t>
            </a:r>
            <a:r>
              <a:rPr lang="en-US" sz="1100" dirty="0" err="1"/>
              <a:t>som</a:t>
            </a:r>
            <a:r>
              <a:rPr lang="en-US" sz="1100" dirty="0"/>
              <a:t> </a:t>
            </a:r>
            <a:r>
              <a:rPr lang="en-US" sz="1100" dirty="0" err="1"/>
              <a:t>kommer</a:t>
            </a:r>
            <a:r>
              <a:rPr lang="en-US" sz="1100" dirty="0"/>
              <a:t> </a:t>
            </a:r>
            <a:r>
              <a:rPr lang="en-US" sz="1100" dirty="0" err="1"/>
              <a:t>spelaren</a:t>
            </a:r>
            <a:r>
              <a:rPr lang="en-US" sz="1100" dirty="0"/>
              <a:t> </a:t>
            </a:r>
            <a:r>
              <a:rPr lang="en-US" sz="1100" dirty="0" err="1"/>
              <a:t>bli</a:t>
            </a:r>
            <a:r>
              <a:rPr lang="en-US" sz="1100" dirty="0"/>
              <a:t> </a:t>
            </a:r>
            <a:r>
              <a:rPr lang="en-US" sz="1100" dirty="0" err="1"/>
              <a:t>hemskickad</a:t>
            </a:r>
            <a:endParaRPr lang="en-US" sz="1100" dirty="0"/>
          </a:p>
          <a:p>
            <a:endParaRPr lang="en-US" sz="1100" dirty="0"/>
          </a:p>
          <a:p>
            <a:r>
              <a:rPr lang="en-US" sz="1100" dirty="0" err="1"/>
              <a:t>Packlista</a:t>
            </a:r>
            <a:r>
              <a:rPr lang="en-US" sz="1100" dirty="0"/>
              <a:t>, </a:t>
            </a:r>
            <a:r>
              <a:rPr lang="en-US" sz="1100" dirty="0" err="1"/>
              <a:t>fullständing</a:t>
            </a:r>
            <a:r>
              <a:rPr lang="en-US" sz="1100" dirty="0"/>
              <a:t> </a:t>
            </a:r>
            <a:r>
              <a:rPr lang="en-US" sz="1100" dirty="0" err="1"/>
              <a:t>lista</a:t>
            </a:r>
            <a:r>
              <a:rPr lang="en-US" sz="1100" dirty="0"/>
              <a:t> </a:t>
            </a:r>
            <a:r>
              <a:rPr lang="en-US" sz="1100" dirty="0" err="1"/>
              <a:t>skickas</a:t>
            </a:r>
            <a:r>
              <a:rPr lang="en-US" sz="1100" dirty="0"/>
              <a:t> </a:t>
            </a:r>
            <a:r>
              <a:rPr lang="en-US" sz="1100" dirty="0" err="1"/>
              <a:t>när</a:t>
            </a:r>
            <a:r>
              <a:rPr lang="en-US" sz="1100" dirty="0"/>
              <a:t> vi </a:t>
            </a:r>
            <a:r>
              <a:rPr lang="en-US" sz="1100" dirty="0" err="1"/>
              <a:t>närmar</a:t>
            </a:r>
            <a:r>
              <a:rPr lang="en-US" sz="1100" dirty="0"/>
              <a:t> </a:t>
            </a:r>
            <a:r>
              <a:rPr lang="en-US" sz="1100" dirty="0" err="1"/>
              <a:t>oss</a:t>
            </a:r>
            <a:r>
              <a:rPr lang="en-US" sz="1100" dirty="0"/>
              <a:t> men </a:t>
            </a:r>
            <a:r>
              <a:rPr lang="en-US" sz="1100" dirty="0" err="1"/>
              <a:t>allt</a:t>
            </a:r>
            <a:r>
              <a:rPr lang="en-US" sz="1100" dirty="0"/>
              <a:t> </a:t>
            </a:r>
            <a:r>
              <a:rPr lang="en-US" sz="1100" dirty="0" err="1"/>
              <a:t>måste</a:t>
            </a:r>
            <a:r>
              <a:rPr lang="en-US" sz="1100" dirty="0"/>
              <a:t> </a:t>
            </a:r>
            <a:r>
              <a:rPr lang="en-US" sz="1100" dirty="0" err="1"/>
              <a:t>vara</a:t>
            </a:r>
            <a:r>
              <a:rPr lang="en-US" sz="1100" dirty="0"/>
              <a:t> </a:t>
            </a:r>
            <a:r>
              <a:rPr lang="en-US" sz="1100" dirty="0" err="1"/>
              <a:t>namnat</a:t>
            </a:r>
            <a:r>
              <a:rPr lang="en-US" sz="1100" dirty="0"/>
              <a:t> </a:t>
            </a:r>
            <a:r>
              <a:rPr lang="en-US" sz="1100" dirty="0" err="1"/>
              <a:t>och</a:t>
            </a:r>
            <a:r>
              <a:rPr lang="en-US" sz="1100" dirty="0"/>
              <a:t> </a:t>
            </a:r>
            <a:r>
              <a:rPr lang="en-US" sz="1100" dirty="0" err="1"/>
              <a:t>barnen</a:t>
            </a:r>
            <a:r>
              <a:rPr lang="en-US" sz="1100" dirty="0"/>
              <a:t> ska </a:t>
            </a:r>
            <a:r>
              <a:rPr lang="en-US" sz="1100" dirty="0" err="1"/>
              <a:t>packat</a:t>
            </a:r>
            <a:r>
              <a:rPr lang="en-US" sz="1100" dirty="0"/>
              <a:t> </a:t>
            </a:r>
            <a:r>
              <a:rPr lang="en-US" sz="1100" dirty="0" err="1"/>
              <a:t>sina</a:t>
            </a:r>
            <a:r>
              <a:rPr lang="en-US" sz="1100" dirty="0"/>
              <a:t> saker </a:t>
            </a:r>
            <a:r>
              <a:rPr lang="en-US" sz="1100" dirty="0" err="1"/>
              <a:t>själva</a:t>
            </a:r>
            <a:r>
              <a:rPr lang="en-US" sz="1100" dirty="0"/>
              <a:t>. </a:t>
            </a:r>
          </a:p>
          <a:p>
            <a:pPr lvl="1"/>
            <a:r>
              <a:rPr lang="en-US" sz="1100" dirty="0" err="1"/>
              <a:t>Fotbollskläder</a:t>
            </a:r>
            <a:r>
              <a:rPr lang="en-US" sz="1100" dirty="0"/>
              <a:t> </a:t>
            </a:r>
          </a:p>
          <a:p>
            <a:pPr lvl="1"/>
            <a:r>
              <a:rPr lang="en-US" sz="1100" dirty="0" err="1"/>
              <a:t>Vanliga</a:t>
            </a:r>
            <a:r>
              <a:rPr lang="en-US" sz="1100" dirty="0"/>
              <a:t> </a:t>
            </a:r>
            <a:r>
              <a:rPr lang="en-US" sz="1100" dirty="0" err="1"/>
              <a:t>kläder</a:t>
            </a:r>
            <a:r>
              <a:rPr lang="en-US" sz="1100" dirty="0"/>
              <a:t> </a:t>
            </a:r>
            <a:r>
              <a:rPr lang="en-US" sz="1100" dirty="0" err="1"/>
              <a:t>samt</a:t>
            </a:r>
            <a:r>
              <a:rPr lang="en-US" sz="1100" dirty="0"/>
              <a:t> </a:t>
            </a:r>
            <a:r>
              <a:rPr lang="en-US" sz="1100" dirty="0" err="1"/>
              <a:t>handuk</a:t>
            </a:r>
            <a:endParaRPr lang="en-US" sz="1100" dirty="0"/>
          </a:p>
          <a:p>
            <a:pPr lvl="1"/>
            <a:r>
              <a:rPr lang="en-US" sz="1100" dirty="0" err="1"/>
              <a:t>Regnkläder</a:t>
            </a:r>
            <a:endParaRPr lang="en-US" sz="1100" dirty="0"/>
          </a:p>
          <a:p>
            <a:pPr lvl="1"/>
            <a:r>
              <a:rPr lang="en-US" sz="1100" dirty="0" err="1"/>
              <a:t>Ryggsäck</a:t>
            </a:r>
            <a:r>
              <a:rPr lang="en-US" sz="1100" dirty="0"/>
              <a:t> till </a:t>
            </a:r>
            <a:r>
              <a:rPr lang="en-US" sz="1100" dirty="0" err="1"/>
              <a:t>vattenflaska</a:t>
            </a:r>
            <a:r>
              <a:rPr lang="en-US" sz="1100" dirty="0"/>
              <a:t> mm </a:t>
            </a:r>
            <a:r>
              <a:rPr lang="en-US" sz="1100" dirty="0" err="1"/>
              <a:t>som</a:t>
            </a:r>
            <a:r>
              <a:rPr lang="en-US" sz="1100" dirty="0"/>
              <a:t> </a:t>
            </a:r>
            <a:r>
              <a:rPr lang="en-US" sz="1100" dirty="0" err="1"/>
              <a:t>barnen</a:t>
            </a:r>
            <a:r>
              <a:rPr lang="en-US" sz="1100" dirty="0"/>
              <a:t> </a:t>
            </a:r>
            <a:r>
              <a:rPr lang="en-US" sz="1100" dirty="0" err="1"/>
              <a:t>kan</a:t>
            </a:r>
            <a:r>
              <a:rPr lang="en-US" sz="1100" dirty="0"/>
              <a:t> </a:t>
            </a:r>
            <a:r>
              <a:rPr lang="en-US" sz="1100" dirty="0" err="1"/>
              <a:t>bära</a:t>
            </a:r>
            <a:r>
              <a:rPr lang="en-US" sz="1100" dirty="0"/>
              <a:t> med sig under </a:t>
            </a:r>
            <a:r>
              <a:rPr lang="en-US" sz="1100" dirty="0" err="1"/>
              <a:t>dagen</a:t>
            </a:r>
            <a:r>
              <a:rPr lang="en-US" sz="1100" dirty="0"/>
              <a:t> </a:t>
            </a:r>
          </a:p>
          <a:p>
            <a:pPr lvl="1"/>
            <a:r>
              <a:rPr lang="en-US" sz="1100" dirty="0" err="1"/>
              <a:t>Fickpengar</a:t>
            </a:r>
            <a:r>
              <a:rPr lang="en-US" sz="1100" dirty="0"/>
              <a:t> till lunch &amp; </a:t>
            </a:r>
            <a:r>
              <a:rPr lang="en-US" sz="1100" dirty="0" err="1"/>
              <a:t>mellanmål</a:t>
            </a:r>
            <a:r>
              <a:rPr lang="en-US" sz="1100" dirty="0"/>
              <a:t> </a:t>
            </a:r>
          </a:p>
          <a:p>
            <a:pPr lvl="1"/>
            <a:r>
              <a:rPr lang="en-US" sz="1100" dirty="0"/>
              <a:t>Ev </a:t>
            </a:r>
            <a:r>
              <a:rPr lang="en-US" sz="1100" dirty="0" err="1"/>
              <a:t>mobil</a:t>
            </a:r>
            <a:r>
              <a:rPr lang="en-US" sz="1100" dirty="0"/>
              <a:t> &amp; </a:t>
            </a:r>
            <a:r>
              <a:rPr lang="en-US" sz="1100" dirty="0" err="1"/>
              <a:t>laddare</a:t>
            </a:r>
            <a:r>
              <a:rPr lang="en-US" sz="1100" dirty="0"/>
              <a:t> </a:t>
            </a:r>
          </a:p>
          <a:p>
            <a:pPr lvl="1"/>
            <a:r>
              <a:rPr lang="en-US" sz="1100" dirty="0" err="1"/>
              <a:t>Luftmadrass</a:t>
            </a:r>
            <a:r>
              <a:rPr lang="en-US" sz="1100" dirty="0"/>
              <a:t>, </a:t>
            </a:r>
            <a:r>
              <a:rPr lang="en-US" sz="1100" dirty="0" err="1"/>
              <a:t>sovsäck</a:t>
            </a:r>
            <a:r>
              <a:rPr lang="en-US" sz="1100" dirty="0"/>
              <a:t>/</a:t>
            </a:r>
            <a:r>
              <a:rPr lang="en-US" sz="1100" dirty="0" err="1"/>
              <a:t>täcken</a:t>
            </a:r>
            <a:endParaRPr lang="en-US" sz="1100" dirty="0"/>
          </a:p>
          <a:p>
            <a:pPr lvl="1"/>
            <a:r>
              <a:rPr lang="en-US" sz="1100" dirty="0" err="1"/>
              <a:t>Kortlek</a:t>
            </a:r>
            <a:r>
              <a:rPr lang="en-US" sz="1100" dirty="0"/>
              <a:t> </a:t>
            </a:r>
            <a:r>
              <a:rPr lang="en-US" sz="1100" dirty="0" err="1"/>
              <a:t>eller</a:t>
            </a:r>
            <a:r>
              <a:rPr lang="en-US" sz="1100" dirty="0"/>
              <a:t> </a:t>
            </a:r>
            <a:r>
              <a:rPr lang="en-US" sz="1100" dirty="0" err="1"/>
              <a:t>spel</a:t>
            </a:r>
            <a:endParaRPr lang="en-US" sz="1100" dirty="0"/>
          </a:p>
          <a:p>
            <a:pPr lvl="1"/>
            <a:r>
              <a:rPr lang="en-US" sz="1100" dirty="0" err="1"/>
              <a:t>Keps</a:t>
            </a:r>
            <a:r>
              <a:rPr lang="en-US" sz="1100" dirty="0"/>
              <a:t>/</a:t>
            </a:r>
            <a:r>
              <a:rPr lang="en-US" sz="1100" dirty="0" err="1"/>
              <a:t>solskydd</a:t>
            </a:r>
            <a:r>
              <a:rPr lang="en-US" sz="1100" dirty="0"/>
              <a:t> </a:t>
            </a:r>
          </a:p>
          <a:p>
            <a:r>
              <a:rPr lang="en-US" sz="1100" dirty="0"/>
              <a:t>Schema </a:t>
            </a:r>
            <a:r>
              <a:rPr lang="en-US" sz="1100" dirty="0" err="1"/>
              <a:t>och</a:t>
            </a:r>
            <a:r>
              <a:rPr lang="en-US" sz="1100" dirty="0"/>
              <a:t> </a:t>
            </a:r>
            <a:r>
              <a:rPr lang="en-US" sz="1100" dirty="0" err="1"/>
              <a:t>mer</a:t>
            </a:r>
            <a:r>
              <a:rPr lang="en-US" sz="1100" dirty="0"/>
              <a:t> information </a:t>
            </a:r>
            <a:r>
              <a:rPr lang="en-US" sz="1100" dirty="0" err="1"/>
              <a:t>kommer</a:t>
            </a:r>
            <a:r>
              <a:rPr lang="en-US" sz="1100" dirty="0"/>
              <a:t> </a:t>
            </a:r>
            <a:r>
              <a:rPr lang="en-US" sz="1100" dirty="0" err="1"/>
              <a:t>när</a:t>
            </a:r>
            <a:r>
              <a:rPr lang="en-US" sz="1100" dirty="0"/>
              <a:t> vi </a:t>
            </a:r>
            <a:r>
              <a:rPr lang="en-US" sz="1100" dirty="0" err="1"/>
              <a:t>närmar</a:t>
            </a:r>
            <a:r>
              <a:rPr lang="en-US" sz="1100" dirty="0"/>
              <a:t> </a:t>
            </a:r>
            <a:r>
              <a:rPr lang="en-US" sz="1100" dirty="0" err="1"/>
              <a:t>oss</a:t>
            </a:r>
            <a:r>
              <a:rPr lang="en-US" sz="1100" dirty="0"/>
              <a:t> </a:t>
            </a:r>
          </a:p>
          <a:p>
            <a:endParaRPr lang="en-US" sz="1100" dirty="0"/>
          </a:p>
          <a:p>
            <a:r>
              <a:rPr lang="en-US" sz="1100" b="1" u="sng" dirty="0"/>
              <a:t>Vi ska ha </a:t>
            </a:r>
            <a:r>
              <a:rPr lang="en-US" sz="1100" b="1" u="sng" dirty="0" err="1"/>
              <a:t>kul</a:t>
            </a:r>
            <a:r>
              <a:rPr lang="en-US" sz="1100" b="1" u="sng" dirty="0"/>
              <a:t> </a:t>
            </a:r>
            <a:r>
              <a:rPr lang="en-US" sz="1100" b="1" u="sng" dirty="0" err="1"/>
              <a:t>så</a:t>
            </a:r>
            <a:r>
              <a:rPr lang="en-US" sz="1100" b="1" u="sng" dirty="0"/>
              <a:t> </a:t>
            </a:r>
            <a:r>
              <a:rPr lang="en-US" sz="1100" b="1" u="sng" dirty="0" err="1"/>
              <a:t>gå</a:t>
            </a:r>
            <a:r>
              <a:rPr lang="en-US" sz="1100" b="1" u="sng" dirty="0"/>
              <a:t> </a:t>
            </a:r>
            <a:r>
              <a:rPr lang="en-US" sz="1100" b="1" u="sng" dirty="0" err="1"/>
              <a:t>igenom</a:t>
            </a:r>
            <a:r>
              <a:rPr lang="en-US" sz="1100" b="1" u="sng" dirty="0"/>
              <a:t> </a:t>
            </a:r>
            <a:r>
              <a:rPr lang="en-US" sz="1100" b="1" u="sng" dirty="0" err="1"/>
              <a:t>alla</a:t>
            </a:r>
            <a:r>
              <a:rPr lang="en-US" sz="1100" b="1" u="sng" dirty="0"/>
              <a:t> </a:t>
            </a:r>
            <a:r>
              <a:rPr lang="en-US" sz="1100" b="1" u="sng" dirty="0" err="1"/>
              <a:t>regler</a:t>
            </a:r>
            <a:r>
              <a:rPr lang="en-US" sz="1100" b="1" u="sng" dirty="0"/>
              <a:t> med </a:t>
            </a:r>
            <a:r>
              <a:rPr lang="en-US" sz="1100" b="1" u="sng" dirty="0" err="1"/>
              <a:t>barnen</a:t>
            </a:r>
            <a:r>
              <a:rPr lang="en-US" sz="1100" b="1" u="sng" dirty="0"/>
              <a:t> </a:t>
            </a:r>
            <a:r>
              <a:rPr lang="en-US" sz="1100" b="1" u="sng" dirty="0" err="1"/>
              <a:t>innan</a:t>
            </a:r>
            <a:r>
              <a:rPr lang="en-US" sz="1100" b="1" u="sng" dirty="0"/>
              <a:t> vi </a:t>
            </a:r>
            <a:r>
              <a:rPr lang="en-US" sz="1100" b="1" u="sng" dirty="0" err="1"/>
              <a:t>åker</a:t>
            </a:r>
            <a:r>
              <a:rPr lang="en-US" sz="1100" b="1" u="sng" dirty="0">
                <a:sym typeface="Wingdings" panose="05000000000000000000" pitchFamily="2" charset="2"/>
              </a:rPr>
              <a:t> </a:t>
            </a:r>
            <a:endParaRPr lang="en-US" sz="1100" b="1" u="sng" dirty="0"/>
          </a:p>
          <a:p>
            <a:endParaRPr lang="en-US" sz="1000" dirty="0"/>
          </a:p>
        </p:txBody>
      </p:sp>
      <p:pic>
        <p:nvPicPr>
          <p:cNvPr id="9" name="Picture 2" descr="logo">
            <a:extLst>
              <a:ext uri="{FF2B5EF4-FFF2-40B4-BE49-F238E27FC236}">
                <a16:creationId xmlns:a16="http://schemas.microsoft.com/office/drawing/2014/main" id="{B6486B80-4495-9494-1CD4-25EA90F25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4496" y="4667683"/>
            <a:ext cx="1919036" cy="1913384"/>
          </a:xfrm>
          <a:prstGeom prst="rect">
            <a:avLst/>
          </a:prstGeom>
          <a:noFill/>
          <a:extLst>
            <a:ext uri="{909E8E84-426E-40DD-AFC4-6F175D3DCCD1}">
              <a14:hiddenFill xmlns:a14="http://schemas.microsoft.com/office/drawing/2010/main">
                <a:solidFill>
                  <a:srgbClr val="FFFFFF"/>
                </a:solidFill>
              </a14:hiddenFill>
            </a:ext>
          </a:extLst>
        </p:spPr>
      </p:pic>
      <p:sp>
        <p:nvSpPr>
          <p:cNvPr id="13" name="textruta 12">
            <a:extLst>
              <a:ext uri="{FF2B5EF4-FFF2-40B4-BE49-F238E27FC236}">
                <a16:creationId xmlns:a16="http://schemas.microsoft.com/office/drawing/2014/main" id="{B27BE852-1A15-B2A1-535C-B1BFFE11692B}"/>
              </a:ext>
            </a:extLst>
          </p:cNvPr>
          <p:cNvSpPr txBox="1"/>
          <p:nvPr/>
        </p:nvSpPr>
        <p:spPr>
          <a:xfrm>
            <a:off x="176163" y="39121"/>
            <a:ext cx="6097002" cy="369332"/>
          </a:xfrm>
          <a:prstGeom prst="rect">
            <a:avLst/>
          </a:prstGeom>
          <a:noFill/>
        </p:spPr>
        <p:txBody>
          <a:bodyPr wrap="square">
            <a:spAutoFit/>
          </a:bodyPr>
          <a:lstStyle/>
          <a:p>
            <a:r>
              <a:rPr lang="en-US" sz="1800" dirty="0"/>
              <a:t>Cuper under 2024</a:t>
            </a:r>
          </a:p>
        </p:txBody>
      </p:sp>
      <p:sp>
        <p:nvSpPr>
          <p:cNvPr id="2" name="TextBox 1">
            <a:extLst>
              <a:ext uri="{FF2B5EF4-FFF2-40B4-BE49-F238E27FC236}">
                <a16:creationId xmlns:a16="http://schemas.microsoft.com/office/drawing/2014/main" id="{4A880396-770E-C411-81B5-72F0D9F35D1B}"/>
              </a:ext>
            </a:extLst>
          </p:cNvPr>
          <p:cNvSpPr txBox="1"/>
          <p:nvPr/>
        </p:nvSpPr>
        <p:spPr>
          <a:xfrm>
            <a:off x="5429250" y="4867275"/>
            <a:ext cx="4325687" cy="923330"/>
          </a:xfrm>
          <a:prstGeom prst="rect">
            <a:avLst/>
          </a:prstGeom>
          <a:noFill/>
        </p:spPr>
        <p:txBody>
          <a:bodyPr wrap="square" rtlCol="0">
            <a:spAutoFit/>
          </a:bodyPr>
          <a:lstStyle/>
          <a:p>
            <a:r>
              <a:rPr lang="sv-SE" b="1" dirty="0">
                <a:solidFill>
                  <a:srgbClr val="FF0000"/>
                </a:solidFill>
              </a:rPr>
              <a:t>OBS: vänligen informera oss om spelaren har några allergier eller har med sig mediciner</a:t>
            </a:r>
          </a:p>
        </p:txBody>
      </p:sp>
    </p:spTree>
    <p:extLst>
      <p:ext uri="{BB962C8B-B14F-4D97-AF65-F5344CB8AC3E}">
        <p14:creationId xmlns:p14="http://schemas.microsoft.com/office/powerpoint/2010/main" val="3995929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D2C3-5753-4BAD-9E4A-D1C959ED1B17}"/>
              </a:ext>
            </a:extLst>
          </p:cNvPr>
          <p:cNvSpPr>
            <a:spLocks noGrp="1"/>
          </p:cNvSpPr>
          <p:nvPr>
            <p:ph type="title"/>
          </p:nvPr>
        </p:nvSpPr>
        <p:spPr>
          <a:xfrm>
            <a:off x="285750" y="457200"/>
            <a:ext cx="4486275" cy="1123950"/>
          </a:xfrm>
        </p:spPr>
        <p:txBody>
          <a:bodyPr>
            <a:normAutofit/>
          </a:bodyPr>
          <a:lstStyle/>
          <a:p>
            <a:r>
              <a:rPr lang="sv-SE" dirty="0"/>
              <a:t>Spelaransvar och beteende på plan</a:t>
            </a:r>
            <a:endParaRPr lang="en-US" dirty="0"/>
          </a:p>
        </p:txBody>
      </p:sp>
      <p:sp>
        <p:nvSpPr>
          <p:cNvPr id="3" name="Content Placeholder 2">
            <a:extLst>
              <a:ext uri="{FF2B5EF4-FFF2-40B4-BE49-F238E27FC236}">
                <a16:creationId xmlns:a16="http://schemas.microsoft.com/office/drawing/2014/main" id="{508C6190-7395-460E-A7BC-8A77BF28BA07}"/>
              </a:ext>
            </a:extLst>
          </p:cNvPr>
          <p:cNvSpPr>
            <a:spLocks noGrp="1"/>
          </p:cNvSpPr>
          <p:nvPr>
            <p:ph idx="1"/>
          </p:nvPr>
        </p:nvSpPr>
        <p:spPr>
          <a:xfrm>
            <a:off x="5180012" y="168275"/>
            <a:ext cx="6821488" cy="6423025"/>
          </a:xfrm>
        </p:spPr>
        <p:txBody>
          <a:bodyPr>
            <a:noAutofit/>
          </a:bodyPr>
          <a:lstStyle/>
          <a:p>
            <a:pPr marL="0" indent="0">
              <a:buNone/>
            </a:pPr>
            <a:r>
              <a:rPr lang="sv-SE" sz="1000" dirty="0"/>
              <a:t>Allmänt</a:t>
            </a:r>
          </a:p>
          <a:p>
            <a:pPr marL="0" indent="0">
              <a:buNone/>
            </a:pPr>
            <a:r>
              <a:rPr lang="sv-SE" sz="1000" dirty="0"/>
              <a:t>- Jag som spelare representerar hela föreningen när jag bär en matchtröja eller ett</a:t>
            </a:r>
          </a:p>
          <a:p>
            <a:pPr marL="0" indent="0">
              <a:buNone/>
            </a:pPr>
            <a:r>
              <a:rPr lang="sv-SE" sz="1000" dirty="0"/>
              <a:t>träningsställ från Landvetter IS.</a:t>
            </a:r>
          </a:p>
          <a:p>
            <a:pPr marL="0" indent="0">
              <a:buNone/>
            </a:pPr>
            <a:r>
              <a:rPr lang="sv-SE" sz="1000" dirty="0">
                <a:highlight>
                  <a:srgbClr val="FF0000"/>
                </a:highlight>
              </a:rPr>
              <a:t>- Jag är alltid glad och en god kompis på och utanför planen.</a:t>
            </a:r>
          </a:p>
          <a:p>
            <a:pPr marL="0" indent="0">
              <a:buNone/>
            </a:pPr>
            <a:r>
              <a:rPr lang="sv-SE" sz="1000" dirty="0">
                <a:highlight>
                  <a:srgbClr val="FF0000"/>
                </a:highlight>
              </a:rPr>
              <a:t>- Jag stöttar mina lagkamrater.</a:t>
            </a:r>
          </a:p>
          <a:p>
            <a:pPr marL="0" indent="0">
              <a:buNone/>
            </a:pPr>
            <a:r>
              <a:rPr lang="sv-SE" sz="1000" dirty="0"/>
              <a:t>- Jag respekterar och lyssnar på mina tränare, när de pratar är jag tyst.</a:t>
            </a:r>
          </a:p>
          <a:p>
            <a:pPr marL="0" indent="0">
              <a:buNone/>
            </a:pPr>
            <a:r>
              <a:rPr lang="sv-SE" sz="1000" dirty="0"/>
              <a:t>- Jag kommer i tid till träning och matcher, om möjligt i god tid så jag kan hjälpa</a:t>
            </a:r>
          </a:p>
          <a:p>
            <a:pPr marL="0" indent="0">
              <a:buNone/>
            </a:pPr>
            <a:r>
              <a:rPr lang="sv-SE" sz="1000" dirty="0"/>
              <a:t>till med material så vi kan starta träningen i tid.</a:t>
            </a:r>
          </a:p>
          <a:p>
            <a:pPr marL="0" indent="0">
              <a:buNone/>
            </a:pPr>
            <a:r>
              <a:rPr lang="sv-SE" sz="1000" dirty="0"/>
              <a:t>- Jag är ett föredöme för de yngre barnen i föreningen.</a:t>
            </a:r>
          </a:p>
          <a:p>
            <a:pPr marL="0" indent="0">
              <a:buNone/>
            </a:pPr>
            <a:r>
              <a:rPr lang="sv-SE" sz="1000" dirty="0"/>
              <a:t>- Vi är alla en del av Landvetter IS.</a:t>
            </a:r>
          </a:p>
          <a:p>
            <a:pPr marL="0" indent="0">
              <a:buNone/>
            </a:pPr>
            <a:r>
              <a:rPr lang="sv-SE" sz="1000" dirty="0"/>
              <a:t>Inför träning och match</a:t>
            </a:r>
          </a:p>
          <a:p>
            <a:pPr marL="0" indent="0">
              <a:buNone/>
            </a:pPr>
            <a:r>
              <a:rPr lang="sv-SE" sz="1000" dirty="0"/>
              <a:t>- Jag kommer i god tid till träning och match.</a:t>
            </a:r>
          </a:p>
          <a:p>
            <a:pPr marL="0" indent="0">
              <a:buNone/>
            </a:pPr>
            <a:r>
              <a:rPr lang="sv-SE" sz="1000" dirty="0"/>
              <a:t>- Jag hör av mig om jag är sjuk.</a:t>
            </a:r>
          </a:p>
          <a:p>
            <a:pPr marL="0" indent="0">
              <a:buNone/>
            </a:pPr>
            <a:r>
              <a:rPr lang="sv-SE" sz="1000" dirty="0"/>
              <a:t>Under träning</a:t>
            </a:r>
          </a:p>
          <a:p>
            <a:pPr marL="0" indent="0">
              <a:buNone/>
            </a:pPr>
            <a:r>
              <a:rPr lang="sv-SE" sz="1000" dirty="0"/>
              <a:t>- Jag gör alltid mitt bästa. Det är mycket roligare om alla försöker lära sig och ha</a:t>
            </a:r>
          </a:p>
          <a:p>
            <a:pPr marL="0" indent="0">
              <a:buNone/>
            </a:pPr>
            <a:r>
              <a:rPr lang="sv-SE" sz="1000" dirty="0"/>
              <a:t>roligt.</a:t>
            </a:r>
          </a:p>
          <a:p>
            <a:pPr marL="0" indent="0">
              <a:buNone/>
            </a:pPr>
            <a:r>
              <a:rPr lang="sv-SE" sz="1000" dirty="0">
                <a:highlight>
                  <a:srgbClr val="FF0000"/>
                </a:highlight>
              </a:rPr>
              <a:t>- Jag säger inget dumt till mina kompisar.</a:t>
            </a:r>
          </a:p>
          <a:p>
            <a:pPr marL="0" indent="0">
              <a:buNone/>
            </a:pPr>
            <a:r>
              <a:rPr lang="sv-SE" sz="1000" dirty="0">
                <a:highlight>
                  <a:srgbClr val="FF0000"/>
                </a:highlight>
              </a:rPr>
              <a:t>- Jag gör inget elakt mot någon kompis.</a:t>
            </a:r>
          </a:p>
          <a:p>
            <a:pPr marL="0" indent="0">
              <a:buNone/>
            </a:pPr>
            <a:r>
              <a:rPr lang="sv-SE" sz="1000" dirty="0">
                <a:highlight>
                  <a:srgbClr val="FF0000"/>
                </a:highlight>
              </a:rPr>
              <a:t>- Jag vet att om någon säger något dumt eller gör något elakt mot en kompis</a:t>
            </a:r>
          </a:p>
          <a:p>
            <a:pPr marL="0" indent="0">
              <a:buNone/>
            </a:pPr>
            <a:r>
              <a:rPr lang="sv-SE" sz="1000" dirty="0">
                <a:highlight>
                  <a:srgbClr val="FF0000"/>
                </a:highlight>
              </a:rPr>
              <a:t>kommer tränarna ta hand om det.</a:t>
            </a:r>
          </a:p>
          <a:p>
            <a:pPr marL="0" indent="0">
              <a:buNone/>
            </a:pPr>
            <a:r>
              <a:rPr lang="sv-SE" sz="1000" dirty="0"/>
              <a:t>Under match</a:t>
            </a:r>
          </a:p>
          <a:p>
            <a:pPr marL="0" indent="0">
              <a:buNone/>
            </a:pPr>
            <a:r>
              <a:rPr lang="sv-SE" sz="1000" dirty="0"/>
              <a:t>- Jag gnäller inte på domaren. Domaren bestämmer, inte jag!</a:t>
            </a:r>
          </a:p>
          <a:p>
            <a:pPr marL="0" indent="0">
              <a:buNone/>
            </a:pPr>
            <a:r>
              <a:rPr lang="sv-SE" sz="1000" dirty="0"/>
              <a:t>- Jag behandlar mina motståndare med samma respekt som mina lagkamrater.</a:t>
            </a:r>
          </a:p>
          <a:p>
            <a:pPr marL="0" indent="0">
              <a:buNone/>
            </a:pPr>
            <a:r>
              <a:rPr lang="sv-SE" sz="1000" dirty="0"/>
              <a:t>- Jag älskar att spela fotboll och det ska jag visa på planen.</a:t>
            </a:r>
            <a:endParaRPr lang="en-US" sz="1000" dirty="0"/>
          </a:p>
        </p:txBody>
      </p:sp>
      <p:sp>
        <p:nvSpPr>
          <p:cNvPr id="4" name="Text Placeholder 3">
            <a:extLst>
              <a:ext uri="{FF2B5EF4-FFF2-40B4-BE49-F238E27FC236}">
                <a16:creationId xmlns:a16="http://schemas.microsoft.com/office/drawing/2014/main" id="{E2255E74-327A-A4F7-5D65-81DDD3B40A07}"/>
              </a:ext>
            </a:extLst>
          </p:cNvPr>
          <p:cNvSpPr>
            <a:spLocks noGrp="1"/>
          </p:cNvSpPr>
          <p:nvPr>
            <p:ph type="body" sz="half" idx="2"/>
          </p:nvPr>
        </p:nvSpPr>
        <p:spPr>
          <a:xfrm>
            <a:off x="285750" y="1581150"/>
            <a:ext cx="4486275" cy="3811588"/>
          </a:xfrm>
        </p:spPr>
        <p:txBody>
          <a:bodyPr/>
          <a:lstStyle/>
          <a:p>
            <a:endParaRPr lang="sv-SE" dirty="0"/>
          </a:p>
          <a:p>
            <a:pPr marL="285750" indent="-285750">
              <a:buFont typeface="Arial" panose="020B0604020202020204" pitchFamily="34" charset="0"/>
              <a:buChar char="•"/>
            </a:pPr>
            <a:r>
              <a:rPr lang="sv-SE" dirty="0"/>
              <a:t>Vid dåligt beteende så kommer vi att skicka ut spelaren ur plan i några minuter och ta ett snack med honom, ser vi att det upprepas fler gånger då tar vi en diskussion med hans föräldrar efter träningen.</a:t>
            </a:r>
          </a:p>
        </p:txBody>
      </p:sp>
      <p:pic>
        <p:nvPicPr>
          <p:cNvPr id="5" name="Picture 4">
            <a:extLst>
              <a:ext uri="{FF2B5EF4-FFF2-40B4-BE49-F238E27FC236}">
                <a16:creationId xmlns:a16="http://schemas.microsoft.com/office/drawing/2014/main" id="{F1D678A1-FA84-D05F-6CA8-5D8E0FCCAAB7}"/>
              </a:ext>
            </a:extLst>
          </p:cNvPr>
          <p:cNvPicPr>
            <a:picLocks noChangeAspect="1"/>
          </p:cNvPicPr>
          <p:nvPr/>
        </p:nvPicPr>
        <p:blipFill>
          <a:blip r:embed="rId2"/>
          <a:stretch>
            <a:fillRect/>
          </a:stretch>
        </p:blipFill>
        <p:spPr>
          <a:xfrm>
            <a:off x="10158900" y="98599"/>
            <a:ext cx="1932599" cy="1841152"/>
          </a:xfrm>
          <a:prstGeom prst="rect">
            <a:avLst/>
          </a:prstGeom>
        </p:spPr>
      </p:pic>
    </p:spTree>
    <p:extLst>
      <p:ext uri="{BB962C8B-B14F-4D97-AF65-F5344CB8AC3E}">
        <p14:creationId xmlns:p14="http://schemas.microsoft.com/office/powerpoint/2010/main" val="1096292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75ADBA-6CD3-4752-9947-E3C9A1A8C077}"/>
              </a:ext>
            </a:extLst>
          </p:cNvPr>
          <p:cNvSpPr>
            <a:spLocks noGrp="1"/>
          </p:cNvSpPr>
          <p:nvPr>
            <p:ph type="title" idx="4294967295"/>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Frågor?</a:t>
            </a:r>
            <a:br>
              <a:rPr lang="en-US" sz="4000" kern="1200">
                <a:solidFill>
                  <a:schemeClr val="tx2"/>
                </a:solidFill>
                <a:latin typeface="+mj-lt"/>
                <a:ea typeface="+mj-ea"/>
                <a:cs typeface="+mj-cs"/>
              </a:rPr>
            </a:br>
            <a:r>
              <a:rPr lang="en-US" sz="4000" kern="1200">
                <a:solidFill>
                  <a:schemeClr val="tx2"/>
                </a:solidFill>
                <a:latin typeface="+mj-lt"/>
                <a:ea typeface="+mj-ea"/>
                <a:cs typeface="+mj-cs"/>
              </a:rPr>
              <a:t>p2014.lis@gmail.com</a:t>
            </a:r>
          </a:p>
        </p:txBody>
      </p:sp>
      <p:pic>
        <p:nvPicPr>
          <p:cNvPr id="6" name="Graphic 5" descr="Help">
            <a:extLst>
              <a:ext uri="{FF2B5EF4-FFF2-40B4-BE49-F238E27FC236}">
                <a16:creationId xmlns:a16="http://schemas.microsoft.com/office/drawing/2014/main" id="{A5F3A3AA-6CE4-2F5A-A85A-5B78A41147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A194E778-57BB-9904-C0A0-D97FCEA12505}"/>
              </a:ext>
            </a:extLst>
          </p:cNvPr>
          <p:cNvPicPr>
            <a:picLocks noChangeAspect="1"/>
          </p:cNvPicPr>
          <p:nvPr/>
        </p:nvPicPr>
        <p:blipFill>
          <a:blip r:embed="rId4"/>
          <a:stretch>
            <a:fillRect/>
          </a:stretch>
        </p:blipFill>
        <p:spPr>
          <a:xfrm>
            <a:off x="10063904" y="110664"/>
            <a:ext cx="1932599" cy="1841152"/>
          </a:xfrm>
          <a:prstGeom prst="rect">
            <a:avLst/>
          </a:prstGeom>
        </p:spPr>
      </p:pic>
    </p:spTree>
    <p:extLst>
      <p:ext uri="{BB962C8B-B14F-4D97-AF65-F5344CB8AC3E}">
        <p14:creationId xmlns:p14="http://schemas.microsoft.com/office/powerpoint/2010/main" val="776523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3549</TotalTime>
  <Words>1714</Words>
  <Application>Microsoft Office PowerPoint</Application>
  <PresentationFormat>Widescreen</PresentationFormat>
  <Paragraphs>236</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Landvetter IS, P2014</vt:lpstr>
      <vt:lpstr>Agenda </vt:lpstr>
      <vt:lpstr>Roller</vt:lpstr>
      <vt:lpstr>Summering 2023 </vt:lpstr>
      <vt:lpstr>Föräldragruppen och cafet</vt:lpstr>
      <vt:lpstr>Kallelser till träningar och matcher</vt:lpstr>
      <vt:lpstr>Lagindelning</vt:lpstr>
      <vt:lpstr>Lagindelning</vt:lpstr>
      <vt:lpstr>Lagindelning</vt:lpstr>
      <vt:lpstr>Övningar/Träningar </vt:lpstr>
      <vt:lpstr>Matcher </vt:lpstr>
      <vt:lpstr>Träningsserie </vt:lpstr>
      <vt:lpstr>PowerPoint Presentation</vt:lpstr>
      <vt:lpstr>PowerPoint Presentation</vt:lpstr>
      <vt:lpstr>Spelaransvar och beteende på plan</vt:lpstr>
      <vt:lpstr>Frågor? p2014.lis@gmail.com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Landvetter IS, P2014</dc:title>
  <dc:creator>Mosa Osamah</dc:creator>
  <cp:lastModifiedBy>Mosa Osamah</cp:lastModifiedBy>
  <cp:revision>36</cp:revision>
  <dcterms:created xsi:type="dcterms:W3CDTF">2023-03-17T13:07:35Z</dcterms:created>
  <dcterms:modified xsi:type="dcterms:W3CDTF">2024-04-02T08:24:14Z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540963-e559-4020-8a90-fe8a502c2801_Enabled">
    <vt:lpwstr>true</vt:lpwstr>
  </property>
  <property fmtid="{D5CDD505-2E9C-101B-9397-08002B2CF9AE}" pid="3" name="MSIP_Label_19540963-e559-4020-8a90-fe8a502c2801_SetDate">
    <vt:lpwstr>2023-03-17T13:07:35Z</vt:lpwstr>
  </property>
  <property fmtid="{D5CDD505-2E9C-101B-9397-08002B2CF9AE}" pid="4" name="MSIP_Label_19540963-e559-4020-8a90-fe8a502c2801_Method">
    <vt:lpwstr>Standard</vt:lpwstr>
  </property>
  <property fmtid="{D5CDD505-2E9C-101B-9397-08002B2CF9AE}" pid="5" name="MSIP_Label_19540963-e559-4020-8a90-fe8a502c2801_Name">
    <vt:lpwstr>19540963-e559-4020-8a90-fe8a502c2801</vt:lpwstr>
  </property>
  <property fmtid="{D5CDD505-2E9C-101B-9397-08002B2CF9AE}" pid="6" name="MSIP_Label_19540963-e559-4020-8a90-fe8a502c2801_SiteId">
    <vt:lpwstr>f25493ae-1c98-41d7-8a33-0be75f5fe603</vt:lpwstr>
  </property>
  <property fmtid="{D5CDD505-2E9C-101B-9397-08002B2CF9AE}" pid="7" name="MSIP_Label_19540963-e559-4020-8a90-fe8a502c2801_ActionId">
    <vt:lpwstr>a5339dc8-80a7-485c-b1bf-29d3a87c8853</vt:lpwstr>
  </property>
  <property fmtid="{D5CDD505-2E9C-101B-9397-08002B2CF9AE}" pid="8" name="MSIP_Label_19540963-e559-4020-8a90-fe8a502c2801_ContentBits">
    <vt:lpwstr>0</vt:lpwstr>
  </property>
</Properties>
</file>