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4" r:id="rId7"/>
    <p:sldId id="266" r:id="rId8"/>
    <p:sldId id="260" r:id="rId9"/>
    <p:sldId id="267" r:id="rId10"/>
    <p:sldId id="269" r:id="rId11"/>
    <p:sldId id="261" r:id="rId12"/>
    <p:sldId id="270" r:id="rId13"/>
    <p:sldId id="271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6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0"/>
    <p:restoredTop sz="96327"/>
  </p:normalViewPr>
  <p:slideViewPr>
    <p:cSldViewPr snapToGrid="0">
      <p:cViewPr varScale="1">
        <p:scale>
          <a:sx n="144" d="100"/>
          <a:sy n="144" d="100"/>
        </p:scale>
        <p:origin x="3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868F87-3B00-758D-E5CE-F1037C426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2773559-89C7-B6AE-1B95-7D4C5C006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3E5E649-AAB6-2300-5379-CB9553C25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E57582-D120-932A-C099-A78AC4BE0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A0FBE46-97E8-D046-56B5-86516A491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34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1FF864-2C0C-DFD2-7BC7-2DCE751D8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56397B-1B08-CBFD-2CD7-60F7C215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BE41A6-376E-EBF0-EC7C-10BBF9A2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C381DCD-6459-47A4-53EF-3DE5F6852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AD0072-2112-288A-EFE4-86688B791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5996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5FA16E-2D14-B7FD-7535-5C6E3D854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0791C93-4993-3043-1528-E072B7B84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016EE4-3640-F6AE-1554-3F6292C37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0B46C4-FC42-1BBE-9092-7BE8060A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B4E0F3A-603E-75DF-FB32-0CF9770EA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255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8243E9-B394-F191-76A5-89E320614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904CE1-AA5E-F2EB-3A86-CBD97C482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D47D3E9-494C-C2D4-C767-D96C424A5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54876C-68C0-6250-867E-EE2C894AC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A9A500D-A9CF-AFC4-5547-37931DDE8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D1DC9F1-54EB-F2DD-CD42-05A44228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4348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3BE6EE-AC6B-F22E-F86F-C3CE7A2E1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9C280BD-8F4A-1C64-FCF9-32642B510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77EAFB-CE20-5097-E2DB-A2239A8A3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4CEB6FA-AC33-05AE-28DC-64288A33EA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06CB502-3DA5-6427-5F13-D89993DF26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1E9469B-E60D-E2D5-67BB-BF5108C12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639E8C6-9BFD-49FF-EC67-60D85BF1E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B0A29FA-8D47-FF3F-49FF-DEAAAA34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9913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CD5742-565A-1787-EA61-885E6538B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857FDFB-13A9-696B-FFDE-1D82E483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0EE505A-06CF-84C9-B7B6-A898F463F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3905E4E-A11F-A11B-1DBE-A1005E0E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2081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F05DAC7-DA0D-A7EE-539B-5EAA9DA92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022F91B-E4C9-ADE0-73BA-CDA993BAB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C8D9806-C714-2F86-9378-48171C538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9321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C9FF07-2D52-CB5F-0E6C-46F72538D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FCA6A7-33B0-BF9B-045B-31BEC4C47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A07BF96-B7BC-06B7-BF08-1E1A0AB34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202C99-E337-96CF-342C-1B7C4DAF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170FAA5-129F-94C5-8DB8-BD04B50F4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8A8FF59-A4DD-1EFD-E484-E3837DA4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34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BBA522-4429-147A-4D6F-A2FE96721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CCC8516-EAA1-AAAF-2A72-6066CB5E7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486AC30-C3EC-3970-8D3E-88B102856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F00851A-CD0B-555B-8E78-09165C874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C76603D-7BEB-119D-AEC8-F68C30BC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9644D90-D7B6-72BD-4A30-42E8C111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83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15CD78-FBCF-1A4B-0264-BAEDC3C72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69AF1A6-2B1C-9383-EFAF-D5EE303FA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6C9625C-5962-94E8-5D64-85F952842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500D60-B59C-0599-FD35-A906222E7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DF5A2A-0B5E-5E93-9869-40AD3E9B3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3952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07126BD-EC8D-DF2B-9C93-869889346B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B69782A-668D-B382-665B-AAAD3D2DF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0D4DBA8-8334-4746-DC2B-1499AE12E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2D5132-29F0-648F-DAF9-F06725A8E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A54273-91AA-B611-F705-AEE94FDD6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782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71E83A0-9F7B-C0A2-3FAA-DAEB2A0B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9BB90D-455F-3702-A175-94C78F857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F70B04-755A-D4B4-C256-0DE279713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B4D50-D847-8B4B-A27E-D480A5545F43}" type="datetimeFigureOut">
              <a:rPr lang="sv-SE" smtClean="0"/>
              <a:t>2023-06-04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54554D-9202-6668-7754-1785FF6862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D60E61-4C70-B946-767A-662A4C62A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B8B4F-5148-7542-BC4E-F85EBE0F49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17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sv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17D0BB0-F682-A4D0-2B15-E6D332C0C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83581"/>
            <a:ext cx="9144000" cy="1655762"/>
          </a:xfrm>
        </p:spPr>
        <p:txBody>
          <a:bodyPr>
            <a:normAutofit/>
          </a:bodyPr>
          <a:lstStyle/>
          <a:p>
            <a:r>
              <a:rPr lang="sv-SE" sz="4800" b="1" dirty="0">
                <a:solidFill>
                  <a:srgbClr val="F3E615"/>
                </a:solidFill>
              </a:rPr>
              <a:t>Föräldramöte  F2016 </a:t>
            </a:r>
          </a:p>
          <a:p>
            <a:r>
              <a:rPr lang="sv-SE" sz="4800" b="1" dirty="0">
                <a:solidFill>
                  <a:srgbClr val="F3E615"/>
                </a:solidFill>
              </a:rPr>
              <a:t>4/6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6DC8E0-850D-6318-AABB-86744983B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481" y="195521"/>
            <a:ext cx="2459038" cy="245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751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Agenda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373DA14F-F6F3-842D-3711-7A380C5EB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966167"/>
              </p:ext>
            </p:extLst>
          </p:nvPr>
        </p:nvGraphicFramePr>
        <p:xfrm>
          <a:off x="838200" y="2254552"/>
          <a:ext cx="8128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97472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Ledarstaben F2016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9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Säsongen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29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Praktisk 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Övrigt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18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687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Agenda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373DA14F-F6F3-842D-3711-7A380C5EB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521207"/>
              </p:ext>
            </p:extLst>
          </p:nvPr>
        </p:nvGraphicFramePr>
        <p:xfrm>
          <a:off x="838200" y="2254552"/>
          <a:ext cx="8128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97472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800" dirty="0">
                          <a:solidFill>
                            <a:srgbClr val="F3E615"/>
                          </a:solidFill>
                        </a:rPr>
                        <a:t>Ledarstaben F2016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19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Säsongen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29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Praktisk 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Övrigt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18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92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Det är vi som tränar F2016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1ABC4F97-69D6-8BDC-ACDE-A2C45E00FD60}"/>
              </a:ext>
            </a:extLst>
          </p:cNvPr>
          <p:cNvSpPr txBox="1"/>
          <p:nvPr/>
        </p:nvSpPr>
        <p:spPr>
          <a:xfrm>
            <a:off x="1845129" y="2269671"/>
            <a:ext cx="1779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333333"/>
                </a:solidFill>
                <a:effectLst/>
                <a:latin typeface="Fira Sans" panose="020F0502020204030204" pitchFamily="34" charset="0"/>
              </a:rPr>
              <a:t>Daniel Engberg</a:t>
            </a:r>
            <a:br>
              <a:rPr lang="sv-SE" dirty="0"/>
            </a:br>
            <a:r>
              <a:rPr lang="sv-SE" b="0" i="0" dirty="0">
                <a:solidFill>
                  <a:srgbClr val="333333"/>
                </a:solidFill>
                <a:effectLst/>
                <a:latin typeface="Fira Sans" panose="020F0502020204030204" pitchFamily="34" charset="0"/>
              </a:rPr>
              <a:t>Huvudtränare</a:t>
            </a:r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73D152D4-2DEB-C370-0C09-7171FA2CCB09}"/>
              </a:ext>
            </a:extLst>
          </p:cNvPr>
          <p:cNvSpPr txBox="1"/>
          <p:nvPr/>
        </p:nvSpPr>
        <p:spPr>
          <a:xfrm>
            <a:off x="1845128" y="3410633"/>
            <a:ext cx="2833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Jenny Öqvist</a:t>
            </a:r>
            <a:br>
              <a:rPr lang="sv-SE" dirty="0"/>
            </a:br>
            <a:r>
              <a:rPr lang="sv-SE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Lekledare/Sportchef</a:t>
            </a:r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C3FDE6D-0140-DF9B-7388-A987F6D53E52}"/>
              </a:ext>
            </a:extLst>
          </p:cNvPr>
          <p:cNvSpPr txBox="1"/>
          <p:nvPr/>
        </p:nvSpPr>
        <p:spPr>
          <a:xfrm>
            <a:off x="1845128" y="4489874"/>
            <a:ext cx="253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Nebojsa </a:t>
            </a:r>
            <a:r>
              <a:rPr lang="sv-SE" b="1" i="0" dirty="0" err="1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Blagojevic</a:t>
            </a:r>
            <a:br>
              <a:rPr lang="sv-SE" dirty="0"/>
            </a:br>
            <a:r>
              <a:rPr lang="sv-SE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Ledare/Ekonomi</a:t>
            </a:r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54B1F14-7B55-F0C5-DD88-8C9CEA3B2CB0}"/>
              </a:ext>
            </a:extLst>
          </p:cNvPr>
          <p:cNvSpPr txBox="1"/>
          <p:nvPr/>
        </p:nvSpPr>
        <p:spPr>
          <a:xfrm>
            <a:off x="1845129" y="5569115"/>
            <a:ext cx="1779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Fredrik Öqvist</a:t>
            </a:r>
            <a:br>
              <a:rPr lang="sv-SE" dirty="0"/>
            </a:br>
            <a:r>
              <a:rPr lang="sv-SE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Ledare</a:t>
            </a:r>
            <a:endParaRPr lang="sv-SE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6C7E37F-0E60-CC99-139C-A842199E329C}"/>
              </a:ext>
            </a:extLst>
          </p:cNvPr>
          <p:cNvSpPr txBox="1"/>
          <p:nvPr/>
        </p:nvSpPr>
        <p:spPr>
          <a:xfrm>
            <a:off x="5573485" y="2269670"/>
            <a:ext cx="2242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Jessica Boström</a:t>
            </a:r>
            <a:br>
              <a:rPr lang="sv-SE" dirty="0"/>
            </a:br>
            <a:r>
              <a:rPr lang="sv-SE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Ledare</a:t>
            </a:r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8E6AB960-4D5E-DAE7-08A5-A63C61FC1543}"/>
              </a:ext>
            </a:extLst>
          </p:cNvPr>
          <p:cNvSpPr txBox="1"/>
          <p:nvPr/>
        </p:nvSpPr>
        <p:spPr>
          <a:xfrm>
            <a:off x="5588005" y="3410632"/>
            <a:ext cx="253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Josefin Kemppainen</a:t>
            </a:r>
            <a:br>
              <a:rPr lang="sv-SE" dirty="0"/>
            </a:br>
            <a:r>
              <a:rPr lang="sv-SE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Lagledare</a:t>
            </a:r>
            <a:endParaRPr lang="sv-SE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38CC8A9B-D764-8378-D6D6-969669A36D0F}"/>
              </a:ext>
            </a:extLst>
          </p:cNvPr>
          <p:cNvSpPr txBox="1"/>
          <p:nvPr/>
        </p:nvSpPr>
        <p:spPr>
          <a:xfrm>
            <a:off x="5693231" y="4470052"/>
            <a:ext cx="1779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Daniel </a:t>
            </a:r>
            <a:r>
              <a:rPr lang="sv-SE" b="1" i="0" dirty="0" err="1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Agrér</a:t>
            </a:r>
            <a:br>
              <a:rPr lang="sv-SE" dirty="0"/>
            </a:br>
            <a:r>
              <a:rPr lang="sv-SE" b="0" i="0" dirty="0">
                <a:solidFill>
                  <a:srgbClr val="333333"/>
                </a:solidFill>
                <a:effectLst/>
                <a:latin typeface="Fira Sans" panose="020B0503050000020004" pitchFamily="34" charset="0"/>
              </a:rPr>
              <a:t>Lagledare</a:t>
            </a:r>
            <a:endParaRPr lang="sv-SE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DE02E8D9-70B6-CCEB-CF58-038CEA9019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7" r="26428" b="13162"/>
          <a:stretch/>
        </p:blipFill>
        <p:spPr bwMode="auto">
          <a:xfrm>
            <a:off x="838200" y="1993466"/>
            <a:ext cx="812601" cy="113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Jenny Öqvist | Notvikens IK Damfotboll | laget.se">
            <a:extLst>
              <a:ext uri="{FF2B5EF4-FFF2-40B4-BE49-F238E27FC236}">
                <a16:creationId xmlns:a16="http://schemas.microsoft.com/office/drawing/2014/main" id="{8A230660-3980-7AA9-C496-0D6F0C06E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71820"/>
            <a:ext cx="812601" cy="112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Nebojsa Blagojevic - Manager - Nordic Strategy Partners | LinkedIn">
            <a:extLst>
              <a:ext uri="{FF2B5EF4-FFF2-40B4-BE49-F238E27FC236}">
                <a16:creationId xmlns:a16="http://schemas.microsoft.com/office/drawing/2014/main" id="{82B8FAF3-FB0D-2781-86F8-2F1F64AFD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98" y="4397132"/>
            <a:ext cx="831816" cy="83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Franzén och Öqvist fortsätter! | Notvikens IK Herrfotboll | laget.se">
            <a:extLst>
              <a:ext uri="{FF2B5EF4-FFF2-40B4-BE49-F238E27FC236}">
                <a16:creationId xmlns:a16="http://schemas.microsoft.com/office/drawing/2014/main" id="{28D0BB81-B4A7-6F55-9322-93D544F6A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7" r="13709"/>
          <a:stretch/>
        </p:blipFill>
        <p:spPr bwMode="auto">
          <a:xfrm>
            <a:off x="838200" y="5361697"/>
            <a:ext cx="812601" cy="121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Josefin Kemppainen | Notvikens IK Damfotboll | laget.se">
            <a:extLst>
              <a:ext uri="{FF2B5EF4-FFF2-40B4-BE49-F238E27FC236}">
                <a16:creationId xmlns:a16="http://schemas.microsoft.com/office/drawing/2014/main" id="{4C58F70F-2DB4-49F2-F063-AA28FDCA6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3" r="18936" b="25730"/>
          <a:stretch/>
        </p:blipFill>
        <p:spPr bwMode="auto">
          <a:xfrm>
            <a:off x="4752104" y="3131556"/>
            <a:ext cx="821381" cy="106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4 svar om elektrifieringen">
            <a:extLst>
              <a:ext uri="{FF2B5EF4-FFF2-40B4-BE49-F238E27FC236}">
                <a16:creationId xmlns:a16="http://schemas.microsoft.com/office/drawing/2014/main" id="{6E273847-B2E6-E996-AB99-447A30C60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9" r="37014"/>
          <a:stretch/>
        </p:blipFill>
        <p:spPr bwMode="auto">
          <a:xfrm>
            <a:off x="4733064" y="4334073"/>
            <a:ext cx="859460" cy="95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Bild 13" descr="Användare med hel fyllning">
            <a:extLst>
              <a:ext uri="{FF2B5EF4-FFF2-40B4-BE49-F238E27FC236}">
                <a16:creationId xmlns:a16="http://schemas.microsoft.com/office/drawing/2014/main" id="{9C118697-3F48-36D9-7202-514FB0E4FE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36830" y="2012913"/>
            <a:ext cx="1051927" cy="1051927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B33047E1-F0D9-6BF4-36C9-E49F5F982ED0}"/>
              </a:ext>
            </a:extLst>
          </p:cNvPr>
          <p:cNvSpPr txBox="1"/>
          <p:nvPr/>
        </p:nvSpPr>
        <p:spPr>
          <a:xfrm>
            <a:off x="8118931" y="5015547"/>
            <a:ext cx="3936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Vill ni vara med? Ta kontakt med oss!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Kontaktuppgifter och nyheter finns på </a:t>
            </a:r>
            <a:r>
              <a:rPr lang="sv-SE" dirty="0" err="1"/>
              <a:t>notvikensik.bd.se</a:t>
            </a:r>
            <a:endParaRPr lang="sv-S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Välj fotboll -&gt; F 2016</a:t>
            </a:r>
          </a:p>
        </p:txBody>
      </p:sp>
    </p:spTree>
    <p:extLst>
      <p:ext uri="{BB962C8B-B14F-4D97-AF65-F5344CB8AC3E}">
        <p14:creationId xmlns:p14="http://schemas.microsoft.com/office/powerpoint/2010/main" val="4275518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Agenda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373DA14F-F6F3-842D-3711-7A380C5EB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162019"/>
              </p:ext>
            </p:extLst>
          </p:nvPr>
        </p:nvGraphicFramePr>
        <p:xfrm>
          <a:off x="838200" y="2254552"/>
          <a:ext cx="8128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97472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Ledarstaben F2016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9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>
                          <a:solidFill>
                            <a:srgbClr val="F3E615"/>
                          </a:solidFill>
                        </a:rPr>
                        <a:t>Säsongen 2023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29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Praktisk 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Övrigt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18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705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>
                <a:solidFill>
                  <a:srgbClr val="F3E615"/>
                </a:solidFill>
              </a:rPr>
              <a:t>SVFFs</a:t>
            </a:r>
            <a:r>
              <a:rPr lang="sv-SE" dirty="0">
                <a:solidFill>
                  <a:srgbClr val="F3E615"/>
                </a:solidFill>
              </a:rPr>
              <a:t> utbildningsplan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CA5DD640-6178-5F92-446B-063499B2D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06" y="2345239"/>
            <a:ext cx="6048108" cy="3402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riangel 12">
            <a:extLst>
              <a:ext uri="{FF2B5EF4-FFF2-40B4-BE49-F238E27FC236}">
                <a16:creationId xmlns:a16="http://schemas.microsoft.com/office/drawing/2014/main" id="{23F6CC7E-3F01-D709-C2FB-B9A29944493F}"/>
              </a:ext>
            </a:extLst>
          </p:cNvPr>
          <p:cNvSpPr/>
          <p:nvPr/>
        </p:nvSpPr>
        <p:spPr>
          <a:xfrm rot="5400000">
            <a:off x="4998128" y="3923931"/>
            <a:ext cx="4039340" cy="514905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29D63899-69F4-0EFD-80F9-FF08A1928C7C}"/>
              </a:ext>
            </a:extLst>
          </p:cNvPr>
          <p:cNvSpPr txBox="1"/>
          <p:nvPr/>
        </p:nvSpPr>
        <p:spPr>
          <a:xfrm>
            <a:off x="7692534" y="5505027"/>
            <a:ext cx="1124697" cy="6960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sv-SE" sz="1100" dirty="0">
                <a:solidFill>
                  <a:srgbClr val="F3E615"/>
                </a:solidFill>
                <a:latin typeface="Stag Bold" panose="02000603060000020004" pitchFamily="50" charset="0"/>
              </a:rPr>
              <a:t>3 mot 3</a:t>
            </a:r>
          </a:p>
          <a:p>
            <a:pPr algn="ctr"/>
            <a:r>
              <a:rPr lang="sv-SE" sz="1100" dirty="0">
                <a:solidFill>
                  <a:srgbClr val="F3E615"/>
                </a:solidFill>
                <a:latin typeface="Stag Bold" panose="02000603060000020004" pitchFamily="50" charset="0"/>
              </a:rPr>
              <a:t>6-7 år</a:t>
            </a:r>
          </a:p>
          <a:p>
            <a:pPr algn="ctr"/>
            <a:r>
              <a:rPr lang="sv-SE" sz="900" dirty="0">
                <a:solidFill>
                  <a:srgbClr val="F3E615"/>
                </a:solidFill>
              </a:rPr>
              <a:t>Individuellt spel 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362E7AC4-21B0-B6E8-9283-F0A42D1DCD10}"/>
              </a:ext>
            </a:extLst>
          </p:cNvPr>
          <p:cNvSpPr txBox="1"/>
          <p:nvPr/>
        </p:nvSpPr>
        <p:spPr>
          <a:xfrm>
            <a:off x="8382752" y="4774805"/>
            <a:ext cx="1124697" cy="6960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sv-SE" sz="1100" dirty="0">
                <a:latin typeface="Stag Bold" panose="02000603060000020004" pitchFamily="50" charset="0"/>
              </a:rPr>
              <a:t>5 mot 5</a:t>
            </a:r>
          </a:p>
          <a:p>
            <a:pPr algn="ctr"/>
            <a:r>
              <a:rPr lang="sv-SE" sz="1100" dirty="0">
                <a:latin typeface="Stag Bold" panose="02000603060000020004" pitchFamily="50" charset="0"/>
              </a:rPr>
              <a:t>8-9 år</a:t>
            </a:r>
          </a:p>
          <a:p>
            <a:pPr algn="ctr"/>
            <a:r>
              <a:rPr lang="sv-SE" sz="900" dirty="0"/>
              <a:t>Spel med närmaste medspelare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B97E13F-DAEE-3E77-0F49-C2A51E786258}"/>
              </a:ext>
            </a:extLst>
          </p:cNvPr>
          <p:cNvSpPr txBox="1"/>
          <p:nvPr/>
        </p:nvSpPr>
        <p:spPr>
          <a:xfrm>
            <a:off x="9090288" y="4044583"/>
            <a:ext cx="1124697" cy="6960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sv-SE" sz="1100" dirty="0">
                <a:latin typeface="Stag Bold" panose="02000603060000020004" pitchFamily="50" charset="0"/>
              </a:rPr>
              <a:t>7 mot 7</a:t>
            </a:r>
          </a:p>
          <a:p>
            <a:pPr algn="ctr"/>
            <a:r>
              <a:rPr lang="sv-SE" sz="1100" dirty="0">
                <a:latin typeface="Stag Bold" panose="02000603060000020004" pitchFamily="50" charset="0"/>
              </a:rPr>
              <a:t>10-12 år</a:t>
            </a:r>
          </a:p>
          <a:p>
            <a:pPr algn="ctr"/>
            <a:r>
              <a:rPr lang="sv-SE" sz="900" dirty="0"/>
              <a:t>Kollektivt spel med få spelare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89FB14AF-46F2-9582-1D04-698A906C947B}"/>
              </a:ext>
            </a:extLst>
          </p:cNvPr>
          <p:cNvSpPr txBox="1"/>
          <p:nvPr/>
        </p:nvSpPr>
        <p:spPr>
          <a:xfrm>
            <a:off x="9743377" y="3314361"/>
            <a:ext cx="1124697" cy="6960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sv-SE" sz="1100" dirty="0">
                <a:latin typeface="Stag Bold" panose="02000603060000020004" pitchFamily="50" charset="0"/>
              </a:rPr>
              <a:t>9 mot 9</a:t>
            </a:r>
          </a:p>
          <a:p>
            <a:pPr algn="ctr"/>
            <a:r>
              <a:rPr lang="sv-SE" sz="1100" dirty="0">
                <a:latin typeface="Stag Bold" panose="02000603060000020004" pitchFamily="50" charset="0"/>
              </a:rPr>
              <a:t>13-14 år</a:t>
            </a:r>
          </a:p>
          <a:p>
            <a:pPr algn="ctr"/>
            <a:r>
              <a:rPr lang="sv-SE" sz="900" dirty="0"/>
              <a:t>Kollektivt spel med flera spelare</a:t>
            </a:r>
            <a:endParaRPr lang="sv-SE" sz="1100" dirty="0"/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EC931D48-F7D8-1290-5E58-3B484986D5F3}"/>
              </a:ext>
            </a:extLst>
          </p:cNvPr>
          <p:cNvSpPr txBox="1"/>
          <p:nvPr/>
        </p:nvSpPr>
        <p:spPr>
          <a:xfrm>
            <a:off x="10445222" y="2584139"/>
            <a:ext cx="1124697" cy="6960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sv-SE" sz="1100" dirty="0">
                <a:latin typeface="Stag Bold" panose="02000603060000020004" pitchFamily="50" charset="0"/>
              </a:rPr>
              <a:t>11 mot 11</a:t>
            </a:r>
          </a:p>
          <a:p>
            <a:pPr algn="ctr"/>
            <a:r>
              <a:rPr lang="sv-SE" sz="1100" dirty="0">
                <a:latin typeface="Stag Bold" panose="02000603060000020004" pitchFamily="50" charset="0"/>
              </a:rPr>
              <a:t>15-19 år</a:t>
            </a:r>
          </a:p>
          <a:p>
            <a:pPr algn="ctr"/>
            <a:r>
              <a:rPr lang="sv-SE" sz="900" dirty="0"/>
              <a:t>Kollektivt spel med hela laget</a:t>
            </a:r>
          </a:p>
        </p:txBody>
      </p:sp>
    </p:spTree>
    <p:extLst>
      <p:ext uri="{BB962C8B-B14F-4D97-AF65-F5344CB8AC3E}">
        <p14:creationId xmlns:p14="http://schemas.microsoft.com/office/powerpoint/2010/main" val="1184945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Säsongen 2023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B17F1C03-1059-783A-EC68-CB7631F41DC6}"/>
              </a:ext>
            </a:extLst>
          </p:cNvPr>
          <p:cNvSpPr txBox="1"/>
          <p:nvPr/>
        </p:nvSpPr>
        <p:spPr>
          <a:xfrm>
            <a:off x="514905" y="2139518"/>
            <a:ext cx="102004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Säsongen kommer fokusera på lek med boll och fotbollsglädje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Så många som möjligt ska vilja fortsätta med fotboll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Individuellt spel snarare än kollektivt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1 träning i veckan på söndagar </a:t>
            </a:r>
            <a:r>
              <a:rPr lang="sv-SE" dirty="0" err="1"/>
              <a:t>kl</a:t>
            </a:r>
            <a:r>
              <a:rPr lang="sv-SE" dirty="0"/>
              <a:t> 16.00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Inget planerat uppehåll på sommaren och vi kör </a:t>
            </a:r>
            <a:r>
              <a:rPr lang="sv-SE" dirty="0" err="1"/>
              <a:t>sålänge</a:t>
            </a:r>
            <a:r>
              <a:rPr lang="sv-SE" dirty="0"/>
              <a:t> vädret tillåter på hösten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Eventuellt ett sammandrag till hösten: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2-3 matcher under en halvdag, ingen fokus på resultat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Luleå med nära omnejd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Nån kostnad per spelare – vi försöker välja något med så låg kostnad som möjligt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012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Agenda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373DA14F-F6F3-842D-3711-7A380C5EB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25468"/>
              </p:ext>
            </p:extLst>
          </p:nvPr>
        </p:nvGraphicFramePr>
        <p:xfrm>
          <a:off x="838200" y="2254552"/>
          <a:ext cx="8128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97472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Ledarstaben F2016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9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Säsongen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29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>
                          <a:solidFill>
                            <a:srgbClr val="F3E615"/>
                          </a:solidFill>
                        </a:rPr>
                        <a:t>Praktisk info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9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Övrigt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18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216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Praktisk info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B17F1C03-1059-783A-EC68-CB7631F41DC6}"/>
              </a:ext>
            </a:extLst>
          </p:cNvPr>
          <p:cNvSpPr txBox="1"/>
          <p:nvPr/>
        </p:nvSpPr>
        <p:spPr>
          <a:xfrm>
            <a:off x="514905" y="2139518"/>
            <a:ext cx="1020044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Anmälan till laget via hemsidan: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 err="1"/>
              <a:t>notvikensik.bd.se</a:t>
            </a:r>
            <a:r>
              <a:rPr lang="sv-SE" sz="1400" dirty="0"/>
              <a:t> –&gt;medlemsavgifter -&gt;Bli medlem – Barn/ungdom</a:t>
            </a:r>
          </a:p>
          <a:p>
            <a:pPr lvl="1"/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200 kr i medlemsavgift och 200 kr i aktivitetsavgift, totalt 400 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Faktura skickas via mail om någon vecka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Benskydd på träningen!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Behöver ni utrustning? Hör av er till oss i tränare så kan vi kolla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Sitt gärna på läktaren och inte på planen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Syskon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 err="1"/>
              <a:t>Cycklar</a:t>
            </a:r>
            <a:r>
              <a:rPr lang="sv-SE" sz="1400" dirty="0"/>
              <a:t>/</a:t>
            </a:r>
            <a:r>
              <a:rPr lang="sv-SE" sz="1400" dirty="0" err="1"/>
              <a:t>sparkcycklar</a:t>
            </a:r>
            <a:r>
              <a:rPr lang="sv-SE" sz="1400" dirty="0"/>
              <a:t> parkeras vid grindarna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9B30837-B54A-355A-AD26-89C976615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520" y="1999003"/>
            <a:ext cx="5234148" cy="46279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222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>
                <a:solidFill>
                  <a:srgbClr val="F3E615"/>
                </a:solidFill>
              </a:rPr>
              <a:t>Sportadmin</a:t>
            </a:r>
            <a:endParaRPr lang="sv-SE" dirty="0">
              <a:solidFill>
                <a:srgbClr val="F3E615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B17F1C03-1059-783A-EC68-CB7631F41DC6}"/>
              </a:ext>
            </a:extLst>
          </p:cNvPr>
          <p:cNvSpPr txBox="1"/>
          <p:nvPr/>
        </p:nvSpPr>
        <p:spPr>
          <a:xfrm>
            <a:off x="514905" y="2139518"/>
            <a:ext cx="10200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7CFAE46-9875-AA01-3DB7-5A85905D31C0}"/>
              </a:ext>
            </a:extLst>
          </p:cNvPr>
          <p:cNvSpPr txBox="1"/>
          <p:nvPr/>
        </p:nvSpPr>
        <p:spPr>
          <a:xfrm>
            <a:off x="514906" y="2139518"/>
            <a:ext cx="58681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Inför varje träning kommer vi skicka ut en kallelse till alla som är anmälda till laget via </a:t>
            </a:r>
            <a:r>
              <a:rPr lang="sv-SE" dirty="0" err="1"/>
              <a:t>Sportadmin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Svara gärna på kallelsen då det underlättar vår planering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Ni kan ladda ner </a:t>
            </a:r>
            <a:r>
              <a:rPr lang="sv-SE" dirty="0" err="1"/>
              <a:t>sportadmin-appen</a:t>
            </a:r>
            <a:r>
              <a:rPr lang="sv-SE" dirty="0"/>
              <a:t> (där </a:t>
            </a:r>
            <a:r>
              <a:rPr lang="sv-SE" dirty="0" err="1"/>
              <a:t>appar</a:t>
            </a:r>
            <a:r>
              <a:rPr lang="sv-SE" dirty="0"/>
              <a:t> finns) eller svara direkt i mailet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BC640260-CF5A-8285-1CD5-3E690B788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114" y="2139518"/>
            <a:ext cx="1813953" cy="3680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8285EA9C-7E71-7F58-1EC1-20E836A1D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747" y="3033611"/>
            <a:ext cx="2609906" cy="2323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21529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Agenda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373DA14F-F6F3-842D-3711-7A380C5EB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378164"/>
              </p:ext>
            </p:extLst>
          </p:nvPr>
        </p:nvGraphicFramePr>
        <p:xfrm>
          <a:off x="838200" y="2254552"/>
          <a:ext cx="81280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97472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Ledarstaben F2016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9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Säsongen 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29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/>
                        <a:t>Praktisk 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2800" dirty="0">
                          <a:solidFill>
                            <a:srgbClr val="F3E615"/>
                          </a:solidFill>
                        </a:rPr>
                        <a:t>Övrigt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518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65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99E19DB-764B-2B8A-9054-E8460517C4CB}"/>
              </a:ext>
            </a:extLst>
          </p:cNvPr>
          <p:cNvSpPr/>
          <p:nvPr/>
        </p:nvSpPr>
        <p:spPr>
          <a:xfrm>
            <a:off x="0" y="0"/>
            <a:ext cx="12192000" cy="16906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996FEB5-F506-55D6-074A-145A5504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F3E615"/>
                </a:solidFill>
              </a:rPr>
              <a:t>Övrigt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B69849-2741-6FA8-1C67-65F485016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55" y="230188"/>
            <a:ext cx="1403690" cy="14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B17F1C03-1059-783A-EC68-CB7631F41DC6}"/>
              </a:ext>
            </a:extLst>
          </p:cNvPr>
          <p:cNvSpPr txBox="1"/>
          <p:nvPr/>
        </p:nvSpPr>
        <p:spPr>
          <a:xfrm>
            <a:off x="514905" y="2139518"/>
            <a:ext cx="10200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7CFAE46-9875-AA01-3DB7-5A85905D31C0}"/>
              </a:ext>
            </a:extLst>
          </p:cNvPr>
          <p:cNvSpPr txBox="1"/>
          <p:nvPr/>
        </p:nvSpPr>
        <p:spPr>
          <a:xfrm>
            <a:off x="514906" y="2139518"/>
            <a:ext cx="58681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Messenger-grupp för att komma i kontakt med varandra?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Samsjukts till träning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Utrusning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Övriga frågor?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128146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017D0BB0-F682-A4D0-2B15-E6D332C0C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83581"/>
            <a:ext cx="9144000" cy="1655762"/>
          </a:xfrm>
        </p:spPr>
        <p:txBody>
          <a:bodyPr>
            <a:normAutofit/>
          </a:bodyPr>
          <a:lstStyle/>
          <a:p>
            <a:r>
              <a:rPr lang="sv-SE" sz="4800" b="1" dirty="0">
                <a:solidFill>
                  <a:srgbClr val="F3E615"/>
                </a:solidFill>
              </a:rPr>
              <a:t>Tack!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6DC8E0-850D-6318-AABB-86744983B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8481" y="195521"/>
            <a:ext cx="2459038" cy="245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369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375</Words>
  <Application>Microsoft Macintosh PowerPoint</Application>
  <PresentationFormat>Bredbild</PresentationFormat>
  <Paragraphs>98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Fira Sans</vt:lpstr>
      <vt:lpstr>Stag Bold</vt:lpstr>
      <vt:lpstr>Office-tema</vt:lpstr>
      <vt:lpstr>PowerPoint-presentation</vt:lpstr>
      <vt:lpstr>Agenda</vt:lpstr>
      <vt:lpstr>Agenda</vt:lpstr>
      <vt:lpstr>Det är vi som tränar F2016</vt:lpstr>
      <vt:lpstr>Agenda</vt:lpstr>
      <vt:lpstr>SVFFs utbildningsplan</vt:lpstr>
      <vt:lpstr>Säsongen 2023</vt:lpstr>
      <vt:lpstr>Agenda</vt:lpstr>
      <vt:lpstr>Praktisk info</vt:lpstr>
      <vt:lpstr>Sportadmin</vt:lpstr>
      <vt:lpstr>Agenda</vt:lpstr>
      <vt:lpstr>Övrigt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Nebojsa</dc:creator>
  <cp:lastModifiedBy>Nebojsa</cp:lastModifiedBy>
  <cp:revision>1</cp:revision>
  <dcterms:created xsi:type="dcterms:W3CDTF">2023-06-04T11:13:13Z</dcterms:created>
  <dcterms:modified xsi:type="dcterms:W3CDTF">2023-06-04T12:13:28Z</dcterms:modified>
</cp:coreProperties>
</file>