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0" r:id="rId3"/>
    <p:sldId id="291" r:id="rId4"/>
    <p:sldId id="258" r:id="rId5"/>
    <p:sldId id="259" r:id="rId6"/>
    <p:sldId id="260" r:id="rId7"/>
    <p:sldId id="271" r:id="rId8"/>
    <p:sldId id="274" r:id="rId9"/>
    <p:sldId id="275" r:id="rId10"/>
    <p:sldId id="272" r:id="rId11"/>
    <p:sldId id="292" r:id="rId12"/>
    <p:sldId id="287" r:id="rId13"/>
    <p:sldId id="288" r:id="rId14"/>
    <p:sldId id="294" r:id="rId15"/>
    <p:sldId id="293" r:id="rId16"/>
    <p:sldId id="286" r:id="rId17"/>
    <p:sldId id="290" r:id="rId18"/>
    <p:sldId id="295" r:id="rId1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57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2262BE-4D3A-408F-8BE0-E6EB4082E681}" type="doc">
      <dgm:prSet loTypeId="urn:microsoft.com/office/officeart/2005/8/layout/hList1" loCatId="list" qsTypeId="urn:microsoft.com/office/officeart/2005/8/quickstyle/simple2" qsCatId="simple" csTypeId="urn:microsoft.com/office/officeart/2005/8/colors/accent6_2" csCatId="accent6" phldr="1"/>
      <dgm:spPr/>
      <dgm:t>
        <a:bodyPr/>
        <a:lstStyle/>
        <a:p>
          <a:endParaRPr lang="sv-SE"/>
        </a:p>
      </dgm:t>
    </dgm:pt>
    <dgm:pt modelId="{62BE5C10-551E-42DC-A48E-06D67753A4D5}">
      <dgm:prSet phldrT="[Text]"/>
      <dgm:spPr/>
      <dgm:t>
        <a:bodyPr/>
        <a:lstStyle/>
        <a:p>
          <a:r>
            <a:rPr lang="sv-SE" b="1" dirty="0"/>
            <a:t>Maj</a:t>
          </a:r>
        </a:p>
      </dgm:t>
    </dgm:pt>
    <dgm:pt modelId="{F4F69CE6-CAE6-43A4-8568-929AD5F7C5E6}" type="parTrans" cxnId="{5E1DA5C3-0F3C-4EF9-ADE2-846ED2337325}">
      <dgm:prSet/>
      <dgm:spPr/>
      <dgm:t>
        <a:bodyPr/>
        <a:lstStyle/>
        <a:p>
          <a:endParaRPr lang="sv-SE"/>
        </a:p>
      </dgm:t>
    </dgm:pt>
    <dgm:pt modelId="{BD5E8A96-E94A-4486-9E04-DE2D16716EC2}" type="sibTrans" cxnId="{5E1DA5C3-0F3C-4EF9-ADE2-846ED2337325}">
      <dgm:prSet/>
      <dgm:spPr/>
      <dgm:t>
        <a:bodyPr/>
        <a:lstStyle/>
        <a:p>
          <a:endParaRPr lang="sv-SE"/>
        </a:p>
      </dgm:t>
    </dgm:pt>
    <dgm:pt modelId="{EEB44670-1642-4478-BE7B-CC8B29296E25}">
      <dgm:prSet phldrT="[Text]"/>
      <dgm:spPr/>
      <dgm:t>
        <a:bodyPr/>
        <a:lstStyle/>
        <a:p>
          <a:r>
            <a:rPr lang="sv-SE" dirty="0"/>
            <a:t>Juni</a:t>
          </a:r>
        </a:p>
      </dgm:t>
    </dgm:pt>
    <dgm:pt modelId="{E3FEC282-FBE7-412C-9EA1-6635AF84200F}" type="parTrans" cxnId="{0DEA59EA-C879-4196-931E-B409B091A87C}">
      <dgm:prSet/>
      <dgm:spPr/>
      <dgm:t>
        <a:bodyPr/>
        <a:lstStyle/>
        <a:p>
          <a:endParaRPr lang="sv-SE"/>
        </a:p>
      </dgm:t>
    </dgm:pt>
    <dgm:pt modelId="{5882D5AD-2927-48A9-B1DC-39770F7AC48A}" type="sibTrans" cxnId="{0DEA59EA-C879-4196-931E-B409B091A87C}">
      <dgm:prSet/>
      <dgm:spPr/>
      <dgm:t>
        <a:bodyPr/>
        <a:lstStyle/>
        <a:p>
          <a:endParaRPr lang="sv-SE"/>
        </a:p>
      </dgm:t>
    </dgm:pt>
    <dgm:pt modelId="{263D0721-C8B9-4602-B87E-A8F068C40B84}">
      <dgm:prSet phldrT="[Text]"/>
      <dgm:spPr/>
      <dgm:t>
        <a:bodyPr/>
        <a:lstStyle/>
        <a:p>
          <a:r>
            <a:rPr lang="sv-SE" dirty="0"/>
            <a:t>2 Sammandrag</a:t>
          </a:r>
        </a:p>
      </dgm:t>
    </dgm:pt>
    <dgm:pt modelId="{72921A4B-41CD-4A53-AC0B-B7CF4D5AEEA9}" type="parTrans" cxnId="{D80CDDF3-CFDD-4120-A4EC-7F6F3408477F}">
      <dgm:prSet/>
      <dgm:spPr/>
      <dgm:t>
        <a:bodyPr/>
        <a:lstStyle/>
        <a:p>
          <a:endParaRPr lang="sv-SE"/>
        </a:p>
      </dgm:t>
    </dgm:pt>
    <dgm:pt modelId="{DECE7A78-08D0-44C2-A0ED-1B33DC04E54F}" type="sibTrans" cxnId="{D80CDDF3-CFDD-4120-A4EC-7F6F3408477F}">
      <dgm:prSet/>
      <dgm:spPr/>
      <dgm:t>
        <a:bodyPr/>
        <a:lstStyle/>
        <a:p>
          <a:endParaRPr lang="sv-SE"/>
        </a:p>
      </dgm:t>
    </dgm:pt>
    <dgm:pt modelId="{21BE1AAF-5E91-4D4F-B20C-A7B5B5316581}">
      <dgm:prSet phldrT="[Text]"/>
      <dgm:spPr/>
      <dgm:t>
        <a:bodyPr/>
        <a:lstStyle/>
        <a:p>
          <a:r>
            <a:rPr lang="sv-SE" dirty="0"/>
            <a:t>Aug</a:t>
          </a:r>
        </a:p>
      </dgm:t>
    </dgm:pt>
    <dgm:pt modelId="{F1BFC89A-1FE5-446E-8FF5-1CC42D100D4A}" type="parTrans" cxnId="{A9F1888E-F6E6-4587-86DA-D66FCCA8B8FC}">
      <dgm:prSet/>
      <dgm:spPr/>
      <dgm:t>
        <a:bodyPr/>
        <a:lstStyle/>
        <a:p>
          <a:endParaRPr lang="sv-SE"/>
        </a:p>
      </dgm:t>
    </dgm:pt>
    <dgm:pt modelId="{00A9CA22-84D4-46C3-BFFA-A4E59E168B18}" type="sibTrans" cxnId="{A9F1888E-F6E6-4587-86DA-D66FCCA8B8FC}">
      <dgm:prSet/>
      <dgm:spPr/>
      <dgm:t>
        <a:bodyPr/>
        <a:lstStyle/>
        <a:p>
          <a:endParaRPr lang="sv-SE"/>
        </a:p>
      </dgm:t>
    </dgm:pt>
    <dgm:pt modelId="{81C55C6F-3C31-4DF0-AE8C-9687D48FBCA0}">
      <dgm:prSet phldrT="[Text]"/>
      <dgm:spPr/>
      <dgm:t>
        <a:bodyPr/>
        <a:lstStyle/>
        <a:p>
          <a:r>
            <a:rPr lang="sv-SE" b="0" dirty="0" err="1"/>
            <a:t>Gammelstadscupen</a:t>
          </a:r>
          <a:endParaRPr lang="sv-SE" b="0" dirty="0"/>
        </a:p>
      </dgm:t>
    </dgm:pt>
    <dgm:pt modelId="{DC1DB0ED-12A2-4A37-BB1B-10417D913639}" type="parTrans" cxnId="{2B8C2BCF-D4D7-4683-AA82-C66480C751E5}">
      <dgm:prSet/>
      <dgm:spPr/>
      <dgm:t>
        <a:bodyPr/>
        <a:lstStyle/>
        <a:p>
          <a:endParaRPr lang="sv-SE"/>
        </a:p>
      </dgm:t>
    </dgm:pt>
    <dgm:pt modelId="{0252EB48-FB95-4734-8997-C256AAA2BB61}" type="sibTrans" cxnId="{2B8C2BCF-D4D7-4683-AA82-C66480C751E5}">
      <dgm:prSet/>
      <dgm:spPr/>
      <dgm:t>
        <a:bodyPr/>
        <a:lstStyle/>
        <a:p>
          <a:endParaRPr lang="sv-SE"/>
        </a:p>
      </dgm:t>
    </dgm:pt>
    <dgm:pt modelId="{FB20A78C-1F08-4931-AEEE-7F16EE4B668D}">
      <dgm:prSet phldrT="[Text]"/>
      <dgm:spPr/>
      <dgm:t>
        <a:bodyPr/>
        <a:lstStyle/>
        <a:p>
          <a:r>
            <a:rPr lang="sv-SE" dirty="0" err="1"/>
            <a:t>Sept</a:t>
          </a:r>
          <a:endParaRPr lang="sv-SE" dirty="0"/>
        </a:p>
      </dgm:t>
    </dgm:pt>
    <dgm:pt modelId="{AC0C543B-F31C-46E6-9884-409E17D5998A}" type="parTrans" cxnId="{B72B4A3A-C903-406F-884F-98C3423BADDA}">
      <dgm:prSet/>
      <dgm:spPr/>
      <dgm:t>
        <a:bodyPr/>
        <a:lstStyle/>
        <a:p>
          <a:endParaRPr lang="sv-SE"/>
        </a:p>
      </dgm:t>
    </dgm:pt>
    <dgm:pt modelId="{6FDF5372-6FDA-4CFB-9704-F3627C8193C3}" type="sibTrans" cxnId="{B72B4A3A-C903-406F-884F-98C3423BADDA}">
      <dgm:prSet/>
      <dgm:spPr/>
      <dgm:t>
        <a:bodyPr/>
        <a:lstStyle/>
        <a:p>
          <a:endParaRPr lang="sv-SE"/>
        </a:p>
      </dgm:t>
    </dgm:pt>
    <dgm:pt modelId="{73706986-2F73-4C00-887A-F30B6BC8D1CF}">
      <dgm:prSet phldrT="[Text]"/>
      <dgm:spPr/>
      <dgm:t>
        <a:bodyPr/>
        <a:lstStyle/>
        <a:p>
          <a:endParaRPr lang="sv-SE"/>
        </a:p>
      </dgm:t>
    </dgm:pt>
    <dgm:pt modelId="{AAA1D81A-D5B5-49C7-BFD6-997150DD8F8F}" type="parTrans" cxnId="{7D604B7D-1747-48C0-8DE8-354703C52CF6}">
      <dgm:prSet/>
      <dgm:spPr/>
      <dgm:t>
        <a:bodyPr/>
        <a:lstStyle/>
        <a:p>
          <a:endParaRPr lang="sv-SE"/>
        </a:p>
      </dgm:t>
    </dgm:pt>
    <dgm:pt modelId="{C4334B93-B143-4F25-B89A-BD778EFDB0E9}" type="sibTrans" cxnId="{7D604B7D-1747-48C0-8DE8-354703C52CF6}">
      <dgm:prSet/>
      <dgm:spPr/>
      <dgm:t>
        <a:bodyPr/>
        <a:lstStyle/>
        <a:p>
          <a:endParaRPr lang="sv-SE"/>
        </a:p>
      </dgm:t>
    </dgm:pt>
    <dgm:pt modelId="{C5CBC490-197C-4E8E-9D7E-9DEF452A3DFD}">
      <dgm:prSet phldrT="[Text]"/>
      <dgm:spPr/>
      <dgm:t>
        <a:bodyPr/>
        <a:lstStyle/>
        <a:p>
          <a:endParaRPr lang="sv-SE" b="1"/>
        </a:p>
      </dgm:t>
    </dgm:pt>
    <dgm:pt modelId="{28C84B9A-6FF4-4F36-AC74-89FD4668003F}" type="parTrans" cxnId="{FC208ACB-C1F9-49FA-AF0F-E8A83FC7E5EF}">
      <dgm:prSet/>
      <dgm:spPr/>
      <dgm:t>
        <a:bodyPr/>
        <a:lstStyle/>
        <a:p>
          <a:endParaRPr lang="sv-SE"/>
        </a:p>
      </dgm:t>
    </dgm:pt>
    <dgm:pt modelId="{A45916E1-06C7-4B43-91B2-C77D45A94BB6}" type="sibTrans" cxnId="{FC208ACB-C1F9-49FA-AF0F-E8A83FC7E5EF}">
      <dgm:prSet/>
      <dgm:spPr/>
      <dgm:t>
        <a:bodyPr/>
        <a:lstStyle/>
        <a:p>
          <a:endParaRPr lang="sv-SE"/>
        </a:p>
      </dgm:t>
    </dgm:pt>
    <dgm:pt modelId="{C0913A78-E2AD-4410-B936-46E07F7CD7F3}">
      <dgm:prSet phldrT="[Text]"/>
      <dgm:spPr/>
      <dgm:t>
        <a:bodyPr/>
        <a:lstStyle/>
        <a:p>
          <a:endParaRPr lang="sv-SE" b="1"/>
        </a:p>
      </dgm:t>
    </dgm:pt>
    <dgm:pt modelId="{6434CA9B-093F-4D04-AE38-E1BE0FFDE4AE}" type="parTrans" cxnId="{96A9714C-5142-4694-8306-5EEDE4C4C1CE}">
      <dgm:prSet/>
      <dgm:spPr/>
      <dgm:t>
        <a:bodyPr/>
        <a:lstStyle/>
        <a:p>
          <a:endParaRPr lang="sv-SE"/>
        </a:p>
      </dgm:t>
    </dgm:pt>
    <dgm:pt modelId="{C46BC626-38AF-4019-94A4-E1313F866D51}" type="sibTrans" cxnId="{96A9714C-5142-4694-8306-5EEDE4C4C1CE}">
      <dgm:prSet/>
      <dgm:spPr/>
      <dgm:t>
        <a:bodyPr/>
        <a:lstStyle/>
        <a:p>
          <a:endParaRPr lang="sv-SE"/>
        </a:p>
      </dgm:t>
    </dgm:pt>
    <dgm:pt modelId="{1926BBA2-221A-4B4B-8130-B5363DEC2264}">
      <dgm:prSet phldrT="[Text]"/>
      <dgm:spPr/>
      <dgm:t>
        <a:bodyPr/>
        <a:lstStyle/>
        <a:p>
          <a:endParaRPr lang="sv-SE" b="1"/>
        </a:p>
      </dgm:t>
    </dgm:pt>
    <dgm:pt modelId="{89ACF3E7-619D-403B-A49B-3E662B492480}" type="parTrans" cxnId="{6C075640-AF86-412E-98C1-1AEF8330ABCA}">
      <dgm:prSet/>
      <dgm:spPr/>
      <dgm:t>
        <a:bodyPr/>
        <a:lstStyle/>
        <a:p>
          <a:endParaRPr lang="sv-SE"/>
        </a:p>
      </dgm:t>
    </dgm:pt>
    <dgm:pt modelId="{E6EFA798-FDC1-48EB-8025-BE8C243A92DB}" type="sibTrans" cxnId="{6C075640-AF86-412E-98C1-1AEF8330ABCA}">
      <dgm:prSet/>
      <dgm:spPr/>
      <dgm:t>
        <a:bodyPr/>
        <a:lstStyle/>
        <a:p>
          <a:endParaRPr lang="sv-SE"/>
        </a:p>
      </dgm:t>
    </dgm:pt>
    <dgm:pt modelId="{0EF99E15-9BAE-4639-A8C3-E18CA8895C48}">
      <dgm:prSet phldrT="[Text]"/>
      <dgm:spPr/>
      <dgm:t>
        <a:bodyPr/>
        <a:lstStyle/>
        <a:p>
          <a:endParaRPr lang="sv-SE" b="1"/>
        </a:p>
      </dgm:t>
    </dgm:pt>
    <dgm:pt modelId="{3DC03DC7-24CF-46A5-9FB3-C620EAD30CEA}" type="parTrans" cxnId="{8B047CE1-1956-4910-92B7-21D3DE49B45D}">
      <dgm:prSet/>
      <dgm:spPr/>
      <dgm:t>
        <a:bodyPr/>
        <a:lstStyle/>
        <a:p>
          <a:endParaRPr lang="sv-SE"/>
        </a:p>
      </dgm:t>
    </dgm:pt>
    <dgm:pt modelId="{D24E4774-75A9-4459-B2C1-C65A33AF4CF3}" type="sibTrans" cxnId="{8B047CE1-1956-4910-92B7-21D3DE49B45D}">
      <dgm:prSet/>
      <dgm:spPr/>
      <dgm:t>
        <a:bodyPr/>
        <a:lstStyle/>
        <a:p>
          <a:endParaRPr lang="sv-SE"/>
        </a:p>
      </dgm:t>
    </dgm:pt>
    <dgm:pt modelId="{F5CECDA3-8289-4D33-9FB5-BE2D33C7DCBA}">
      <dgm:prSet phldrT="[Text]"/>
      <dgm:spPr/>
      <dgm:t>
        <a:bodyPr/>
        <a:lstStyle/>
        <a:p>
          <a:endParaRPr lang="sv-SE" b="1"/>
        </a:p>
      </dgm:t>
    </dgm:pt>
    <dgm:pt modelId="{AB2BECAE-51F1-41F6-A1A5-FAF85793EE0B}" type="parTrans" cxnId="{30C0148C-C7E2-45FB-A6CB-A1F635430D37}">
      <dgm:prSet/>
      <dgm:spPr/>
      <dgm:t>
        <a:bodyPr/>
        <a:lstStyle/>
        <a:p>
          <a:endParaRPr lang="sv-SE"/>
        </a:p>
      </dgm:t>
    </dgm:pt>
    <dgm:pt modelId="{2B7DC0E9-9FB2-41AE-BA0B-4F5FECBE4573}" type="sibTrans" cxnId="{30C0148C-C7E2-45FB-A6CB-A1F635430D37}">
      <dgm:prSet/>
      <dgm:spPr/>
      <dgm:t>
        <a:bodyPr/>
        <a:lstStyle/>
        <a:p>
          <a:endParaRPr lang="sv-SE"/>
        </a:p>
      </dgm:t>
    </dgm:pt>
    <dgm:pt modelId="{381086B5-490C-4A61-9CAE-70E78CFD5741}">
      <dgm:prSet phldrT="[Text]"/>
      <dgm:spPr/>
      <dgm:t>
        <a:bodyPr/>
        <a:lstStyle/>
        <a:p>
          <a:endParaRPr lang="sv-SE" b="1"/>
        </a:p>
      </dgm:t>
    </dgm:pt>
    <dgm:pt modelId="{064C90D7-7A61-48F8-9CE3-5024F4059B5A}" type="parTrans" cxnId="{74166297-0DEF-480E-90EB-5A7632BB7816}">
      <dgm:prSet/>
      <dgm:spPr/>
      <dgm:t>
        <a:bodyPr/>
        <a:lstStyle/>
        <a:p>
          <a:endParaRPr lang="sv-SE"/>
        </a:p>
      </dgm:t>
    </dgm:pt>
    <dgm:pt modelId="{2259076C-16CA-4149-A17A-DFC1A5FFFB57}" type="sibTrans" cxnId="{74166297-0DEF-480E-90EB-5A7632BB7816}">
      <dgm:prSet/>
      <dgm:spPr/>
      <dgm:t>
        <a:bodyPr/>
        <a:lstStyle/>
        <a:p>
          <a:endParaRPr lang="sv-SE"/>
        </a:p>
      </dgm:t>
    </dgm:pt>
    <dgm:pt modelId="{DB2CB4D0-293D-44B7-AA40-8BE60346F442}">
      <dgm:prSet phldrT="[Text]"/>
      <dgm:spPr/>
      <dgm:t>
        <a:bodyPr/>
        <a:lstStyle/>
        <a:p>
          <a:r>
            <a:rPr lang="sv-SE" b="0" dirty="0"/>
            <a:t>1 Sammandrag</a:t>
          </a:r>
        </a:p>
      </dgm:t>
    </dgm:pt>
    <dgm:pt modelId="{AC9E208F-1F76-4605-9E6C-F87F033844E2}" type="sibTrans" cxnId="{A3797B72-8373-4C79-A045-544A5833FB82}">
      <dgm:prSet/>
      <dgm:spPr/>
      <dgm:t>
        <a:bodyPr/>
        <a:lstStyle/>
        <a:p>
          <a:endParaRPr lang="sv-SE"/>
        </a:p>
      </dgm:t>
    </dgm:pt>
    <dgm:pt modelId="{ADF1DAD4-D094-4086-963A-E6BCF1B266BB}" type="parTrans" cxnId="{A3797B72-8373-4C79-A045-544A5833FB82}">
      <dgm:prSet/>
      <dgm:spPr/>
      <dgm:t>
        <a:bodyPr/>
        <a:lstStyle/>
        <a:p>
          <a:endParaRPr lang="sv-SE"/>
        </a:p>
      </dgm:t>
    </dgm:pt>
    <dgm:pt modelId="{4C45B69C-E784-4720-A9C2-E02770ED2974}">
      <dgm:prSet/>
      <dgm:spPr/>
      <dgm:t>
        <a:bodyPr/>
        <a:lstStyle/>
        <a:p>
          <a:r>
            <a:rPr lang="sv-SE" dirty="0"/>
            <a:t> 1 Sammandrag </a:t>
          </a:r>
        </a:p>
      </dgm:t>
    </dgm:pt>
    <dgm:pt modelId="{F98BBB5F-193E-4593-A1E5-C8D620668B72}" type="parTrans" cxnId="{53AEDA10-0580-4B14-82BE-D3548C8DD9D5}">
      <dgm:prSet/>
      <dgm:spPr/>
      <dgm:t>
        <a:bodyPr/>
        <a:lstStyle/>
        <a:p>
          <a:endParaRPr lang="sv-SE"/>
        </a:p>
      </dgm:t>
    </dgm:pt>
    <dgm:pt modelId="{9D1D1EF3-388D-4975-B13E-969E788CF959}" type="sibTrans" cxnId="{53AEDA10-0580-4B14-82BE-D3548C8DD9D5}">
      <dgm:prSet/>
      <dgm:spPr/>
      <dgm:t>
        <a:bodyPr/>
        <a:lstStyle/>
        <a:p>
          <a:endParaRPr lang="sv-SE"/>
        </a:p>
      </dgm:t>
    </dgm:pt>
    <dgm:pt modelId="{1B8B959F-A507-46EE-B088-7DC688477909}">
      <dgm:prSet phldrT="[Text]"/>
      <dgm:spPr/>
      <dgm:t>
        <a:bodyPr/>
        <a:lstStyle/>
        <a:p>
          <a:endParaRPr lang="sv-SE" dirty="0"/>
        </a:p>
      </dgm:t>
    </dgm:pt>
    <dgm:pt modelId="{8C3F81FC-E140-439C-8C6F-517BD6E2A640}" type="parTrans" cxnId="{208120F5-A477-44BB-89B0-0BD260C7AA93}">
      <dgm:prSet/>
      <dgm:spPr/>
      <dgm:t>
        <a:bodyPr/>
        <a:lstStyle/>
        <a:p>
          <a:endParaRPr lang="sv-SE"/>
        </a:p>
      </dgm:t>
    </dgm:pt>
    <dgm:pt modelId="{913E2A5A-E8B3-4D9E-8D42-494E5801CAA9}" type="sibTrans" cxnId="{208120F5-A477-44BB-89B0-0BD260C7AA93}">
      <dgm:prSet/>
      <dgm:spPr/>
      <dgm:t>
        <a:bodyPr/>
        <a:lstStyle/>
        <a:p>
          <a:endParaRPr lang="sv-SE"/>
        </a:p>
      </dgm:t>
    </dgm:pt>
    <dgm:pt modelId="{36B2972E-DFA3-413E-B75A-8F195634994F}">
      <dgm:prSet phldrT="[Text]"/>
      <dgm:spPr/>
      <dgm:t>
        <a:bodyPr/>
        <a:lstStyle/>
        <a:p>
          <a:r>
            <a:rPr lang="sv-SE" dirty="0"/>
            <a:t>Examenscupen 10/6</a:t>
          </a:r>
        </a:p>
      </dgm:t>
    </dgm:pt>
    <dgm:pt modelId="{21EB6AF8-7A61-450D-BDC9-8928B51AE113}" type="parTrans" cxnId="{BCB6B709-1FA2-4789-A9B2-98C2E19E722C}">
      <dgm:prSet/>
      <dgm:spPr/>
      <dgm:t>
        <a:bodyPr/>
        <a:lstStyle/>
        <a:p>
          <a:endParaRPr lang="sv-SE"/>
        </a:p>
      </dgm:t>
    </dgm:pt>
    <dgm:pt modelId="{27CA0EF4-8662-4208-B417-31480F27B7CE}" type="sibTrans" cxnId="{BCB6B709-1FA2-4789-A9B2-98C2E19E722C}">
      <dgm:prSet/>
      <dgm:spPr/>
      <dgm:t>
        <a:bodyPr/>
        <a:lstStyle/>
        <a:p>
          <a:endParaRPr lang="sv-SE"/>
        </a:p>
      </dgm:t>
    </dgm:pt>
    <dgm:pt modelId="{659B19A4-4C7E-42F4-807B-741B389F2A14}">
      <dgm:prSet/>
      <dgm:spPr/>
      <dgm:t>
        <a:bodyPr/>
        <a:lstStyle/>
        <a:p>
          <a:r>
            <a:rPr lang="sv-SE" dirty="0"/>
            <a:t>Notisen/flaskinsamling</a:t>
          </a:r>
        </a:p>
      </dgm:t>
    </dgm:pt>
    <dgm:pt modelId="{067C8732-F49A-43CB-9C70-C26EBE0FAF3F}" type="parTrans" cxnId="{44BF05CE-5008-4C80-80CC-DAE826D93098}">
      <dgm:prSet/>
      <dgm:spPr/>
      <dgm:t>
        <a:bodyPr/>
        <a:lstStyle/>
        <a:p>
          <a:endParaRPr lang="sv-SE"/>
        </a:p>
      </dgm:t>
    </dgm:pt>
    <dgm:pt modelId="{961DBD9E-CEA2-4E2D-A09A-22AEC1C9FFE1}" type="sibTrans" cxnId="{44BF05CE-5008-4C80-80CC-DAE826D93098}">
      <dgm:prSet/>
      <dgm:spPr/>
      <dgm:t>
        <a:bodyPr/>
        <a:lstStyle/>
        <a:p>
          <a:endParaRPr lang="sv-SE"/>
        </a:p>
      </dgm:t>
    </dgm:pt>
    <dgm:pt modelId="{CC3BCD04-4BCD-46E0-BE79-313204E0B1B0}">
      <dgm:prSet/>
      <dgm:spPr/>
      <dgm:t>
        <a:bodyPr/>
        <a:lstStyle/>
        <a:p>
          <a:r>
            <a:rPr lang="sv-SE" dirty="0"/>
            <a:t>Prova på cup 7vs 7</a:t>
          </a:r>
        </a:p>
      </dgm:t>
    </dgm:pt>
    <dgm:pt modelId="{EF2D8B05-78E8-4B18-80A6-711E401A64D8}" type="parTrans" cxnId="{4C6CF549-7892-48A4-9C16-762AE1BD5803}">
      <dgm:prSet/>
      <dgm:spPr/>
      <dgm:t>
        <a:bodyPr/>
        <a:lstStyle/>
        <a:p>
          <a:endParaRPr lang="sv-SE"/>
        </a:p>
      </dgm:t>
    </dgm:pt>
    <dgm:pt modelId="{8DEA86B4-DFC0-435B-A4F7-78BA32D5F342}" type="sibTrans" cxnId="{4C6CF549-7892-48A4-9C16-762AE1BD5803}">
      <dgm:prSet/>
      <dgm:spPr/>
      <dgm:t>
        <a:bodyPr/>
        <a:lstStyle/>
        <a:p>
          <a:endParaRPr lang="sv-SE"/>
        </a:p>
      </dgm:t>
    </dgm:pt>
    <dgm:pt modelId="{C28F5928-2BA3-43BD-B035-498526A30474}">
      <dgm:prSet/>
      <dgm:spPr/>
      <dgm:t>
        <a:bodyPr/>
        <a:lstStyle/>
        <a:p>
          <a:endParaRPr lang="sv-SE" dirty="0"/>
        </a:p>
      </dgm:t>
    </dgm:pt>
    <dgm:pt modelId="{EF396C95-B487-4327-8536-AE44D44D50B7}" type="parTrans" cxnId="{EF07F62D-139D-4CDD-AD62-5426867E0373}">
      <dgm:prSet/>
      <dgm:spPr/>
      <dgm:t>
        <a:bodyPr/>
        <a:lstStyle/>
        <a:p>
          <a:endParaRPr lang="sv-SE"/>
        </a:p>
      </dgm:t>
    </dgm:pt>
    <dgm:pt modelId="{705F76E5-035E-4728-80E2-109D8599EB73}" type="sibTrans" cxnId="{EF07F62D-139D-4CDD-AD62-5426867E0373}">
      <dgm:prSet/>
      <dgm:spPr/>
      <dgm:t>
        <a:bodyPr/>
        <a:lstStyle/>
        <a:p>
          <a:endParaRPr lang="sv-SE"/>
        </a:p>
      </dgm:t>
    </dgm:pt>
    <dgm:pt modelId="{AD480BEE-2CEC-4359-85EA-2C5C0840DA26}">
      <dgm:prSet/>
      <dgm:spPr/>
      <dgm:t>
        <a:bodyPr/>
        <a:lstStyle/>
        <a:p>
          <a:r>
            <a:rPr lang="sv-SE" dirty="0"/>
            <a:t>Mini </a:t>
          </a:r>
          <a:r>
            <a:rPr lang="sv-SE" dirty="0" err="1"/>
            <a:t>Sundiscup</a:t>
          </a:r>
          <a:r>
            <a:rPr lang="sv-SE" dirty="0"/>
            <a:t> ?</a:t>
          </a:r>
        </a:p>
      </dgm:t>
    </dgm:pt>
    <dgm:pt modelId="{CF501D9E-E996-47B0-98A4-55D31785C3E9}" type="parTrans" cxnId="{0CEDDBB8-2AA6-45BF-BB26-BA51B445B337}">
      <dgm:prSet/>
      <dgm:spPr/>
      <dgm:t>
        <a:bodyPr/>
        <a:lstStyle/>
        <a:p>
          <a:endParaRPr lang="sv-SE"/>
        </a:p>
      </dgm:t>
    </dgm:pt>
    <dgm:pt modelId="{470663A5-3E48-478D-8C4B-6C9E3E5653B3}" type="sibTrans" cxnId="{0CEDDBB8-2AA6-45BF-BB26-BA51B445B337}">
      <dgm:prSet/>
      <dgm:spPr/>
      <dgm:t>
        <a:bodyPr/>
        <a:lstStyle/>
        <a:p>
          <a:endParaRPr lang="sv-SE"/>
        </a:p>
      </dgm:t>
    </dgm:pt>
    <dgm:pt modelId="{9573D17C-1163-42FF-B6AA-EACC9C814B9B}">
      <dgm:prSet phldrT="[Text]"/>
      <dgm:spPr/>
      <dgm:t>
        <a:bodyPr/>
        <a:lstStyle/>
        <a:p>
          <a:r>
            <a:rPr lang="sv-SE" dirty="0"/>
            <a:t>Notisen/flaskinsamling</a:t>
          </a:r>
        </a:p>
      </dgm:t>
    </dgm:pt>
    <dgm:pt modelId="{5C0BB36F-C238-4FD0-9BA6-F54E0010BAF5}" type="parTrans" cxnId="{D6966CE6-062D-4E3F-94F4-4C2F7ED6E547}">
      <dgm:prSet/>
      <dgm:spPr/>
      <dgm:t>
        <a:bodyPr/>
        <a:lstStyle/>
        <a:p>
          <a:endParaRPr lang="sv-SE"/>
        </a:p>
      </dgm:t>
    </dgm:pt>
    <dgm:pt modelId="{7BBC25EF-F734-43A7-918D-7311DBC8C927}" type="sibTrans" cxnId="{D6966CE6-062D-4E3F-94F4-4C2F7ED6E547}">
      <dgm:prSet/>
      <dgm:spPr/>
      <dgm:t>
        <a:bodyPr/>
        <a:lstStyle/>
        <a:p>
          <a:endParaRPr lang="sv-SE"/>
        </a:p>
      </dgm:t>
    </dgm:pt>
    <dgm:pt modelId="{E66DAD55-FC38-4EA6-8750-61BC1207B03C}">
      <dgm:prSet/>
      <dgm:spPr/>
      <dgm:t>
        <a:bodyPr/>
        <a:lstStyle/>
        <a:p>
          <a:r>
            <a:rPr lang="sv-SE" dirty="0"/>
            <a:t>2 Sammandrag</a:t>
          </a:r>
        </a:p>
      </dgm:t>
    </dgm:pt>
    <dgm:pt modelId="{2336DED1-B599-4BDD-8D16-450B00A0BAE1}" type="parTrans" cxnId="{1AFF64F8-1D05-4A08-BEBD-EBDD1A20E666}">
      <dgm:prSet/>
      <dgm:spPr/>
      <dgm:t>
        <a:bodyPr/>
        <a:lstStyle/>
        <a:p>
          <a:endParaRPr lang="sv-SE"/>
        </a:p>
      </dgm:t>
    </dgm:pt>
    <dgm:pt modelId="{7F12227A-D4BC-4F8C-9DF3-FF4DF96A20E9}" type="sibTrans" cxnId="{1AFF64F8-1D05-4A08-BEBD-EBDD1A20E666}">
      <dgm:prSet/>
      <dgm:spPr/>
      <dgm:t>
        <a:bodyPr/>
        <a:lstStyle/>
        <a:p>
          <a:endParaRPr lang="sv-SE"/>
        </a:p>
      </dgm:t>
    </dgm:pt>
    <dgm:pt modelId="{5BABF971-6D85-41F3-ADBD-3C4A69A19212}" type="pres">
      <dgm:prSet presAssocID="{D32262BE-4D3A-408F-8BE0-E6EB4082E681}" presName="Name0" presStyleCnt="0">
        <dgm:presLayoutVars>
          <dgm:dir/>
          <dgm:animLvl val="lvl"/>
          <dgm:resizeHandles val="exact"/>
        </dgm:presLayoutVars>
      </dgm:prSet>
      <dgm:spPr/>
    </dgm:pt>
    <dgm:pt modelId="{B6F97C4B-F410-4C01-9885-A7ED5D07AB7A}" type="pres">
      <dgm:prSet presAssocID="{62BE5C10-551E-42DC-A48E-06D67753A4D5}" presName="composite" presStyleCnt="0"/>
      <dgm:spPr/>
    </dgm:pt>
    <dgm:pt modelId="{61CFFFD5-E540-4A7C-8468-D5231F7AD76C}" type="pres">
      <dgm:prSet presAssocID="{62BE5C10-551E-42DC-A48E-06D67753A4D5}" presName="parTx" presStyleLbl="alignNode1" presStyleIdx="0" presStyleCnt="4">
        <dgm:presLayoutVars>
          <dgm:chMax val="0"/>
          <dgm:chPref val="0"/>
          <dgm:bulletEnabled val="1"/>
        </dgm:presLayoutVars>
      </dgm:prSet>
      <dgm:spPr/>
    </dgm:pt>
    <dgm:pt modelId="{0A08A57A-A872-46E4-90D5-D8DC37A2B602}" type="pres">
      <dgm:prSet presAssocID="{62BE5C10-551E-42DC-A48E-06D67753A4D5}" presName="desTx" presStyleLbl="alignAccFollowNode1" presStyleIdx="0" presStyleCnt="4">
        <dgm:presLayoutVars>
          <dgm:bulletEnabled val="1"/>
        </dgm:presLayoutVars>
      </dgm:prSet>
      <dgm:spPr/>
    </dgm:pt>
    <dgm:pt modelId="{08FF03EC-26F4-46AC-8D05-08EADB0013BF}" type="pres">
      <dgm:prSet presAssocID="{BD5E8A96-E94A-4486-9E04-DE2D16716EC2}" presName="space" presStyleCnt="0"/>
      <dgm:spPr/>
    </dgm:pt>
    <dgm:pt modelId="{E07B9B6F-9750-47B2-B655-F136E168AA80}" type="pres">
      <dgm:prSet presAssocID="{EEB44670-1642-4478-BE7B-CC8B29296E25}" presName="composite" presStyleCnt="0"/>
      <dgm:spPr/>
    </dgm:pt>
    <dgm:pt modelId="{0221A09F-8EE3-4053-8348-8EBFF44D5805}" type="pres">
      <dgm:prSet presAssocID="{EEB44670-1642-4478-BE7B-CC8B29296E25}" presName="parTx" presStyleLbl="alignNode1" presStyleIdx="1" presStyleCnt="4">
        <dgm:presLayoutVars>
          <dgm:chMax val="0"/>
          <dgm:chPref val="0"/>
          <dgm:bulletEnabled val="1"/>
        </dgm:presLayoutVars>
      </dgm:prSet>
      <dgm:spPr/>
    </dgm:pt>
    <dgm:pt modelId="{226D7E93-9482-47CC-974E-0A9C82A770E0}" type="pres">
      <dgm:prSet presAssocID="{EEB44670-1642-4478-BE7B-CC8B29296E25}" presName="desTx" presStyleLbl="alignAccFollowNode1" presStyleIdx="1" presStyleCnt="4">
        <dgm:presLayoutVars>
          <dgm:bulletEnabled val="1"/>
        </dgm:presLayoutVars>
      </dgm:prSet>
      <dgm:spPr/>
    </dgm:pt>
    <dgm:pt modelId="{4A9276CC-3BA3-442F-9B9B-9966C81937BC}" type="pres">
      <dgm:prSet presAssocID="{5882D5AD-2927-48A9-B1DC-39770F7AC48A}" presName="space" presStyleCnt="0"/>
      <dgm:spPr/>
    </dgm:pt>
    <dgm:pt modelId="{48B34C38-4AD7-451D-B0E7-E328DA068BA3}" type="pres">
      <dgm:prSet presAssocID="{21BE1AAF-5E91-4D4F-B20C-A7B5B5316581}" presName="composite" presStyleCnt="0"/>
      <dgm:spPr/>
    </dgm:pt>
    <dgm:pt modelId="{3AC9FD40-8585-48A9-8FD7-A16B8655E393}" type="pres">
      <dgm:prSet presAssocID="{21BE1AAF-5E91-4D4F-B20C-A7B5B5316581}" presName="parTx" presStyleLbl="alignNode1" presStyleIdx="2" presStyleCnt="4">
        <dgm:presLayoutVars>
          <dgm:chMax val="0"/>
          <dgm:chPref val="0"/>
          <dgm:bulletEnabled val="1"/>
        </dgm:presLayoutVars>
      </dgm:prSet>
      <dgm:spPr/>
    </dgm:pt>
    <dgm:pt modelId="{9F94EB4F-6A8D-4B26-BB1A-74B6F62DD46B}" type="pres">
      <dgm:prSet presAssocID="{21BE1AAF-5E91-4D4F-B20C-A7B5B5316581}" presName="desTx" presStyleLbl="alignAccFollowNode1" presStyleIdx="2" presStyleCnt="4">
        <dgm:presLayoutVars>
          <dgm:bulletEnabled val="1"/>
        </dgm:presLayoutVars>
      </dgm:prSet>
      <dgm:spPr/>
    </dgm:pt>
    <dgm:pt modelId="{1C58A9E0-E506-47D3-B68D-A6AE1DD19ED6}" type="pres">
      <dgm:prSet presAssocID="{00A9CA22-84D4-46C3-BFFA-A4E59E168B18}" presName="space" presStyleCnt="0"/>
      <dgm:spPr/>
    </dgm:pt>
    <dgm:pt modelId="{8557DDC7-69DD-4247-A01F-8DC7A3FA6A36}" type="pres">
      <dgm:prSet presAssocID="{FB20A78C-1F08-4931-AEEE-7F16EE4B668D}" presName="composite" presStyleCnt="0"/>
      <dgm:spPr/>
    </dgm:pt>
    <dgm:pt modelId="{9E33DFB0-123A-46DF-9BB7-73D46F29A0DA}" type="pres">
      <dgm:prSet presAssocID="{FB20A78C-1F08-4931-AEEE-7F16EE4B668D}" presName="parTx" presStyleLbl="alignNode1" presStyleIdx="3" presStyleCnt="4">
        <dgm:presLayoutVars>
          <dgm:chMax val="0"/>
          <dgm:chPref val="0"/>
          <dgm:bulletEnabled val="1"/>
        </dgm:presLayoutVars>
      </dgm:prSet>
      <dgm:spPr/>
    </dgm:pt>
    <dgm:pt modelId="{40CB9920-6E43-4984-A202-D86F09C07922}" type="pres">
      <dgm:prSet presAssocID="{FB20A78C-1F08-4931-AEEE-7F16EE4B668D}" presName="desTx" presStyleLbl="alignAccFollowNode1" presStyleIdx="3" presStyleCnt="4">
        <dgm:presLayoutVars>
          <dgm:bulletEnabled val="1"/>
        </dgm:presLayoutVars>
      </dgm:prSet>
      <dgm:spPr/>
    </dgm:pt>
  </dgm:ptLst>
  <dgm:cxnLst>
    <dgm:cxn modelId="{BCB6B709-1FA2-4789-A9B2-98C2E19E722C}" srcId="{EEB44670-1642-4478-BE7B-CC8B29296E25}" destId="{36B2972E-DFA3-413E-B75A-8F195634994F}" srcOrd="0" destOrd="0" parTransId="{21EB6AF8-7A61-450D-BDC9-8928B51AE113}" sibTransId="{27CA0EF4-8662-4208-B417-31480F27B7CE}"/>
    <dgm:cxn modelId="{53AEDA10-0580-4B14-82BE-D3548C8DD9D5}" srcId="{62BE5C10-551E-42DC-A48E-06D67753A4D5}" destId="{4C45B69C-E784-4720-A9C2-E02770ED2974}" srcOrd="0" destOrd="0" parTransId="{F98BBB5F-193E-4593-A1E5-C8D620668B72}" sibTransId="{9D1D1EF3-388D-4975-B13E-969E788CF959}"/>
    <dgm:cxn modelId="{83C92112-0C1F-46B1-B9FA-0A5F2E88E9A6}" type="presOf" srcId="{381086B5-490C-4A61-9CAE-70E78CFD5741}" destId="{9F94EB4F-6A8D-4B26-BB1A-74B6F62DD46B}" srcOrd="0" destOrd="6" presId="urn:microsoft.com/office/officeart/2005/8/layout/hList1"/>
    <dgm:cxn modelId="{8E290D16-8626-4B52-9977-FAAE6ABA86C4}" type="presOf" srcId="{36B2972E-DFA3-413E-B75A-8F195634994F}" destId="{226D7E93-9482-47CC-974E-0A9C82A770E0}" srcOrd="0" destOrd="0" presId="urn:microsoft.com/office/officeart/2005/8/layout/hList1"/>
    <dgm:cxn modelId="{EF07F62D-139D-4CDD-AD62-5426867E0373}" srcId="{FB20A78C-1F08-4931-AEEE-7F16EE4B668D}" destId="{C28F5928-2BA3-43BD-B035-498526A30474}" srcOrd="3" destOrd="0" parTransId="{EF396C95-B487-4327-8536-AE44D44D50B7}" sibTransId="{705F76E5-035E-4728-80E2-109D8599EB73}"/>
    <dgm:cxn modelId="{B72B4A3A-C903-406F-884F-98C3423BADDA}" srcId="{D32262BE-4D3A-408F-8BE0-E6EB4082E681}" destId="{FB20A78C-1F08-4931-AEEE-7F16EE4B668D}" srcOrd="3" destOrd="0" parTransId="{AC0C543B-F31C-46E6-9884-409E17D5998A}" sibTransId="{6FDF5372-6FDA-4CFB-9704-F3627C8193C3}"/>
    <dgm:cxn modelId="{6C075640-AF86-412E-98C1-1AEF8330ABCA}" srcId="{21BE1AAF-5E91-4D4F-B20C-A7B5B5316581}" destId="{1926BBA2-221A-4B4B-8130-B5363DEC2264}" srcOrd="3" destOrd="0" parTransId="{89ACF3E7-619D-403B-A49B-3E662B492480}" sibTransId="{E6EFA798-FDC1-48EB-8025-BE8C243A92DB}"/>
    <dgm:cxn modelId="{391CB15D-555E-4CB7-8942-DEA851C4FD79}" type="presOf" srcId="{E66DAD55-FC38-4EA6-8750-61BC1207B03C}" destId="{9F94EB4F-6A8D-4B26-BB1A-74B6F62DD46B}" srcOrd="0" destOrd="1" presId="urn:microsoft.com/office/officeart/2005/8/layout/hList1"/>
    <dgm:cxn modelId="{B34A145E-0045-4201-8810-C9B760E61336}" type="presOf" srcId="{C28F5928-2BA3-43BD-B035-498526A30474}" destId="{40CB9920-6E43-4984-A202-D86F09C07922}" srcOrd="0" destOrd="3" presId="urn:microsoft.com/office/officeart/2005/8/layout/hList1"/>
    <dgm:cxn modelId="{11DB285F-6135-424D-9992-09DD3AC90DBA}" type="presOf" srcId="{DB2CB4D0-293D-44B7-AA40-8BE60346F442}" destId="{40CB9920-6E43-4984-A202-D86F09C07922}" srcOrd="0" destOrd="0" presId="urn:microsoft.com/office/officeart/2005/8/layout/hList1"/>
    <dgm:cxn modelId="{BBD09F5F-6008-461F-8EDE-C421A9ADDAFC}" type="presOf" srcId="{C0913A78-E2AD-4410-B936-46E07F7CD7F3}" destId="{9F94EB4F-6A8D-4B26-BB1A-74B6F62DD46B}" srcOrd="0" destOrd="2" presId="urn:microsoft.com/office/officeart/2005/8/layout/hList1"/>
    <dgm:cxn modelId="{69E81762-95C5-4197-8F92-6D912BB1B1C5}" type="presOf" srcId="{C5CBC490-197C-4E8E-9D7E-9DEF452A3DFD}" destId="{9F94EB4F-6A8D-4B26-BB1A-74B6F62DD46B}" srcOrd="0" destOrd="7" presId="urn:microsoft.com/office/officeart/2005/8/layout/hList1"/>
    <dgm:cxn modelId="{3BEF1066-7099-4E7B-AD29-AFA538019383}" type="presOf" srcId="{CC3BCD04-4BCD-46E0-BE79-313204E0B1B0}" destId="{40CB9920-6E43-4984-A202-D86F09C07922}" srcOrd="0" destOrd="2" presId="urn:microsoft.com/office/officeart/2005/8/layout/hList1"/>
    <dgm:cxn modelId="{3AE5F047-CA1F-4C1D-9AD4-7C1A0B7AE640}" type="presOf" srcId="{81C55C6F-3C31-4DF0-AE8C-9687D48FBCA0}" destId="{9F94EB4F-6A8D-4B26-BB1A-74B6F62DD46B}" srcOrd="0" destOrd="0" presId="urn:microsoft.com/office/officeart/2005/8/layout/hList1"/>
    <dgm:cxn modelId="{4C6CF549-7892-48A4-9C16-762AE1BD5803}" srcId="{FB20A78C-1F08-4931-AEEE-7F16EE4B668D}" destId="{CC3BCD04-4BCD-46E0-BE79-313204E0B1B0}" srcOrd="2" destOrd="0" parTransId="{EF2D8B05-78E8-4B18-80A6-711E401A64D8}" sibTransId="{8DEA86B4-DFC0-435B-A4F7-78BA32D5F342}"/>
    <dgm:cxn modelId="{96A9714C-5142-4694-8306-5EEDE4C4C1CE}" srcId="{21BE1AAF-5E91-4D4F-B20C-A7B5B5316581}" destId="{C0913A78-E2AD-4410-B936-46E07F7CD7F3}" srcOrd="2" destOrd="0" parTransId="{6434CA9B-093F-4D04-AE38-E1BE0FFDE4AE}" sibTransId="{C46BC626-38AF-4019-94A4-E1313F866D51}"/>
    <dgm:cxn modelId="{920A986D-B891-4909-AE16-71AC9FCCFDBF}" type="presOf" srcId="{21BE1AAF-5E91-4D4F-B20C-A7B5B5316581}" destId="{3AC9FD40-8585-48A9-8FD7-A16B8655E393}" srcOrd="0" destOrd="0" presId="urn:microsoft.com/office/officeart/2005/8/layout/hList1"/>
    <dgm:cxn modelId="{9ADCCA6D-F4B8-4DC1-A628-2A056A25D11B}" type="presOf" srcId="{F5CECDA3-8289-4D33-9FB5-BE2D33C7DCBA}" destId="{9F94EB4F-6A8D-4B26-BB1A-74B6F62DD46B}" srcOrd="0" destOrd="5" presId="urn:microsoft.com/office/officeart/2005/8/layout/hList1"/>
    <dgm:cxn modelId="{051DD650-2D9B-4D3E-B948-A7F017B3E1E0}" type="presOf" srcId="{659B19A4-4C7E-42F4-807B-741B389F2A14}" destId="{40CB9920-6E43-4984-A202-D86F09C07922}" srcOrd="0" destOrd="1" presId="urn:microsoft.com/office/officeart/2005/8/layout/hList1"/>
    <dgm:cxn modelId="{A3797B72-8373-4C79-A045-544A5833FB82}" srcId="{FB20A78C-1F08-4931-AEEE-7F16EE4B668D}" destId="{DB2CB4D0-293D-44B7-AA40-8BE60346F442}" srcOrd="0" destOrd="0" parTransId="{ADF1DAD4-D094-4086-963A-E6BCF1B266BB}" sibTransId="{AC9E208F-1F76-4605-9E6C-F87F033844E2}"/>
    <dgm:cxn modelId="{9927C273-776E-4AAC-9CD4-A52523807348}" type="presOf" srcId="{EEB44670-1642-4478-BE7B-CC8B29296E25}" destId="{0221A09F-8EE3-4053-8348-8EBFF44D5805}" srcOrd="0" destOrd="0" presId="urn:microsoft.com/office/officeart/2005/8/layout/hList1"/>
    <dgm:cxn modelId="{114B3776-B104-431A-8A59-794C6694C385}" type="presOf" srcId="{D32262BE-4D3A-408F-8BE0-E6EB4082E681}" destId="{5BABF971-6D85-41F3-ADBD-3C4A69A19212}" srcOrd="0" destOrd="0" presId="urn:microsoft.com/office/officeart/2005/8/layout/hList1"/>
    <dgm:cxn modelId="{AC346F7B-87A5-4FCB-A77E-D50163003B85}" type="presOf" srcId="{1926BBA2-221A-4B4B-8130-B5363DEC2264}" destId="{9F94EB4F-6A8D-4B26-BB1A-74B6F62DD46B}" srcOrd="0" destOrd="3" presId="urn:microsoft.com/office/officeart/2005/8/layout/hList1"/>
    <dgm:cxn modelId="{7D604B7D-1747-48C0-8DE8-354703C52CF6}" srcId="{21BE1AAF-5E91-4D4F-B20C-A7B5B5316581}" destId="{73706986-2F73-4C00-887A-F30B6BC8D1CF}" srcOrd="8" destOrd="0" parTransId="{AAA1D81A-D5B5-49C7-BFD6-997150DD8F8F}" sibTransId="{C4334B93-B143-4F25-B89A-BD778EFDB0E9}"/>
    <dgm:cxn modelId="{C0305F7E-80D0-4CAE-B5B7-259C2EDF7D55}" type="presOf" srcId="{4C45B69C-E784-4720-A9C2-E02770ED2974}" destId="{0A08A57A-A872-46E4-90D5-D8DC37A2B602}" srcOrd="0" destOrd="0" presId="urn:microsoft.com/office/officeart/2005/8/layout/hList1"/>
    <dgm:cxn modelId="{30C0148C-C7E2-45FB-A6CB-A1F635430D37}" srcId="{21BE1AAF-5E91-4D4F-B20C-A7B5B5316581}" destId="{F5CECDA3-8289-4D33-9FB5-BE2D33C7DCBA}" srcOrd="5" destOrd="0" parTransId="{AB2BECAE-51F1-41F6-A1A5-FAF85793EE0B}" sibTransId="{2B7DC0E9-9FB2-41AE-BA0B-4F5FECBE4573}"/>
    <dgm:cxn modelId="{A9F1888E-F6E6-4587-86DA-D66FCCA8B8FC}" srcId="{D32262BE-4D3A-408F-8BE0-E6EB4082E681}" destId="{21BE1AAF-5E91-4D4F-B20C-A7B5B5316581}" srcOrd="2" destOrd="0" parTransId="{F1BFC89A-1FE5-446E-8FF5-1CC42D100D4A}" sibTransId="{00A9CA22-84D4-46C3-BFFA-A4E59E168B18}"/>
    <dgm:cxn modelId="{74166297-0DEF-480E-90EB-5A7632BB7816}" srcId="{21BE1AAF-5E91-4D4F-B20C-A7B5B5316581}" destId="{381086B5-490C-4A61-9CAE-70E78CFD5741}" srcOrd="6" destOrd="0" parTransId="{064C90D7-7A61-48F8-9CE3-5024F4059B5A}" sibTransId="{2259076C-16CA-4149-A17A-DFC1A5FFFB57}"/>
    <dgm:cxn modelId="{BC94BDAD-92AB-4A43-AA65-BE908B4C951B}" type="presOf" srcId="{73706986-2F73-4C00-887A-F30B6BC8D1CF}" destId="{9F94EB4F-6A8D-4B26-BB1A-74B6F62DD46B}" srcOrd="0" destOrd="8" presId="urn:microsoft.com/office/officeart/2005/8/layout/hList1"/>
    <dgm:cxn modelId="{CA4245B3-DEF0-48F5-8389-3E0A0B9D8A4F}" type="presOf" srcId="{1B8B959F-A507-46EE-B088-7DC688477909}" destId="{226D7E93-9482-47CC-974E-0A9C82A770E0}" srcOrd="0" destOrd="3" presId="urn:microsoft.com/office/officeart/2005/8/layout/hList1"/>
    <dgm:cxn modelId="{0CEDDBB8-2AA6-45BF-BB26-BA51B445B337}" srcId="{62BE5C10-551E-42DC-A48E-06D67753A4D5}" destId="{AD480BEE-2CEC-4359-85EA-2C5C0840DA26}" srcOrd="1" destOrd="0" parTransId="{CF501D9E-E996-47B0-98A4-55D31785C3E9}" sibTransId="{470663A5-3E48-478D-8C4B-6C9E3E5653B3}"/>
    <dgm:cxn modelId="{8CCA62B9-3914-4441-84AE-92F7A85874EF}" type="presOf" srcId="{0EF99E15-9BAE-4639-A8C3-E18CA8895C48}" destId="{9F94EB4F-6A8D-4B26-BB1A-74B6F62DD46B}" srcOrd="0" destOrd="4" presId="urn:microsoft.com/office/officeart/2005/8/layout/hList1"/>
    <dgm:cxn modelId="{71C6F1B9-43C9-490C-98DD-9E87722D1D2A}" type="presOf" srcId="{AD480BEE-2CEC-4359-85EA-2C5C0840DA26}" destId="{0A08A57A-A872-46E4-90D5-D8DC37A2B602}" srcOrd="0" destOrd="1" presId="urn:microsoft.com/office/officeart/2005/8/layout/hList1"/>
    <dgm:cxn modelId="{5E1DA5C3-0F3C-4EF9-ADE2-846ED2337325}" srcId="{D32262BE-4D3A-408F-8BE0-E6EB4082E681}" destId="{62BE5C10-551E-42DC-A48E-06D67753A4D5}" srcOrd="0" destOrd="0" parTransId="{F4F69CE6-CAE6-43A4-8568-929AD5F7C5E6}" sibTransId="{BD5E8A96-E94A-4486-9E04-DE2D16716EC2}"/>
    <dgm:cxn modelId="{535EADC6-BA0A-4EFC-9781-0B457D6D4EE6}" type="presOf" srcId="{9573D17C-1163-42FF-B6AA-EACC9C814B9B}" destId="{226D7E93-9482-47CC-974E-0A9C82A770E0}" srcOrd="0" destOrd="2" presId="urn:microsoft.com/office/officeart/2005/8/layout/hList1"/>
    <dgm:cxn modelId="{FC208ACB-C1F9-49FA-AF0F-E8A83FC7E5EF}" srcId="{21BE1AAF-5E91-4D4F-B20C-A7B5B5316581}" destId="{C5CBC490-197C-4E8E-9D7E-9DEF452A3DFD}" srcOrd="7" destOrd="0" parTransId="{28C84B9A-6FF4-4F36-AC74-89FD4668003F}" sibTransId="{A45916E1-06C7-4B43-91B2-C77D45A94BB6}"/>
    <dgm:cxn modelId="{44BF05CE-5008-4C80-80CC-DAE826D93098}" srcId="{FB20A78C-1F08-4931-AEEE-7F16EE4B668D}" destId="{659B19A4-4C7E-42F4-807B-741B389F2A14}" srcOrd="1" destOrd="0" parTransId="{067C8732-F49A-43CB-9C70-C26EBE0FAF3F}" sibTransId="{961DBD9E-CEA2-4E2D-A09A-22AEC1C9FFE1}"/>
    <dgm:cxn modelId="{2B8C2BCF-D4D7-4683-AA82-C66480C751E5}" srcId="{21BE1AAF-5E91-4D4F-B20C-A7B5B5316581}" destId="{81C55C6F-3C31-4DF0-AE8C-9687D48FBCA0}" srcOrd="0" destOrd="0" parTransId="{DC1DB0ED-12A2-4A37-BB1B-10417D913639}" sibTransId="{0252EB48-FB95-4734-8997-C256AAA2BB61}"/>
    <dgm:cxn modelId="{C77EFBD5-95A9-4992-A51D-6119B88B2EF5}" type="presOf" srcId="{263D0721-C8B9-4602-B87E-A8F068C40B84}" destId="{226D7E93-9482-47CC-974E-0A9C82A770E0}" srcOrd="0" destOrd="1" presId="urn:microsoft.com/office/officeart/2005/8/layout/hList1"/>
    <dgm:cxn modelId="{8B047CE1-1956-4910-92B7-21D3DE49B45D}" srcId="{21BE1AAF-5E91-4D4F-B20C-A7B5B5316581}" destId="{0EF99E15-9BAE-4639-A8C3-E18CA8895C48}" srcOrd="4" destOrd="0" parTransId="{3DC03DC7-24CF-46A5-9FB3-C620EAD30CEA}" sibTransId="{D24E4774-75A9-4459-B2C1-C65A33AF4CF3}"/>
    <dgm:cxn modelId="{D6966CE6-062D-4E3F-94F4-4C2F7ED6E547}" srcId="{EEB44670-1642-4478-BE7B-CC8B29296E25}" destId="{9573D17C-1163-42FF-B6AA-EACC9C814B9B}" srcOrd="2" destOrd="0" parTransId="{5C0BB36F-C238-4FD0-9BA6-F54E0010BAF5}" sibTransId="{7BBC25EF-F734-43A7-918D-7311DBC8C927}"/>
    <dgm:cxn modelId="{0DEA59EA-C879-4196-931E-B409B091A87C}" srcId="{D32262BE-4D3A-408F-8BE0-E6EB4082E681}" destId="{EEB44670-1642-4478-BE7B-CC8B29296E25}" srcOrd="1" destOrd="0" parTransId="{E3FEC282-FBE7-412C-9EA1-6635AF84200F}" sibTransId="{5882D5AD-2927-48A9-B1DC-39770F7AC48A}"/>
    <dgm:cxn modelId="{D80CDDF3-CFDD-4120-A4EC-7F6F3408477F}" srcId="{EEB44670-1642-4478-BE7B-CC8B29296E25}" destId="{263D0721-C8B9-4602-B87E-A8F068C40B84}" srcOrd="1" destOrd="0" parTransId="{72921A4B-41CD-4A53-AC0B-B7CF4D5AEEA9}" sibTransId="{DECE7A78-08D0-44C2-A0ED-1B33DC04E54F}"/>
    <dgm:cxn modelId="{208120F5-A477-44BB-89B0-0BD260C7AA93}" srcId="{EEB44670-1642-4478-BE7B-CC8B29296E25}" destId="{1B8B959F-A507-46EE-B088-7DC688477909}" srcOrd="3" destOrd="0" parTransId="{8C3F81FC-E140-439C-8C6F-517BD6E2A640}" sibTransId="{913E2A5A-E8B3-4D9E-8D42-494E5801CAA9}"/>
    <dgm:cxn modelId="{1AFF64F8-1D05-4A08-BEBD-EBDD1A20E666}" srcId="{21BE1AAF-5E91-4D4F-B20C-A7B5B5316581}" destId="{E66DAD55-FC38-4EA6-8750-61BC1207B03C}" srcOrd="1" destOrd="0" parTransId="{2336DED1-B599-4BDD-8D16-450B00A0BAE1}" sibTransId="{7F12227A-D4BC-4F8C-9DF3-FF4DF96A20E9}"/>
    <dgm:cxn modelId="{F52E19F9-CBEC-4E90-BA2D-4FBB4BF2BBF0}" type="presOf" srcId="{FB20A78C-1F08-4931-AEEE-7F16EE4B668D}" destId="{9E33DFB0-123A-46DF-9BB7-73D46F29A0DA}" srcOrd="0" destOrd="0" presId="urn:microsoft.com/office/officeart/2005/8/layout/hList1"/>
    <dgm:cxn modelId="{C6C60FFE-910A-4598-A83A-D7A9262EF4D5}" type="presOf" srcId="{62BE5C10-551E-42DC-A48E-06D67753A4D5}" destId="{61CFFFD5-E540-4A7C-8468-D5231F7AD76C}" srcOrd="0" destOrd="0" presId="urn:microsoft.com/office/officeart/2005/8/layout/hList1"/>
    <dgm:cxn modelId="{88E29115-0E46-4D82-BE50-B3FC9BC706EF}" type="presParOf" srcId="{5BABF971-6D85-41F3-ADBD-3C4A69A19212}" destId="{B6F97C4B-F410-4C01-9885-A7ED5D07AB7A}" srcOrd="0" destOrd="0" presId="urn:microsoft.com/office/officeart/2005/8/layout/hList1"/>
    <dgm:cxn modelId="{AC7E9F0E-B26D-4F35-9270-A081228922C7}" type="presParOf" srcId="{B6F97C4B-F410-4C01-9885-A7ED5D07AB7A}" destId="{61CFFFD5-E540-4A7C-8468-D5231F7AD76C}" srcOrd="0" destOrd="0" presId="urn:microsoft.com/office/officeart/2005/8/layout/hList1"/>
    <dgm:cxn modelId="{04519798-D2C5-4468-A986-00EC168B3E3F}" type="presParOf" srcId="{B6F97C4B-F410-4C01-9885-A7ED5D07AB7A}" destId="{0A08A57A-A872-46E4-90D5-D8DC37A2B602}" srcOrd="1" destOrd="0" presId="urn:microsoft.com/office/officeart/2005/8/layout/hList1"/>
    <dgm:cxn modelId="{E1CDBDBB-FC9F-4B1B-8048-9646CA63B73C}" type="presParOf" srcId="{5BABF971-6D85-41F3-ADBD-3C4A69A19212}" destId="{08FF03EC-26F4-46AC-8D05-08EADB0013BF}" srcOrd="1" destOrd="0" presId="urn:microsoft.com/office/officeart/2005/8/layout/hList1"/>
    <dgm:cxn modelId="{06B14520-9AE6-4DE5-9C60-5612155772FD}" type="presParOf" srcId="{5BABF971-6D85-41F3-ADBD-3C4A69A19212}" destId="{E07B9B6F-9750-47B2-B655-F136E168AA80}" srcOrd="2" destOrd="0" presId="urn:microsoft.com/office/officeart/2005/8/layout/hList1"/>
    <dgm:cxn modelId="{08C44D46-DE4D-4FC5-97F0-DBA9FC7F9B3A}" type="presParOf" srcId="{E07B9B6F-9750-47B2-B655-F136E168AA80}" destId="{0221A09F-8EE3-4053-8348-8EBFF44D5805}" srcOrd="0" destOrd="0" presId="urn:microsoft.com/office/officeart/2005/8/layout/hList1"/>
    <dgm:cxn modelId="{9A42EBD1-56CC-4FA9-9F24-C928C3864460}" type="presParOf" srcId="{E07B9B6F-9750-47B2-B655-F136E168AA80}" destId="{226D7E93-9482-47CC-974E-0A9C82A770E0}" srcOrd="1" destOrd="0" presId="urn:microsoft.com/office/officeart/2005/8/layout/hList1"/>
    <dgm:cxn modelId="{086EF356-12E5-465E-8B77-DED017EB29D0}" type="presParOf" srcId="{5BABF971-6D85-41F3-ADBD-3C4A69A19212}" destId="{4A9276CC-3BA3-442F-9B9B-9966C81937BC}" srcOrd="3" destOrd="0" presId="urn:microsoft.com/office/officeart/2005/8/layout/hList1"/>
    <dgm:cxn modelId="{7164015D-4A4E-4081-BD8B-057B0FC7F0EE}" type="presParOf" srcId="{5BABF971-6D85-41F3-ADBD-3C4A69A19212}" destId="{48B34C38-4AD7-451D-B0E7-E328DA068BA3}" srcOrd="4" destOrd="0" presId="urn:microsoft.com/office/officeart/2005/8/layout/hList1"/>
    <dgm:cxn modelId="{32B3433C-5103-46C4-9094-4CD09165F5FD}" type="presParOf" srcId="{48B34C38-4AD7-451D-B0E7-E328DA068BA3}" destId="{3AC9FD40-8585-48A9-8FD7-A16B8655E393}" srcOrd="0" destOrd="0" presId="urn:microsoft.com/office/officeart/2005/8/layout/hList1"/>
    <dgm:cxn modelId="{5A8A4AA4-B1E1-4DF8-8312-81B7C3184E44}" type="presParOf" srcId="{48B34C38-4AD7-451D-B0E7-E328DA068BA3}" destId="{9F94EB4F-6A8D-4B26-BB1A-74B6F62DD46B}" srcOrd="1" destOrd="0" presId="urn:microsoft.com/office/officeart/2005/8/layout/hList1"/>
    <dgm:cxn modelId="{AF119B9A-2A4B-4236-92D8-B56D4CB3722A}" type="presParOf" srcId="{5BABF971-6D85-41F3-ADBD-3C4A69A19212}" destId="{1C58A9E0-E506-47D3-B68D-A6AE1DD19ED6}" srcOrd="5" destOrd="0" presId="urn:microsoft.com/office/officeart/2005/8/layout/hList1"/>
    <dgm:cxn modelId="{78C93CC7-AD8C-46D3-BED6-6FF29D741C79}" type="presParOf" srcId="{5BABF971-6D85-41F3-ADBD-3C4A69A19212}" destId="{8557DDC7-69DD-4247-A01F-8DC7A3FA6A36}" srcOrd="6" destOrd="0" presId="urn:microsoft.com/office/officeart/2005/8/layout/hList1"/>
    <dgm:cxn modelId="{13243A61-532E-4758-B0FE-BFB5CF545875}" type="presParOf" srcId="{8557DDC7-69DD-4247-A01F-8DC7A3FA6A36}" destId="{9E33DFB0-123A-46DF-9BB7-73D46F29A0DA}" srcOrd="0" destOrd="0" presId="urn:microsoft.com/office/officeart/2005/8/layout/hList1"/>
    <dgm:cxn modelId="{B411EC5E-4368-4D24-AF14-8D2316304BFE}" type="presParOf" srcId="{8557DDC7-69DD-4247-A01F-8DC7A3FA6A36}" destId="{40CB9920-6E43-4984-A202-D86F09C07922}" srcOrd="1" destOrd="0" presId="urn:microsoft.com/office/officeart/2005/8/layout/h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CFFFD5-E540-4A7C-8468-D5231F7AD76C}">
      <dsp:nvSpPr>
        <dsp:cNvPr id="0" name=""/>
        <dsp:cNvSpPr/>
      </dsp:nvSpPr>
      <dsp:spPr>
        <a:xfrm>
          <a:off x="2502" y="1432271"/>
          <a:ext cx="1504858" cy="316800"/>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sv-SE" sz="1100" b="1" kern="1200" dirty="0"/>
            <a:t>Maj</a:t>
          </a:r>
        </a:p>
      </dsp:txBody>
      <dsp:txXfrm>
        <a:off x="2502" y="1432271"/>
        <a:ext cx="1504858" cy="316800"/>
      </dsp:txXfrm>
    </dsp:sp>
    <dsp:sp modelId="{0A08A57A-A872-46E4-90D5-D8DC37A2B602}">
      <dsp:nvSpPr>
        <dsp:cNvPr id="0" name=""/>
        <dsp:cNvSpPr/>
      </dsp:nvSpPr>
      <dsp:spPr>
        <a:xfrm>
          <a:off x="2502" y="1749071"/>
          <a:ext cx="1504858" cy="1743761"/>
        </a:xfrm>
        <a:prstGeom prst="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sv-SE" sz="1100" kern="1200" dirty="0"/>
            <a:t> 1 Sammandrag </a:t>
          </a:r>
        </a:p>
        <a:p>
          <a:pPr marL="57150" lvl="1" indent="-57150" algn="l" defTabSz="488950">
            <a:lnSpc>
              <a:spcPct val="90000"/>
            </a:lnSpc>
            <a:spcBef>
              <a:spcPct val="0"/>
            </a:spcBef>
            <a:spcAft>
              <a:spcPct val="15000"/>
            </a:spcAft>
            <a:buChar char="•"/>
          </a:pPr>
          <a:r>
            <a:rPr lang="sv-SE" sz="1100" kern="1200" dirty="0"/>
            <a:t>Mini </a:t>
          </a:r>
          <a:r>
            <a:rPr lang="sv-SE" sz="1100" kern="1200" dirty="0" err="1"/>
            <a:t>Sundiscup</a:t>
          </a:r>
          <a:r>
            <a:rPr lang="sv-SE" sz="1100" kern="1200" dirty="0"/>
            <a:t> ?</a:t>
          </a:r>
        </a:p>
      </dsp:txBody>
      <dsp:txXfrm>
        <a:off x="2502" y="1749071"/>
        <a:ext cx="1504858" cy="1743761"/>
      </dsp:txXfrm>
    </dsp:sp>
    <dsp:sp modelId="{0221A09F-8EE3-4053-8348-8EBFF44D5805}">
      <dsp:nvSpPr>
        <dsp:cNvPr id="0" name=""/>
        <dsp:cNvSpPr/>
      </dsp:nvSpPr>
      <dsp:spPr>
        <a:xfrm>
          <a:off x="1718041" y="1432271"/>
          <a:ext cx="1504858" cy="316800"/>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sv-SE" sz="1100" kern="1200" dirty="0"/>
            <a:t>Juni</a:t>
          </a:r>
        </a:p>
      </dsp:txBody>
      <dsp:txXfrm>
        <a:off x="1718041" y="1432271"/>
        <a:ext cx="1504858" cy="316800"/>
      </dsp:txXfrm>
    </dsp:sp>
    <dsp:sp modelId="{226D7E93-9482-47CC-974E-0A9C82A770E0}">
      <dsp:nvSpPr>
        <dsp:cNvPr id="0" name=""/>
        <dsp:cNvSpPr/>
      </dsp:nvSpPr>
      <dsp:spPr>
        <a:xfrm>
          <a:off x="1718041" y="1749071"/>
          <a:ext cx="1504858" cy="1743761"/>
        </a:xfrm>
        <a:prstGeom prst="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sv-SE" sz="1100" kern="1200" dirty="0"/>
            <a:t>Examenscupen 10/6</a:t>
          </a:r>
        </a:p>
        <a:p>
          <a:pPr marL="57150" lvl="1" indent="-57150" algn="l" defTabSz="488950">
            <a:lnSpc>
              <a:spcPct val="90000"/>
            </a:lnSpc>
            <a:spcBef>
              <a:spcPct val="0"/>
            </a:spcBef>
            <a:spcAft>
              <a:spcPct val="15000"/>
            </a:spcAft>
            <a:buChar char="•"/>
          </a:pPr>
          <a:r>
            <a:rPr lang="sv-SE" sz="1100" kern="1200" dirty="0"/>
            <a:t>2 Sammandrag</a:t>
          </a:r>
        </a:p>
        <a:p>
          <a:pPr marL="57150" lvl="1" indent="-57150" algn="l" defTabSz="488950">
            <a:lnSpc>
              <a:spcPct val="90000"/>
            </a:lnSpc>
            <a:spcBef>
              <a:spcPct val="0"/>
            </a:spcBef>
            <a:spcAft>
              <a:spcPct val="15000"/>
            </a:spcAft>
            <a:buChar char="•"/>
          </a:pPr>
          <a:r>
            <a:rPr lang="sv-SE" sz="1100" kern="1200" dirty="0"/>
            <a:t>Notisen/flaskinsamling</a:t>
          </a:r>
        </a:p>
        <a:p>
          <a:pPr marL="57150" lvl="1" indent="-57150" algn="l" defTabSz="488950">
            <a:lnSpc>
              <a:spcPct val="90000"/>
            </a:lnSpc>
            <a:spcBef>
              <a:spcPct val="0"/>
            </a:spcBef>
            <a:spcAft>
              <a:spcPct val="15000"/>
            </a:spcAft>
            <a:buChar char="•"/>
          </a:pPr>
          <a:endParaRPr lang="sv-SE" sz="1100" kern="1200" dirty="0"/>
        </a:p>
      </dsp:txBody>
      <dsp:txXfrm>
        <a:off x="1718041" y="1749071"/>
        <a:ext cx="1504858" cy="1743761"/>
      </dsp:txXfrm>
    </dsp:sp>
    <dsp:sp modelId="{3AC9FD40-8585-48A9-8FD7-A16B8655E393}">
      <dsp:nvSpPr>
        <dsp:cNvPr id="0" name=""/>
        <dsp:cNvSpPr/>
      </dsp:nvSpPr>
      <dsp:spPr>
        <a:xfrm>
          <a:off x="3433579" y="1432271"/>
          <a:ext cx="1504858" cy="316800"/>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sv-SE" sz="1100" kern="1200" dirty="0"/>
            <a:t>Aug</a:t>
          </a:r>
        </a:p>
      </dsp:txBody>
      <dsp:txXfrm>
        <a:off x="3433579" y="1432271"/>
        <a:ext cx="1504858" cy="316800"/>
      </dsp:txXfrm>
    </dsp:sp>
    <dsp:sp modelId="{9F94EB4F-6A8D-4B26-BB1A-74B6F62DD46B}">
      <dsp:nvSpPr>
        <dsp:cNvPr id="0" name=""/>
        <dsp:cNvSpPr/>
      </dsp:nvSpPr>
      <dsp:spPr>
        <a:xfrm>
          <a:off x="3433579" y="1749071"/>
          <a:ext cx="1504858" cy="1743761"/>
        </a:xfrm>
        <a:prstGeom prst="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sv-SE" sz="1100" b="0" kern="1200" dirty="0" err="1"/>
            <a:t>Gammelstadscupen</a:t>
          </a:r>
          <a:endParaRPr lang="sv-SE" sz="1100" b="0" kern="1200" dirty="0"/>
        </a:p>
        <a:p>
          <a:pPr marL="57150" lvl="1" indent="-57150" algn="l" defTabSz="488950">
            <a:lnSpc>
              <a:spcPct val="90000"/>
            </a:lnSpc>
            <a:spcBef>
              <a:spcPct val="0"/>
            </a:spcBef>
            <a:spcAft>
              <a:spcPct val="15000"/>
            </a:spcAft>
            <a:buChar char="•"/>
          </a:pPr>
          <a:r>
            <a:rPr lang="sv-SE" sz="1100" kern="1200" dirty="0"/>
            <a:t>2 Sammandrag</a:t>
          </a:r>
        </a:p>
        <a:p>
          <a:pPr marL="57150" lvl="1" indent="-57150" algn="l" defTabSz="488950">
            <a:lnSpc>
              <a:spcPct val="90000"/>
            </a:lnSpc>
            <a:spcBef>
              <a:spcPct val="0"/>
            </a:spcBef>
            <a:spcAft>
              <a:spcPct val="15000"/>
            </a:spcAft>
            <a:buChar char="•"/>
          </a:pPr>
          <a:endParaRPr lang="sv-SE" sz="1100" b="1" kern="1200"/>
        </a:p>
        <a:p>
          <a:pPr marL="57150" lvl="1" indent="-57150" algn="l" defTabSz="488950">
            <a:lnSpc>
              <a:spcPct val="90000"/>
            </a:lnSpc>
            <a:spcBef>
              <a:spcPct val="0"/>
            </a:spcBef>
            <a:spcAft>
              <a:spcPct val="15000"/>
            </a:spcAft>
            <a:buChar char="•"/>
          </a:pPr>
          <a:endParaRPr lang="sv-SE" sz="1100" b="1" kern="1200"/>
        </a:p>
        <a:p>
          <a:pPr marL="57150" lvl="1" indent="-57150" algn="l" defTabSz="488950">
            <a:lnSpc>
              <a:spcPct val="90000"/>
            </a:lnSpc>
            <a:spcBef>
              <a:spcPct val="0"/>
            </a:spcBef>
            <a:spcAft>
              <a:spcPct val="15000"/>
            </a:spcAft>
            <a:buChar char="•"/>
          </a:pPr>
          <a:endParaRPr lang="sv-SE" sz="1100" b="1" kern="1200"/>
        </a:p>
        <a:p>
          <a:pPr marL="57150" lvl="1" indent="-57150" algn="l" defTabSz="488950">
            <a:lnSpc>
              <a:spcPct val="90000"/>
            </a:lnSpc>
            <a:spcBef>
              <a:spcPct val="0"/>
            </a:spcBef>
            <a:spcAft>
              <a:spcPct val="15000"/>
            </a:spcAft>
            <a:buChar char="•"/>
          </a:pPr>
          <a:endParaRPr lang="sv-SE" sz="1100" b="1" kern="1200"/>
        </a:p>
        <a:p>
          <a:pPr marL="57150" lvl="1" indent="-57150" algn="l" defTabSz="488950">
            <a:lnSpc>
              <a:spcPct val="90000"/>
            </a:lnSpc>
            <a:spcBef>
              <a:spcPct val="0"/>
            </a:spcBef>
            <a:spcAft>
              <a:spcPct val="15000"/>
            </a:spcAft>
            <a:buChar char="•"/>
          </a:pPr>
          <a:endParaRPr lang="sv-SE" sz="1100" b="1" kern="1200"/>
        </a:p>
        <a:p>
          <a:pPr marL="57150" lvl="1" indent="-57150" algn="l" defTabSz="488950">
            <a:lnSpc>
              <a:spcPct val="90000"/>
            </a:lnSpc>
            <a:spcBef>
              <a:spcPct val="0"/>
            </a:spcBef>
            <a:spcAft>
              <a:spcPct val="15000"/>
            </a:spcAft>
            <a:buChar char="•"/>
          </a:pPr>
          <a:endParaRPr lang="sv-SE" sz="1100" b="1" kern="1200"/>
        </a:p>
        <a:p>
          <a:pPr marL="57150" lvl="1" indent="-57150" algn="l" defTabSz="488950">
            <a:lnSpc>
              <a:spcPct val="90000"/>
            </a:lnSpc>
            <a:spcBef>
              <a:spcPct val="0"/>
            </a:spcBef>
            <a:spcAft>
              <a:spcPct val="15000"/>
            </a:spcAft>
            <a:buChar char="•"/>
          </a:pPr>
          <a:endParaRPr lang="sv-SE" sz="1100" kern="1200"/>
        </a:p>
      </dsp:txBody>
      <dsp:txXfrm>
        <a:off x="3433579" y="1749071"/>
        <a:ext cx="1504858" cy="1743761"/>
      </dsp:txXfrm>
    </dsp:sp>
    <dsp:sp modelId="{9E33DFB0-123A-46DF-9BB7-73D46F29A0DA}">
      <dsp:nvSpPr>
        <dsp:cNvPr id="0" name=""/>
        <dsp:cNvSpPr/>
      </dsp:nvSpPr>
      <dsp:spPr>
        <a:xfrm>
          <a:off x="5149118" y="1432271"/>
          <a:ext cx="1504858" cy="316800"/>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sv-SE" sz="1100" kern="1200" dirty="0" err="1"/>
            <a:t>Sept</a:t>
          </a:r>
          <a:endParaRPr lang="sv-SE" sz="1100" kern="1200" dirty="0"/>
        </a:p>
      </dsp:txBody>
      <dsp:txXfrm>
        <a:off x="5149118" y="1432271"/>
        <a:ext cx="1504858" cy="316800"/>
      </dsp:txXfrm>
    </dsp:sp>
    <dsp:sp modelId="{40CB9920-6E43-4984-A202-D86F09C07922}">
      <dsp:nvSpPr>
        <dsp:cNvPr id="0" name=""/>
        <dsp:cNvSpPr/>
      </dsp:nvSpPr>
      <dsp:spPr>
        <a:xfrm>
          <a:off x="5149118" y="1749071"/>
          <a:ext cx="1504858" cy="1743761"/>
        </a:xfrm>
        <a:prstGeom prst="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sv-SE" sz="1100" b="0" kern="1200" dirty="0"/>
            <a:t>1 Sammandrag</a:t>
          </a:r>
        </a:p>
        <a:p>
          <a:pPr marL="57150" lvl="1" indent="-57150" algn="l" defTabSz="488950">
            <a:lnSpc>
              <a:spcPct val="90000"/>
            </a:lnSpc>
            <a:spcBef>
              <a:spcPct val="0"/>
            </a:spcBef>
            <a:spcAft>
              <a:spcPct val="15000"/>
            </a:spcAft>
            <a:buChar char="•"/>
          </a:pPr>
          <a:r>
            <a:rPr lang="sv-SE" sz="1100" kern="1200" dirty="0"/>
            <a:t>Notisen/flaskinsamling</a:t>
          </a:r>
        </a:p>
        <a:p>
          <a:pPr marL="57150" lvl="1" indent="-57150" algn="l" defTabSz="488950">
            <a:lnSpc>
              <a:spcPct val="90000"/>
            </a:lnSpc>
            <a:spcBef>
              <a:spcPct val="0"/>
            </a:spcBef>
            <a:spcAft>
              <a:spcPct val="15000"/>
            </a:spcAft>
            <a:buChar char="•"/>
          </a:pPr>
          <a:r>
            <a:rPr lang="sv-SE" sz="1100" kern="1200" dirty="0"/>
            <a:t>Prova på cup 7vs 7</a:t>
          </a:r>
        </a:p>
        <a:p>
          <a:pPr marL="57150" lvl="1" indent="-57150" algn="l" defTabSz="488950">
            <a:lnSpc>
              <a:spcPct val="90000"/>
            </a:lnSpc>
            <a:spcBef>
              <a:spcPct val="0"/>
            </a:spcBef>
            <a:spcAft>
              <a:spcPct val="15000"/>
            </a:spcAft>
            <a:buChar char="•"/>
          </a:pPr>
          <a:endParaRPr lang="sv-SE" sz="1100" kern="1200" dirty="0"/>
        </a:p>
      </dsp:txBody>
      <dsp:txXfrm>
        <a:off x="5149118" y="1749071"/>
        <a:ext cx="1504858" cy="174376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4E2402-48D4-441B-B033-A2FA9C3EC46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0CA651FE-A45E-4EB2-9839-EC2DE0A93B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9AB2480C-6845-4594-825C-2F8CB0F19FE7}"/>
              </a:ext>
            </a:extLst>
          </p:cNvPr>
          <p:cNvSpPr>
            <a:spLocks noGrp="1"/>
          </p:cNvSpPr>
          <p:nvPr>
            <p:ph type="dt" sz="half" idx="10"/>
          </p:nvPr>
        </p:nvSpPr>
        <p:spPr/>
        <p:txBody>
          <a:bodyPr/>
          <a:lstStyle/>
          <a:p>
            <a:fld id="{9C1CCA30-DD19-4952-9F7E-03776F05BCE8}" type="datetimeFigureOut">
              <a:rPr lang="sv-SE" smtClean="0"/>
              <a:t>2023-05-04</a:t>
            </a:fld>
            <a:endParaRPr lang="sv-SE"/>
          </a:p>
        </p:txBody>
      </p:sp>
      <p:sp>
        <p:nvSpPr>
          <p:cNvPr id="5" name="Platshållare för sidfot 4">
            <a:extLst>
              <a:ext uri="{FF2B5EF4-FFF2-40B4-BE49-F238E27FC236}">
                <a16:creationId xmlns:a16="http://schemas.microsoft.com/office/drawing/2014/main" id="{3808E087-0DD3-4F27-ABE4-8C3E6A20B8D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4861DAF-D8BA-4779-B784-18921E5E1495}"/>
              </a:ext>
            </a:extLst>
          </p:cNvPr>
          <p:cNvSpPr>
            <a:spLocks noGrp="1"/>
          </p:cNvSpPr>
          <p:nvPr>
            <p:ph type="sldNum" sz="quarter" idx="12"/>
          </p:nvPr>
        </p:nvSpPr>
        <p:spPr/>
        <p:txBody>
          <a:bodyPr/>
          <a:lstStyle/>
          <a:p>
            <a:fld id="{A47ED55A-DAA6-4810-BD68-198CD11C223C}" type="slidenum">
              <a:rPr lang="sv-SE" smtClean="0"/>
              <a:t>‹#›</a:t>
            </a:fld>
            <a:endParaRPr lang="sv-SE"/>
          </a:p>
        </p:txBody>
      </p:sp>
    </p:spTree>
    <p:extLst>
      <p:ext uri="{BB962C8B-B14F-4D97-AF65-F5344CB8AC3E}">
        <p14:creationId xmlns:p14="http://schemas.microsoft.com/office/powerpoint/2010/main" val="3043510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27FE9E-ED68-4167-8295-54BA21CA5778}"/>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7EC1C32-83B7-4676-B947-430F6A685B64}"/>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891F21A-998C-400B-A3E0-57757D8FD547}"/>
              </a:ext>
            </a:extLst>
          </p:cNvPr>
          <p:cNvSpPr>
            <a:spLocks noGrp="1"/>
          </p:cNvSpPr>
          <p:nvPr>
            <p:ph type="dt" sz="half" idx="10"/>
          </p:nvPr>
        </p:nvSpPr>
        <p:spPr/>
        <p:txBody>
          <a:bodyPr/>
          <a:lstStyle/>
          <a:p>
            <a:fld id="{9C1CCA30-DD19-4952-9F7E-03776F05BCE8}" type="datetimeFigureOut">
              <a:rPr lang="sv-SE" smtClean="0"/>
              <a:t>2023-05-04</a:t>
            </a:fld>
            <a:endParaRPr lang="sv-SE"/>
          </a:p>
        </p:txBody>
      </p:sp>
      <p:sp>
        <p:nvSpPr>
          <p:cNvPr id="5" name="Platshållare för sidfot 4">
            <a:extLst>
              <a:ext uri="{FF2B5EF4-FFF2-40B4-BE49-F238E27FC236}">
                <a16:creationId xmlns:a16="http://schemas.microsoft.com/office/drawing/2014/main" id="{224F8FB2-A41A-4FA8-8395-E6EF2EF6C91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81E5041-4569-4F09-82E7-2CE67C50ABE8}"/>
              </a:ext>
            </a:extLst>
          </p:cNvPr>
          <p:cNvSpPr>
            <a:spLocks noGrp="1"/>
          </p:cNvSpPr>
          <p:nvPr>
            <p:ph type="sldNum" sz="quarter" idx="12"/>
          </p:nvPr>
        </p:nvSpPr>
        <p:spPr/>
        <p:txBody>
          <a:bodyPr/>
          <a:lstStyle/>
          <a:p>
            <a:fld id="{A47ED55A-DAA6-4810-BD68-198CD11C223C}" type="slidenum">
              <a:rPr lang="sv-SE" smtClean="0"/>
              <a:t>‹#›</a:t>
            </a:fld>
            <a:endParaRPr lang="sv-SE"/>
          </a:p>
        </p:txBody>
      </p:sp>
    </p:spTree>
    <p:extLst>
      <p:ext uri="{BB962C8B-B14F-4D97-AF65-F5344CB8AC3E}">
        <p14:creationId xmlns:p14="http://schemas.microsoft.com/office/powerpoint/2010/main" val="2611085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0A2AB3-B097-496E-B1E7-DBB98E00734A}"/>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09DED65B-2C97-45AB-A9EF-2B60E19B84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C374D307-AC53-45EE-9D02-5A1F7CD077CF}"/>
              </a:ext>
            </a:extLst>
          </p:cNvPr>
          <p:cNvSpPr>
            <a:spLocks noGrp="1"/>
          </p:cNvSpPr>
          <p:nvPr>
            <p:ph type="dt" sz="half" idx="10"/>
          </p:nvPr>
        </p:nvSpPr>
        <p:spPr/>
        <p:txBody>
          <a:bodyPr/>
          <a:lstStyle/>
          <a:p>
            <a:fld id="{9C1CCA30-DD19-4952-9F7E-03776F05BCE8}" type="datetimeFigureOut">
              <a:rPr lang="sv-SE" smtClean="0"/>
              <a:t>2023-05-04</a:t>
            </a:fld>
            <a:endParaRPr lang="sv-SE"/>
          </a:p>
        </p:txBody>
      </p:sp>
      <p:sp>
        <p:nvSpPr>
          <p:cNvPr id="5" name="Platshållare för sidfot 4">
            <a:extLst>
              <a:ext uri="{FF2B5EF4-FFF2-40B4-BE49-F238E27FC236}">
                <a16:creationId xmlns:a16="http://schemas.microsoft.com/office/drawing/2014/main" id="{B9FD75D4-4C3D-4F35-B332-9248BD3B562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F336CF2-A73F-4AE4-8183-3292F2A8D2C9}"/>
              </a:ext>
            </a:extLst>
          </p:cNvPr>
          <p:cNvSpPr>
            <a:spLocks noGrp="1"/>
          </p:cNvSpPr>
          <p:nvPr>
            <p:ph type="sldNum" sz="quarter" idx="12"/>
          </p:nvPr>
        </p:nvSpPr>
        <p:spPr/>
        <p:txBody>
          <a:bodyPr/>
          <a:lstStyle/>
          <a:p>
            <a:fld id="{A47ED55A-DAA6-4810-BD68-198CD11C223C}" type="slidenum">
              <a:rPr lang="sv-SE" smtClean="0"/>
              <a:t>‹#›</a:t>
            </a:fld>
            <a:endParaRPr lang="sv-SE"/>
          </a:p>
        </p:txBody>
      </p:sp>
    </p:spTree>
    <p:extLst>
      <p:ext uri="{BB962C8B-B14F-4D97-AF65-F5344CB8AC3E}">
        <p14:creationId xmlns:p14="http://schemas.microsoft.com/office/powerpoint/2010/main" val="3423997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AF3D70-C02F-4459-8CD6-30E1CBD8680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9321EB7-BDCE-4169-965E-146C1D13FD3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88FBD71F-89FD-41EE-AA57-36674F597D73}"/>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4C193886-1AF4-4B79-8E5F-F19E0A309401}"/>
              </a:ext>
            </a:extLst>
          </p:cNvPr>
          <p:cNvSpPr>
            <a:spLocks noGrp="1"/>
          </p:cNvSpPr>
          <p:nvPr>
            <p:ph type="dt" sz="half" idx="10"/>
          </p:nvPr>
        </p:nvSpPr>
        <p:spPr/>
        <p:txBody>
          <a:bodyPr/>
          <a:lstStyle/>
          <a:p>
            <a:fld id="{9C1CCA30-DD19-4952-9F7E-03776F05BCE8}" type="datetimeFigureOut">
              <a:rPr lang="sv-SE" smtClean="0"/>
              <a:t>2023-05-04</a:t>
            </a:fld>
            <a:endParaRPr lang="sv-SE"/>
          </a:p>
        </p:txBody>
      </p:sp>
      <p:sp>
        <p:nvSpPr>
          <p:cNvPr id="6" name="Platshållare för sidfot 5">
            <a:extLst>
              <a:ext uri="{FF2B5EF4-FFF2-40B4-BE49-F238E27FC236}">
                <a16:creationId xmlns:a16="http://schemas.microsoft.com/office/drawing/2014/main" id="{59122252-B8F9-4A3E-BB8F-BD6883B2118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B55FF12-7212-47B0-AAFF-9E7264695DD5}"/>
              </a:ext>
            </a:extLst>
          </p:cNvPr>
          <p:cNvSpPr>
            <a:spLocks noGrp="1"/>
          </p:cNvSpPr>
          <p:nvPr>
            <p:ph type="sldNum" sz="quarter" idx="12"/>
          </p:nvPr>
        </p:nvSpPr>
        <p:spPr/>
        <p:txBody>
          <a:bodyPr/>
          <a:lstStyle/>
          <a:p>
            <a:fld id="{A47ED55A-DAA6-4810-BD68-198CD11C223C}" type="slidenum">
              <a:rPr lang="sv-SE" smtClean="0"/>
              <a:t>‹#›</a:t>
            </a:fld>
            <a:endParaRPr lang="sv-SE"/>
          </a:p>
        </p:txBody>
      </p:sp>
    </p:spTree>
    <p:extLst>
      <p:ext uri="{BB962C8B-B14F-4D97-AF65-F5344CB8AC3E}">
        <p14:creationId xmlns:p14="http://schemas.microsoft.com/office/powerpoint/2010/main" val="673453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CCA117-FE71-49D8-88F0-3BE71E2B9231}"/>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E7979C9-35BA-4AD0-BC2B-BEBDE23852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BE85D11-9CEE-4916-903C-A62279113D1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8CCFA05-1BC0-4553-AE44-E2C7CF502C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7FCE751-189E-4E59-9AE6-BCC80C7FC728}"/>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87B1273B-1DA0-4837-BD2D-C6C285E0383E}"/>
              </a:ext>
            </a:extLst>
          </p:cNvPr>
          <p:cNvSpPr>
            <a:spLocks noGrp="1"/>
          </p:cNvSpPr>
          <p:nvPr>
            <p:ph type="dt" sz="half" idx="10"/>
          </p:nvPr>
        </p:nvSpPr>
        <p:spPr/>
        <p:txBody>
          <a:bodyPr/>
          <a:lstStyle/>
          <a:p>
            <a:fld id="{9C1CCA30-DD19-4952-9F7E-03776F05BCE8}" type="datetimeFigureOut">
              <a:rPr lang="sv-SE" smtClean="0"/>
              <a:t>2023-05-04</a:t>
            </a:fld>
            <a:endParaRPr lang="sv-SE"/>
          </a:p>
        </p:txBody>
      </p:sp>
      <p:sp>
        <p:nvSpPr>
          <p:cNvPr id="8" name="Platshållare för sidfot 7">
            <a:extLst>
              <a:ext uri="{FF2B5EF4-FFF2-40B4-BE49-F238E27FC236}">
                <a16:creationId xmlns:a16="http://schemas.microsoft.com/office/drawing/2014/main" id="{C9786C3F-2054-4F01-B18D-185446659425}"/>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8A74A3C-D365-4B31-BC4E-3B5793FECC69}"/>
              </a:ext>
            </a:extLst>
          </p:cNvPr>
          <p:cNvSpPr>
            <a:spLocks noGrp="1"/>
          </p:cNvSpPr>
          <p:nvPr>
            <p:ph type="sldNum" sz="quarter" idx="12"/>
          </p:nvPr>
        </p:nvSpPr>
        <p:spPr/>
        <p:txBody>
          <a:bodyPr/>
          <a:lstStyle/>
          <a:p>
            <a:fld id="{A47ED55A-DAA6-4810-BD68-198CD11C223C}" type="slidenum">
              <a:rPr lang="sv-SE" smtClean="0"/>
              <a:t>‹#›</a:t>
            </a:fld>
            <a:endParaRPr lang="sv-SE"/>
          </a:p>
        </p:txBody>
      </p:sp>
    </p:spTree>
    <p:extLst>
      <p:ext uri="{BB962C8B-B14F-4D97-AF65-F5344CB8AC3E}">
        <p14:creationId xmlns:p14="http://schemas.microsoft.com/office/powerpoint/2010/main" val="1308335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71EA08-0CE2-4534-AD3F-5EDAA2C08D7F}"/>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D136A5D4-435A-4EC3-BFA1-153275A7C8B4}"/>
              </a:ext>
            </a:extLst>
          </p:cNvPr>
          <p:cNvSpPr>
            <a:spLocks noGrp="1"/>
          </p:cNvSpPr>
          <p:nvPr>
            <p:ph type="dt" sz="half" idx="10"/>
          </p:nvPr>
        </p:nvSpPr>
        <p:spPr/>
        <p:txBody>
          <a:bodyPr/>
          <a:lstStyle/>
          <a:p>
            <a:fld id="{9C1CCA30-DD19-4952-9F7E-03776F05BCE8}" type="datetimeFigureOut">
              <a:rPr lang="sv-SE" smtClean="0"/>
              <a:t>2023-05-04</a:t>
            </a:fld>
            <a:endParaRPr lang="sv-SE"/>
          </a:p>
        </p:txBody>
      </p:sp>
      <p:sp>
        <p:nvSpPr>
          <p:cNvPr id="4" name="Platshållare för sidfot 3">
            <a:extLst>
              <a:ext uri="{FF2B5EF4-FFF2-40B4-BE49-F238E27FC236}">
                <a16:creationId xmlns:a16="http://schemas.microsoft.com/office/drawing/2014/main" id="{1BA0D17C-E257-4EBC-A7B2-634BB8B0D241}"/>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FFD35E1-718B-4F97-B322-955C4B518BF7}"/>
              </a:ext>
            </a:extLst>
          </p:cNvPr>
          <p:cNvSpPr>
            <a:spLocks noGrp="1"/>
          </p:cNvSpPr>
          <p:nvPr>
            <p:ph type="sldNum" sz="quarter" idx="12"/>
          </p:nvPr>
        </p:nvSpPr>
        <p:spPr/>
        <p:txBody>
          <a:bodyPr/>
          <a:lstStyle/>
          <a:p>
            <a:fld id="{A47ED55A-DAA6-4810-BD68-198CD11C223C}" type="slidenum">
              <a:rPr lang="sv-SE" smtClean="0"/>
              <a:t>‹#›</a:t>
            </a:fld>
            <a:endParaRPr lang="sv-SE"/>
          </a:p>
        </p:txBody>
      </p:sp>
    </p:spTree>
    <p:extLst>
      <p:ext uri="{BB962C8B-B14F-4D97-AF65-F5344CB8AC3E}">
        <p14:creationId xmlns:p14="http://schemas.microsoft.com/office/powerpoint/2010/main" val="2283537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DF07105-613D-4403-B91C-005CE1DBD816}"/>
              </a:ext>
            </a:extLst>
          </p:cNvPr>
          <p:cNvSpPr>
            <a:spLocks noGrp="1"/>
          </p:cNvSpPr>
          <p:nvPr>
            <p:ph type="dt" sz="half" idx="10"/>
          </p:nvPr>
        </p:nvSpPr>
        <p:spPr/>
        <p:txBody>
          <a:bodyPr/>
          <a:lstStyle/>
          <a:p>
            <a:fld id="{9C1CCA30-DD19-4952-9F7E-03776F05BCE8}" type="datetimeFigureOut">
              <a:rPr lang="sv-SE" smtClean="0"/>
              <a:t>2023-05-04</a:t>
            </a:fld>
            <a:endParaRPr lang="sv-SE"/>
          </a:p>
        </p:txBody>
      </p:sp>
      <p:sp>
        <p:nvSpPr>
          <p:cNvPr id="3" name="Platshållare för sidfot 2">
            <a:extLst>
              <a:ext uri="{FF2B5EF4-FFF2-40B4-BE49-F238E27FC236}">
                <a16:creationId xmlns:a16="http://schemas.microsoft.com/office/drawing/2014/main" id="{AF1C1B2D-9EEC-410E-9B93-9BB15D36DF40}"/>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8D6BF3B6-E02D-4A26-997C-EE7891C939EC}"/>
              </a:ext>
            </a:extLst>
          </p:cNvPr>
          <p:cNvSpPr>
            <a:spLocks noGrp="1"/>
          </p:cNvSpPr>
          <p:nvPr>
            <p:ph type="sldNum" sz="quarter" idx="12"/>
          </p:nvPr>
        </p:nvSpPr>
        <p:spPr/>
        <p:txBody>
          <a:bodyPr/>
          <a:lstStyle/>
          <a:p>
            <a:fld id="{A47ED55A-DAA6-4810-BD68-198CD11C223C}" type="slidenum">
              <a:rPr lang="sv-SE" smtClean="0"/>
              <a:t>‹#›</a:t>
            </a:fld>
            <a:endParaRPr lang="sv-SE"/>
          </a:p>
        </p:txBody>
      </p:sp>
    </p:spTree>
    <p:extLst>
      <p:ext uri="{BB962C8B-B14F-4D97-AF65-F5344CB8AC3E}">
        <p14:creationId xmlns:p14="http://schemas.microsoft.com/office/powerpoint/2010/main" val="4131087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0E11AD0-6407-4C9B-92D0-F64AEB1B32D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3B59959-562E-43CC-8C4B-5CFDBE541F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7682F7F0-EB55-4FFA-BAAF-FCD1536D82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0660FF7-F199-4E38-A97D-43BDA2311B13}"/>
              </a:ext>
            </a:extLst>
          </p:cNvPr>
          <p:cNvSpPr>
            <a:spLocks noGrp="1"/>
          </p:cNvSpPr>
          <p:nvPr>
            <p:ph type="dt" sz="half" idx="10"/>
          </p:nvPr>
        </p:nvSpPr>
        <p:spPr/>
        <p:txBody>
          <a:bodyPr/>
          <a:lstStyle/>
          <a:p>
            <a:fld id="{9C1CCA30-DD19-4952-9F7E-03776F05BCE8}" type="datetimeFigureOut">
              <a:rPr lang="sv-SE" smtClean="0"/>
              <a:t>2023-05-04</a:t>
            </a:fld>
            <a:endParaRPr lang="sv-SE"/>
          </a:p>
        </p:txBody>
      </p:sp>
      <p:sp>
        <p:nvSpPr>
          <p:cNvPr id="6" name="Platshållare för sidfot 5">
            <a:extLst>
              <a:ext uri="{FF2B5EF4-FFF2-40B4-BE49-F238E27FC236}">
                <a16:creationId xmlns:a16="http://schemas.microsoft.com/office/drawing/2014/main" id="{BC3AC328-5095-4925-8998-1B109C6138C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C5149E6-E586-4781-8F70-B396D3B7C5DB}"/>
              </a:ext>
            </a:extLst>
          </p:cNvPr>
          <p:cNvSpPr>
            <a:spLocks noGrp="1"/>
          </p:cNvSpPr>
          <p:nvPr>
            <p:ph type="sldNum" sz="quarter" idx="12"/>
          </p:nvPr>
        </p:nvSpPr>
        <p:spPr/>
        <p:txBody>
          <a:bodyPr/>
          <a:lstStyle/>
          <a:p>
            <a:fld id="{A47ED55A-DAA6-4810-BD68-198CD11C223C}" type="slidenum">
              <a:rPr lang="sv-SE" smtClean="0"/>
              <a:t>‹#›</a:t>
            </a:fld>
            <a:endParaRPr lang="sv-SE"/>
          </a:p>
        </p:txBody>
      </p:sp>
    </p:spTree>
    <p:extLst>
      <p:ext uri="{BB962C8B-B14F-4D97-AF65-F5344CB8AC3E}">
        <p14:creationId xmlns:p14="http://schemas.microsoft.com/office/powerpoint/2010/main" val="2131946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5AA19A-7B7C-4A8A-A327-41583398468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A11AE44-3595-4046-A8E3-7B96B3C71A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70D0E4E5-9A4C-417B-A5F4-6167333935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0D2F938-AF4D-4148-A37F-5308BB6F27ED}"/>
              </a:ext>
            </a:extLst>
          </p:cNvPr>
          <p:cNvSpPr>
            <a:spLocks noGrp="1"/>
          </p:cNvSpPr>
          <p:nvPr>
            <p:ph type="dt" sz="half" idx="10"/>
          </p:nvPr>
        </p:nvSpPr>
        <p:spPr/>
        <p:txBody>
          <a:bodyPr/>
          <a:lstStyle/>
          <a:p>
            <a:fld id="{9C1CCA30-DD19-4952-9F7E-03776F05BCE8}" type="datetimeFigureOut">
              <a:rPr lang="sv-SE" smtClean="0"/>
              <a:t>2023-05-04</a:t>
            </a:fld>
            <a:endParaRPr lang="sv-SE"/>
          </a:p>
        </p:txBody>
      </p:sp>
      <p:sp>
        <p:nvSpPr>
          <p:cNvPr id="6" name="Platshållare för sidfot 5">
            <a:extLst>
              <a:ext uri="{FF2B5EF4-FFF2-40B4-BE49-F238E27FC236}">
                <a16:creationId xmlns:a16="http://schemas.microsoft.com/office/drawing/2014/main" id="{C7C1005E-DF5E-4FD8-AD8D-D5CDC054237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E442FEC-84DF-4BDF-B6AC-A3EC408DF31D}"/>
              </a:ext>
            </a:extLst>
          </p:cNvPr>
          <p:cNvSpPr>
            <a:spLocks noGrp="1"/>
          </p:cNvSpPr>
          <p:nvPr>
            <p:ph type="sldNum" sz="quarter" idx="12"/>
          </p:nvPr>
        </p:nvSpPr>
        <p:spPr/>
        <p:txBody>
          <a:bodyPr/>
          <a:lstStyle/>
          <a:p>
            <a:fld id="{A47ED55A-DAA6-4810-BD68-198CD11C223C}" type="slidenum">
              <a:rPr lang="sv-SE" smtClean="0"/>
              <a:t>‹#›</a:t>
            </a:fld>
            <a:endParaRPr lang="sv-SE"/>
          </a:p>
        </p:txBody>
      </p:sp>
    </p:spTree>
    <p:extLst>
      <p:ext uri="{BB962C8B-B14F-4D97-AF65-F5344CB8AC3E}">
        <p14:creationId xmlns:p14="http://schemas.microsoft.com/office/powerpoint/2010/main" val="1567226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763941-C07C-4727-BEA9-A6CE9C26F709}"/>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839918F-B803-4AD8-9CE6-0268436D04A6}"/>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F1E6D28-F7A4-48EF-97B2-EB2218937123}"/>
              </a:ext>
            </a:extLst>
          </p:cNvPr>
          <p:cNvSpPr>
            <a:spLocks noGrp="1"/>
          </p:cNvSpPr>
          <p:nvPr>
            <p:ph type="dt" sz="half" idx="10"/>
          </p:nvPr>
        </p:nvSpPr>
        <p:spPr/>
        <p:txBody>
          <a:bodyPr/>
          <a:lstStyle/>
          <a:p>
            <a:fld id="{9C1CCA30-DD19-4952-9F7E-03776F05BCE8}" type="datetimeFigureOut">
              <a:rPr lang="sv-SE" smtClean="0"/>
              <a:t>2023-05-04</a:t>
            </a:fld>
            <a:endParaRPr lang="sv-SE"/>
          </a:p>
        </p:txBody>
      </p:sp>
      <p:sp>
        <p:nvSpPr>
          <p:cNvPr id="5" name="Platshållare för sidfot 4">
            <a:extLst>
              <a:ext uri="{FF2B5EF4-FFF2-40B4-BE49-F238E27FC236}">
                <a16:creationId xmlns:a16="http://schemas.microsoft.com/office/drawing/2014/main" id="{D31FEA34-591B-4405-9F6B-8460F4CF27D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2474A7B-50FA-4299-ABF2-93B5C16EE1F1}"/>
              </a:ext>
            </a:extLst>
          </p:cNvPr>
          <p:cNvSpPr>
            <a:spLocks noGrp="1"/>
          </p:cNvSpPr>
          <p:nvPr>
            <p:ph type="sldNum" sz="quarter" idx="12"/>
          </p:nvPr>
        </p:nvSpPr>
        <p:spPr/>
        <p:txBody>
          <a:bodyPr/>
          <a:lstStyle/>
          <a:p>
            <a:fld id="{A47ED55A-DAA6-4810-BD68-198CD11C223C}" type="slidenum">
              <a:rPr lang="sv-SE" smtClean="0"/>
              <a:t>‹#›</a:t>
            </a:fld>
            <a:endParaRPr lang="sv-SE"/>
          </a:p>
        </p:txBody>
      </p:sp>
    </p:spTree>
    <p:extLst>
      <p:ext uri="{BB962C8B-B14F-4D97-AF65-F5344CB8AC3E}">
        <p14:creationId xmlns:p14="http://schemas.microsoft.com/office/powerpoint/2010/main" val="2371861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5368FB8A-5B85-402A-86E4-F125866BF8FE}"/>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3795DF5-4DE1-420F-890E-B0D21EE58279}"/>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C8BE748-FCF4-4AE4-9CA5-6358A12BAD71}"/>
              </a:ext>
            </a:extLst>
          </p:cNvPr>
          <p:cNvSpPr>
            <a:spLocks noGrp="1"/>
          </p:cNvSpPr>
          <p:nvPr>
            <p:ph type="dt" sz="half" idx="10"/>
          </p:nvPr>
        </p:nvSpPr>
        <p:spPr/>
        <p:txBody>
          <a:bodyPr/>
          <a:lstStyle/>
          <a:p>
            <a:fld id="{9C1CCA30-DD19-4952-9F7E-03776F05BCE8}" type="datetimeFigureOut">
              <a:rPr lang="sv-SE" smtClean="0"/>
              <a:t>2023-05-04</a:t>
            </a:fld>
            <a:endParaRPr lang="sv-SE"/>
          </a:p>
        </p:txBody>
      </p:sp>
      <p:sp>
        <p:nvSpPr>
          <p:cNvPr id="5" name="Platshållare för sidfot 4">
            <a:extLst>
              <a:ext uri="{FF2B5EF4-FFF2-40B4-BE49-F238E27FC236}">
                <a16:creationId xmlns:a16="http://schemas.microsoft.com/office/drawing/2014/main" id="{6E7AF9A5-D3BE-4B06-8185-57CD95150C6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E0C7E2F-2EC9-4B04-81AD-3B3B137CE014}"/>
              </a:ext>
            </a:extLst>
          </p:cNvPr>
          <p:cNvSpPr>
            <a:spLocks noGrp="1"/>
          </p:cNvSpPr>
          <p:nvPr>
            <p:ph type="sldNum" sz="quarter" idx="12"/>
          </p:nvPr>
        </p:nvSpPr>
        <p:spPr/>
        <p:txBody>
          <a:bodyPr/>
          <a:lstStyle/>
          <a:p>
            <a:fld id="{A47ED55A-DAA6-4810-BD68-198CD11C223C}" type="slidenum">
              <a:rPr lang="sv-SE" smtClean="0"/>
              <a:t>‹#›</a:t>
            </a:fld>
            <a:endParaRPr lang="sv-SE"/>
          </a:p>
        </p:txBody>
      </p:sp>
    </p:spTree>
    <p:extLst>
      <p:ext uri="{BB962C8B-B14F-4D97-AF65-F5344CB8AC3E}">
        <p14:creationId xmlns:p14="http://schemas.microsoft.com/office/powerpoint/2010/main" val="1829545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B36A678D-5DA3-4611-9B80-DB7091B875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CE255195-ABAD-4DE7-A2D7-C5A640D670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5FA9DD6-6C3D-4536-991A-72F0DDF5DC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1CCA30-DD19-4952-9F7E-03776F05BCE8}" type="datetimeFigureOut">
              <a:rPr lang="sv-SE" smtClean="0"/>
              <a:t>2023-05-04</a:t>
            </a:fld>
            <a:endParaRPr lang="sv-SE"/>
          </a:p>
        </p:txBody>
      </p:sp>
      <p:sp>
        <p:nvSpPr>
          <p:cNvPr id="5" name="Platshållare för sidfot 4">
            <a:extLst>
              <a:ext uri="{FF2B5EF4-FFF2-40B4-BE49-F238E27FC236}">
                <a16:creationId xmlns:a16="http://schemas.microsoft.com/office/drawing/2014/main" id="{A70CCF09-2337-4EE6-AD29-548450A454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0B727324-2791-4408-ABED-8DC5684537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7ED55A-DAA6-4810-BD68-198CD11C223C}" type="slidenum">
              <a:rPr lang="sv-SE" smtClean="0"/>
              <a:t>‹#›</a:t>
            </a:fld>
            <a:endParaRPr lang="sv-SE"/>
          </a:p>
        </p:txBody>
      </p:sp>
    </p:spTree>
    <p:extLst>
      <p:ext uri="{BB962C8B-B14F-4D97-AF65-F5344CB8AC3E}">
        <p14:creationId xmlns:p14="http://schemas.microsoft.com/office/powerpoint/2010/main" val="2957023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jonas.berg1987@gmail.com" TargetMode="External"/><Relationship Id="rId2" Type="http://schemas.openxmlformats.org/officeDocument/2006/relationships/hyperlink" Target="mailto:ronny.larsson72@outlook.com" TargetMode="External"/><Relationship Id="rId1" Type="http://schemas.openxmlformats.org/officeDocument/2006/relationships/slideLayout" Target="../slideLayouts/slideLayout2.xml"/><Relationship Id="rId4" Type="http://schemas.openxmlformats.org/officeDocument/2006/relationships/hyperlink" Target="mailto:cajsasundstrom@hotmail.se"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hyperlink" Target="http://www.notvikensik.bd.se/start/?ID=377374" TargetMode="External"/><Relationship Id="rId2" Type="http://schemas.openxmlformats.org/officeDocument/2006/relationships/hyperlink" Target="https://support.sportadmin.se/support/solutions/articles/48000565561-ladda-ner-sportadmins-medlemsapp"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stadium.se/foreningar/1706842"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9763F739-E1E1-5343-B992-B87958EFD8B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186" r="-1" b="7700"/>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344FFBFC-9CE8-AC16-2D2B-D7CEBDC0836E}"/>
              </a:ext>
            </a:extLst>
          </p:cNvPr>
          <p:cNvSpPr>
            <a:spLocks noGrp="1"/>
          </p:cNvSpPr>
          <p:nvPr>
            <p:ph type="ctrTitle"/>
          </p:nvPr>
        </p:nvSpPr>
        <p:spPr>
          <a:xfrm>
            <a:off x="477981" y="1122363"/>
            <a:ext cx="4023360" cy="3204134"/>
          </a:xfrm>
        </p:spPr>
        <p:txBody>
          <a:bodyPr anchor="b">
            <a:normAutofit/>
          </a:bodyPr>
          <a:lstStyle/>
          <a:p>
            <a:pPr algn="l"/>
            <a:r>
              <a:rPr lang="sv-SE" sz="4800" b="1">
                <a:latin typeface="+mn-lt"/>
              </a:rPr>
              <a:t>Notvikens IK</a:t>
            </a:r>
          </a:p>
        </p:txBody>
      </p:sp>
      <p:sp>
        <p:nvSpPr>
          <p:cNvPr id="3" name="Underrubrik 2">
            <a:extLst>
              <a:ext uri="{FF2B5EF4-FFF2-40B4-BE49-F238E27FC236}">
                <a16:creationId xmlns:a16="http://schemas.microsoft.com/office/drawing/2014/main" id="{26AF3446-85EA-9EF6-829C-269A0FCAF29E}"/>
              </a:ext>
            </a:extLst>
          </p:cNvPr>
          <p:cNvSpPr>
            <a:spLocks noGrp="1"/>
          </p:cNvSpPr>
          <p:nvPr>
            <p:ph type="subTitle" idx="1"/>
          </p:nvPr>
        </p:nvSpPr>
        <p:spPr>
          <a:xfrm>
            <a:off x="477980" y="4872922"/>
            <a:ext cx="4023359" cy="1208141"/>
          </a:xfrm>
        </p:spPr>
        <p:txBody>
          <a:bodyPr>
            <a:normAutofit/>
          </a:bodyPr>
          <a:lstStyle/>
          <a:p>
            <a:pPr algn="l"/>
            <a:r>
              <a:rPr lang="sv-SE" sz="2000" b="1" dirty="0"/>
              <a:t>Flickor födda 2014</a:t>
            </a:r>
            <a:endParaRPr lang="sv-SE" sz="2000" dirty="0"/>
          </a:p>
          <a:p>
            <a:pPr algn="l"/>
            <a:endParaRPr lang="sv-SE" sz="2000" dirty="0"/>
          </a:p>
        </p:txBody>
      </p:sp>
      <p:sp>
        <p:nvSpPr>
          <p:cNvPr id="1035" name="Rectangle 103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658955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EA86598-DA2C-41D5-BC0C-E877F881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95990"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2841791E-AE04-4A97-0E9E-EACDF2357E70}"/>
              </a:ext>
            </a:extLst>
          </p:cNvPr>
          <p:cNvSpPr>
            <a:spLocks noGrp="1"/>
          </p:cNvSpPr>
          <p:nvPr>
            <p:ph type="title"/>
          </p:nvPr>
        </p:nvSpPr>
        <p:spPr>
          <a:xfrm>
            <a:off x="1155557" y="637763"/>
            <a:ext cx="4310698" cy="1627274"/>
          </a:xfrm>
        </p:spPr>
        <p:txBody>
          <a:bodyPr anchor="t">
            <a:normAutofit/>
          </a:bodyPr>
          <a:lstStyle/>
          <a:p>
            <a:r>
              <a:rPr lang="sv-SE" sz="4800" b="1">
                <a:solidFill>
                  <a:schemeClr val="bg1"/>
                </a:solidFill>
                <a:latin typeface="+mn-lt"/>
              </a:rPr>
              <a:t>Agenda</a:t>
            </a:r>
          </a:p>
        </p:txBody>
      </p:sp>
      <p:sp>
        <p:nvSpPr>
          <p:cNvPr id="20" name="Rectangle 19">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556" y="2372156"/>
            <a:ext cx="457200"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Platshållare för innehåll 2">
            <a:extLst>
              <a:ext uri="{FF2B5EF4-FFF2-40B4-BE49-F238E27FC236}">
                <a16:creationId xmlns:a16="http://schemas.microsoft.com/office/drawing/2014/main" id="{23A703D9-F330-0C7E-C67C-F61B6DA026AD}"/>
              </a:ext>
            </a:extLst>
          </p:cNvPr>
          <p:cNvSpPr>
            <a:spLocks noGrp="1"/>
          </p:cNvSpPr>
          <p:nvPr>
            <p:ph idx="1"/>
          </p:nvPr>
        </p:nvSpPr>
        <p:spPr>
          <a:xfrm>
            <a:off x="1155556" y="2581065"/>
            <a:ext cx="4284416" cy="3633467"/>
          </a:xfrm>
        </p:spPr>
        <p:txBody>
          <a:bodyPr>
            <a:normAutofit fontScale="92500" lnSpcReduction="20000"/>
          </a:bodyPr>
          <a:lstStyle/>
          <a:p>
            <a:r>
              <a:rPr lang="sv-SE" sz="2000" dirty="0">
                <a:solidFill>
                  <a:schemeClr val="bg1"/>
                </a:solidFill>
              </a:rPr>
              <a:t>Kontaktuppgifter Ledare/Presentation</a:t>
            </a:r>
          </a:p>
          <a:p>
            <a:r>
              <a:rPr lang="sv-SE" sz="2000" dirty="0">
                <a:solidFill>
                  <a:schemeClr val="bg1"/>
                </a:solidFill>
              </a:rPr>
              <a:t>Verksamhetsidé</a:t>
            </a:r>
          </a:p>
          <a:p>
            <a:r>
              <a:rPr lang="sv-SE" sz="2000" dirty="0">
                <a:solidFill>
                  <a:schemeClr val="bg1"/>
                </a:solidFill>
              </a:rPr>
              <a:t>Att starta ett lag</a:t>
            </a:r>
          </a:p>
          <a:p>
            <a:r>
              <a:rPr lang="sv-SE" sz="2000" dirty="0">
                <a:solidFill>
                  <a:schemeClr val="bg1"/>
                </a:solidFill>
              </a:rPr>
              <a:t>Roller</a:t>
            </a:r>
          </a:p>
          <a:p>
            <a:r>
              <a:rPr lang="sv-SE" sz="2000" dirty="0">
                <a:solidFill>
                  <a:schemeClr val="bg1"/>
                </a:solidFill>
              </a:rPr>
              <a:t>Ålderstrappan och fokus 2023</a:t>
            </a:r>
          </a:p>
          <a:p>
            <a:r>
              <a:rPr lang="sv-SE" sz="2000" dirty="0">
                <a:solidFill>
                  <a:schemeClr val="bg1"/>
                </a:solidFill>
              </a:rPr>
              <a:t>Fotbollsåret 2023</a:t>
            </a:r>
          </a:p>
          <a:p>
            <a:r>
              <a:rPr lang="sv-SE" sz="2000" dirty="0">
                <a:solidFill>
                  <a:schemeClr val="bg1"/>
                </a:solidFill>
              </a:rPr>
              <a:t>Kommunikation</a:t>
            </a:r>
          </a:p>
          <a:p>
            <a:r>
              <a:rPr lang="sv-SE" sz="2000" dirty="0">
                <a:solidFill>
                  <a:schemeClr val="bg1"/>
                </a:solidFill>
              </a:rPr>
              <a:t>Ekonomi</a:t>
            </a:r>
          </a:p>
          <a:p>
            <a:r>
              <a:rPr lang="sv-SE" sz="2000" dirty="0">
                <a:solidFill>
                  <a:schemeClr val="bg1"/>
                </a:solidFill>
              </a:rPr>
              <a:t>Avgifter</a:t>
            </a:r>
          </a:p>
          <a:p>
            <a:r>
              <a:rPr lang="sv-SE" sz="2000" dirty="0" err="1">
                <a:solidFill>
                  <a:schemeClr val="bg1"/>
                </a:solidFill>
              </a:rPr>
              <a:t>Lagkläder</a:t>
            </a:r>
            <a:endParaRPr lang="sv-SE" sz="2000" dirty="0">
              <a:solidFill>
                <a:schemeClr val="bg1"/>
              </a:solidFill>
            </a:endParaRPr>
          </a:p>
          <a:p>
            <a:r>
              <a:rPr lang="sv-SE" sz="2000" dirty="0">
                <a:solidFill>
                  <a:schemeClr val="bg1"/>
                </a:solidFill>
              </a:rPr>
              <a:t>Övriga frågor?</a:t>
            </a:r>
          </a:p>
          <a:p>
            <a:endParaRPr lang="sv-SE" sz="2000" dirty="0">
              <a:solidFill>
                <a:schemeClr val="bg1"/>
              </a:solidFill>
            </a:endParaRPr>
          </a:p>
          <a:p>
            <a:endParaRPr lang="sv-SE" sz="2000" dirty="0">
              <a:solidFill>
                <a:schemeClr val="bg1"/>
              </a:solidFill>
            </a:endParaRPr>
          </a:p>
          <a:p>
            <a:endParaRPr lang="sv-SE" sz="2000" dirty="0">
              <a:solidFill>
                <a:schemeClr val="bg1"/>
              </a:solidFill>
            </a:endParaRPr>
          </a:p>
        </p:txBody>
      </p:sp>
      <p:sp>
        <p:nvSpPr>
          <p:cNvPr id="22" name="Rectangle 21">
            <a:extLst>
              <a:ext uri="{FF2B5EF4-FFF2-40B4-BE49-F238E27FC236}">
                <a16:creationId xmlns:a16="http://schemas.microsoft.com/office/drawing/2014/main" id="{87F16C5A-0D41-47A9-B0A2-9C2AD7A8CF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F77BF850-9BBF-468A-8B29-BDEE4F3AEC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186" r="-1" b="7700"/>
          <a:stretch/>
        </p:blipFill>
        <p:spPr bwMode="auto">
          <a:xfrm>
            <a:off x="6739464" y="1722882"/>
            <a:ext cx="4305891" cy="3406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094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2B16747-0C6F-48EA-8EAF-58263EBAD139}"/>
              </a:ext>
            </a:extLst>
          </p:cNvPr>
          <p:cNvSpPr>
            <a:spLocks noGrp="1"/>
          </p:cNvSpPr>
          <p:nvPr>
            <p:ph type="title"/>
          </p:nvPr>
        </p:nvSpPr>
        <p:spPr>
          <a:xfrm>
            <a:off x="1156851" y="637762"/>
            <a:ext cx="9888496" cy="900131"/>
          </a:xfrm>
        </p:spPr>
        <p:txBody>
          <a:bodyPr anchor="t">
            <a:normAutofit/>
          </a:bodyPr>
          <a:lstStyle/>
          <a:p>
            <a:r>
              <a:rPr lang="sv-SE" sz="4000" dirty="0">
                <a:solidFill>
                  <a:schemeClr val="bg1"/>
                </a:solidFill>
              </a:rPr>
              <a:t>Kontaktuppgifter Ledare</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13C7C825-5CDB-4172-B73C-57C009DDC0BE}"/>
              </a:ext>
            </a:extLst>
          </p:cNvPr>
          <p:cNvSpPr>
            <a:spLocks noGrp="1"/>
          </p:cNvSpPr>
          <p:nvPr>
            <p:ph idx="1"/>
          </p:nvPr>
        </p:nvSpPr>
        <p:spPr>
          <a:xfrm>
            <a:off x="1155548" y="2217343"/>
            <a:ext cx="9880893" cy="3959619"/>
          </a:xfrm>
        </p:spPr>
        <p:txBody>
          <a:bodyPr>
            <a:normAutofit/>
          </a:bodyPr>
          <a:lstStyle/>
          <a:p>
            <a:r>
              <a:rPr lang="sv-SE" sz="2400" b="0" i="0" dirty="0">
                <a:effectLst/>
                <a:latin typeface="Arial" panose="020B0604020202020204" pitchFamily="34" charset="0"/>
              </a:rPr>
              <a:t>Ronny Larsson</a:t>
            </a:r>
            <a:br>
              <a:rPr lang="sv-SE" sz="2400" b="0" i="0" dirty="0">
                <a:effectLst/>
                <a:latin typeface="Arial" panose="020B0604020202020204" pitchFamily="34" charset="0"/>
              </a:rPr>
            </a:br>
            <a:r>
              <a:rPr lang="sv-SE" sz="2400" b="0" i="0" dirty="0">
                <a:effectLst/>
                <a:latin typeface="Arial" panose="020B0604020202020204" pitchFamily="34" charset="0"/>
              </a:rPr>
              <a:t>070-3083471</a:t>
            </a:r>
            <a:br>
              <a:rPr lang="sv-SE" sz="2400" b="0" i="0" dirty="0">
                <a:effectLst/>
                <a:latin typeface="Arial" panose="020B0604020202020204" pitchFamily="34" charset="0"/>
              </a:rPr>
            </a:br>
            <a:r>
              <a:rPr lang="sv-SE" sz="2400" b="0" i="0" dirty="0">
                <a:effectLst/>
                <a:latin typeface="Arial" panose="020B0604020202020204" pitchFamily="34" charset="0"/>
                <a:hlinkClick r:id="rId2"/>
              </a:rPr>
              <a:t>ronny.larsson72@outlook.com</a:t>
            </a:r>
            <a:endParaRPr lang="sv-SE" sz="2400" b="0" i="0" dirty="0">
              <a:effectLst/>
              <a:latin typeface="Arial" panose="020B0604020202020204" pitchFamily="34" charset="0"/>
            </a:endParaRPr>
          </a:p>
          <a:p>
            <a:r>
              <a:rPr lang="sv-SE" sz="2400" b="0" i="0" dirty="0">
                <a:effectLst/>
                <a:latin typeface="Arial" panose="020B0604020202020204" pitchFamily="34" charset="0"/>
              </a:rPr>
              <a:t>Jonas Berg</a:t>
            </a:r>
            <a:br>
              <a:rPr lang="sv-SE" sz="2400" b="0" i="0" dirty="0">
                <a:effectLst/>
                <a:latin typeface="Arial" panose="020B0604020202020204" pitchFamily="34" charset="0"/>
              </a:rPr>
            </a:br>
            <a:r>
              <a:rPr lang="sv-SE" sz="2400" b="0" i="0" dirty="0">
                <a:effectLst/>
                <a:latin typeface="Arial" panose="020B0604020202020204" pitchFamily="34" charset="0"/>
              </a:rPr>
              <a:t>070-2093018</a:t>
            </a:r>
            <a:br>
              <a:rPr lang="sv-SE" sz="2400" b="0" i="0" dirty="0">
                <a:effectLst/>
                <a:latin typeface="Arial" panose="020B0604020202020204" pitchFamily="34" charset="0"/>
              </a:rPr>
            </a:br>
            <a:r>
              <a:rPr lang="sv-SE" sz="2400" b="0" i="0" dirty="0">
                <a:effectLst/>
                <a:latin typeface="Arial" panose="020B0604020202020204" pitchFamily="34" charset="0"/>
                <a:hlinkClick r:id="rId3"/>
              </a:rPr>
              <a:t>jonas.berg1987@gmail.com</a:t>
            </a:r>
            <a:endParaRPr lang="sv-SE" sz="2400" b="0" i="0" dirty="0">
              <a:effectLst/>
              <a:latin typeface="Arial" panose="020B0604020202020204" pitchFamily="34" charset="0"/>
            </a:endParaRPr>
          </a:p>
          <a:p>
            <a:r>
              <a:rPr lang="sv-SE" sz="2400" b="0" i="0" dirty="0">
                <a:effectLst/>
                <a:latin typeface="Arial" panose="020B0604020202020204" pitchFamily="34" charset="0"/>
              </a:rPr>
              <a:t>Cajsa Sundström</a:t>
            </a:r>
            <a:br>
              <a:rPr lang="sv-SE" sz="2400" b="0" i="0" dirty="0">
                <a:effectLst/>
                <a:latin typeface="Arial" panose="020B0604020202020204" pitchFamily="34" charset="0"/>
              </a:rPr>
            </a:br>
            <a:r>
              <a:rPr lang="sv-SE" sz="2400" b="0" i="0" dirty="0">
                <a:effectLst/>
                <a:latin typeface="Arial" panose="020B0604020202020204" pitchFamily="34" charset="0"/>
              </a:rPr>
              <a:t>070-2596971</a:t>
            </a:r>
            <a:br>
              <a:rPr lang="sv-SE" sz="2400" b="0" i="0" dirty="0">
                <a:effectLst/>
                <a:latin typeface="Arial" panose="020B0604020202020204" pitchFamily="34" charset="0"/>
              </a:rPr>
            </a:br>
            <a:r>
              <a:rPr lang="sv-SE" sz="2400" b="0" i="0" dirty="0">
                <a:effectLst/>
                <a:latin typeface="Arial" panose="020B0604020202020204" pitchFamily="34" charset="0"/>
                <a:hlinkClick r:id="rId4"/>
              </a:rPr>
              <a:t>cajsasundstrom@hotmail.se</a:t>
            </a:r>
            <a:endParaRPr lang="sv-SE" sz="2400" b="0" i="0" dirty="0">
              <a:effectLst/>
              <a:latin typeface="Arial" panose="020B0604020202020204" pitchFamily="34" charset="0"/>
            </a:endParaRPr>
          </a:p>
          <a:p>
            <a:endParaRPr lang="sv-SE" sz="2400" dirty="0"/>
          </a:p>
        </p:txBody>
      </p:sp>
    </p:spTree>
    <p:extLst>
      <p:ext uri="{BB962C8B-B14F-4D97-AF65-F5344CB8AC3E}">
        <p14:creationId xmlns:p14="http://schemas.microsoft.com/office/powerpoint/2010/main" val="2868117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5" name="Rectangle 19">
            <a:extLst>
              <a:ext uri="{FF2B5EF4-FFF2-40B4-BE49-F238E27FC236}">
                <a16:creationId xmlns:a16="http://schemas.microsoft.com/office/drawing/2014/main" id="{891401DC-7AF6-42FA-BE31-CF773B6C8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80"/>
            <a:ext cx="12188952"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2">
            <a:extLst>
              <a:ext uri="{FF2B5EF4-FFF2-40B4-BE49-F238E27FC236}">
                <a16:creationId xmlns:a16="http://schemas.microsoft.com/office/drawing/2014/main" id="{EFB13D4B-A4ED-8DB4-B158-B00C0D2806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
          <a:stretch/>
        </p:blipFill>
        <p:spPr bwMode="auto">
          <a:xfrm>
            <a:off x="9173347" y="264494"/>
            <a:ext cx="1585418" cy="1588946"/>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2B7203F0-D9CB-4774-B9D4-B3AB625DFB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7495" y="2300641"/>
            <a:ext cx="8124506" cy="455736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84C5A2EB-7C9B-0A28-91E5-DD6CE0DFE822}"/>
              </a:ext>
            </a:extLst>
          </p:cNvPr>
          <p:cNvSpPr>
            <a:spLocks noGrp="1"/>
          </p:cNvSpPr>
          <p:nvPr>
            <p:ph type="title"/>
          </p:nvPr>
        </p:nvSpPr>
        <p:spPr>
          <a:xfrm>
            <a:off x="4481973" y="2892583"/>
            <a:ext cx="6868620" cy="1016898"/>
          </a:xfrm>
        </p:spPr>
        <p:txBody>
          <a:bodyPr>
            <a:normAutofit/>
          </a:bodyPr>
          <a:lstStyle/>
          <a:p>
            <a:r>
              <a:rPr lang="sv-SE" sz="4000" b="1">
                <a:solidFill>
                  <a:srgbClr val="FFFFFF"/>
                </a:solidFill>
                <a:latin typeface="+mn-lt"/>
              </a:rPr>
              <a:t>Verksamhetsidé</a:t>
            </a:r>
          </a:p>
        </p:txBody>
      </p:sp>
      <p:cxnSp>
        <p:nvCxnSpPr>
          <p:cNvPr id="24" name="Straight Connector 23">
            <a:extLst>
              <a:ext uri="{FF2B5EF4-FFF2-40B4-BE49-F238E27FC236}">
                <a16:creationId xmlns:a16="http://schemas.microsoft.com/office/drawing/2014/main" id="{A88CB8AF-5631-45C6-BFEC-971C4D6E58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2285774"/>
            <a:ext cx="12188952" cy="0"/>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46" name="Straight Connector 25">
            <a:extLst>
              <a:ext uri="{FF2B5EF4-FFF2-40B4-BE49-F238E27FC236}">
                <a16:creationId xmlns:a16="http://schemas.microsoft.com/office/drawing/2014/main" id="{9F2EA1AF-73AB-4FCB-B4EE-0E42E7250F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4571548"/>
            <a:ext cx="4064320" cy="0"/>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47" name="Straight Connector 27">
            <a:extLst>
              <a:ext uri="{FF2B5EF4-FFF2-40B4-BE49-F238E27FC236}">
                <a16:creationId xmlns:a16="http://schemas.microsoft.com/office/drawing/2014/main" id="{65A18FBF-6157-4210-BEF2-9A6C31FA89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4319" y="-680"/>
            <a:ext cx="0" cy="6858003"/>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3C9CCA8-3CEC-4CD0-A624-A701C612511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20742" y="-680"/>
            <a:ext cx="0" cy="2240280"/>
          </a:xfrm>
          <a:prstGeom prst="line">
            <a:avLst/>
          </a:prstGeom>
          <a:ln w="101600">
            <a:solidFill>
              <a:srgbClr val="404040"/>
            </a:solidFil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26EDB644-3F16-44C5-EA60-8CD5800949F3}"/>
              </a:ext>
            </a:extLst>
          </p:cNvPr>
          <p:cNvSpPr>
            <a:spLocks noGrp="1"/>
          </p:cNvSpPr>
          <p:nvPr>
            <p:ph idx="1"/>
          </p:nvPr>
        </p:nvSpPr>
        <p:spPr>
          <a:xfrm>
            <a:off x="4485180" y="4101152"/>
            <a:ext cx="6868620" cy="2075810"/>
          </a:xfrm>
        </p:spPr>
        <p:txBody>
          <a:bodyPr>
            <a:normAutofit lnSpcReduction="10000"/>
          </a:bodyPr>
          <a:lstStyle/>
          <a:p>
            <a:pPr marL="0" indent="0">
              <a:buNone/>
            </a:pPr>
            <a:endParaRPr lang="sv-SE" sz="2000" dirty="0">
              <a:solidFill>
                <a:srgbClr val="FFFFFF"/>
              </a:solidFill>
            </a:endParaRPr>
          </a:p>
          <a:p>
            <a:pPr marL="0" indent="0">
              <a:buNone/>
            </a:pPr>
            <a:r>
              <a:rPr lang="sv-SE" sz="2000" b="1" dirty="0">
                <a:solidFill>
                  <a:srgbClr val="FFFFFF"/>
                </a:solidFill>
              </a:rPr>
              <a:t>Hela områdets förening</a:t>
            </a:r>
          </a:p>
          <a:p>
            <a:pPr marL="0" indent="0">
              <a:buNone/>
            </a:pPr>
            <a:r>
              <a:rPr lang="sv-SE" sz="2000" dirty="0">
                <a:solidFill>
                  <a:srgbClr val="FFFFFF"/>
                </a:solidFill>
              </a:rPr>
              <a:t>Vi ska genom vår verksamhet aktivera så många av områdets ungdomar som möjligt så länge som möjligt</a:t>
            </a:r>
          </a:p>
          <a:p>
            <a:pPr marL="0" indent="0">
              <a:buNone/>
            </a:pPr>
            <a:endParaRPr lang="sv-SE" sz="2000" b="1" dirty="0">
              <a:solidFill>
                <a:srgbClr val="FFFFFF"/>
              </a:solidFill>
            </a:endParaRPr>
          </a:p>
          <a:p>
            <a:pPr marL="0" indent="0">
              <a:buNone/>
            </a:pPr>
            <a:r>
              <a:rPr lang="sv-SE" sz="2000" b="1" dirty="0">
                <a:solidFill>
                  <a:srgbClr val="FFFFFF"/>
                </a:solidFill>
              </a:rPr>
              <a:t>PULS</a:t>
            </a:r>
          </a:p>
        </p:txBody>
      </p:sp>
      <p:sp>
        <p:nvSpPr>
          <p:cNvPr id="16" name="textruta 15">
            <a:extLst>
              <a:ext uri="{FF2B5EF4-FFF2-40B4-BE49-F238E27FC236}">
                <a16:creationId xmlns:a16="http://schemas.microsoft.com/office/drawing/2014/main" id="{568007EE-3642-4FD2-8269-8C1B9A50F502}"/>
              </a:ext>
            </a:extLst>
          </p:cNvPr>
          <p:cNvSpPr txBox="1"/>
          <p:nvPr/>
        </p:nvSpPr>
        <p:spPr>
          <a:xfrm>
            <a:off x="154260" y="88408"/>
            <a:ext cx="3526317" cy="2062103"/>
          </a:xfrm>
          <a:prstGeom prst="rect">
            <a:avLst/>
          </a:prstGeom>
          <a:noFill/>
        </p:spPr>
        <p:txBody>
          <a:bodyPr wrap="square" rtlCol="0">
            <a:spAutoFit/>
          </a:bodyPr>
          <a:lstStyle/>
          <a:p>
            <a:r>
              <a:rPr lang="sv-SE" sz="1600" b="1" dirty="0">
                <a:solidFill>
                  <a:schemeClr val="bg2"/>
                </a:solidFill>
              </a:rPr>
              <a:t>Prestation</a:t>
            </a:r>
            <a:r>
              <a:rPr lang="sv-SE" sz="1600" dirty="0">
                <a:solidFill>
                  <a:schemeClr val="bg1"/>
                </a:solidFill>
              </a:rPr>
              <a:t> </a:t>
            </a:r>
          </a:p>
          <a:p>
            <a:r>
              <a:rPr lang="sv-SE" sz="1600" dirty="0">
                <a:solidFill>
                  <a:schemeClr val="bg1"/>
                </a:solidFill>
              </a:rPr>
              <a:t>Vi agerar för att skapa en träningsmiljö för våra aktiva som möjliggör utveckling på lång sikt. Vi vill utbilda i både individuella färdigheter och lagspel, där individernas utveckling och inte resultatet i enskilda matcher är i centrum. Prestation före resultat.</a:t>
            </a:r>
          </a:p>
        </p:txBody>
      </p:sp>
      <p:sp>
        <p:nvSpPr>
          <p:cNvPr id="39" name="textruta 38">
            <a:extLst>
              <a:ext uri="{FF2B5EF4-FFF2-40B4-BE49-F238E27FC236}">
                <a16:creationId xmlns:a16="http://schemas.microsoft.com/office/drawing/2014/main" id="{F092638F-EBDB-4251-8EED-ACB7DE27812E}"/>
              </a:ext>
            </a:extLst>
          </p:cNvPr>
          <p:cNvSpPr txBox="1"/>
          <p:nvPr/>
        </p:nvSpPr>
        <p:spPr>
          <a:xfrm>
            <a:off x="107896" y="2285096"/>
            <a:ext cx="3764551" cy="2031325"/>
          </a:xfrm>
          <a:prstGeom prst="rect">
            <a:avLst/>
          </a:prstGeom>
          <a:noFill/>
        </p:spPr>
        <p:txBody>
          <a:bodyPr wrap="square">
            <a:spAutoFit/>
          </a:bodyPr>
          <a:lstStyle/>
          <a:p>
            <a:r>
              <a:rPr lang="sv-SE" sz="1600" b="1" dirty="0">
                <a:solidFill>
                  <a:schemeClr val="bg2"/>
                </a:solidFill>
              </a:rPr>
              <a:t>Utveckling </a:t>
            </a:r>
          </a:p>
          <a:p>
            <a:r>
              <a:rPr lang="sv-SE" sz="1100" dirty="0">
                <a:solidFill>
                  <a:schemeClr val="bg1"/>
                </a:solidFill>
              </a:rPr>
              <a:t>Vi satsar på våra ledare och spelare, alla ska utvecklas. Vi vill skapa en ödmjuk träningsmiljö där det är okej att misslyckas så våra spelare och ledare vågar bli bättre. Målsättningen är att alla tränare ska känna att dom har den utbildning och stöttning som behövs för det lag man är engagerad i. Notvikens IK:s idé skall vara att erbjuda fotbollsverksamhet som en positiv och meningsfylld sysselsättning, så att alla som vill kan vara med. Vi skall erbjuda en bra och genomtänkt fotbollsutbildning, som bidrar till allsidig fysisk utveckling i en stimulerande och personlighetsutvecklande miljö som är öppen för alla</a:t>
            </a:r>
          </a:p>
        </p:txBody>
      </p:sp>
      <p:sp>
        <p:nvSpPr>
          <p:cNvPr id="41" name="textruta 40">
            <a:extLst>
              <a:ext uri="{FF2B5EF4-FFF2-40B4-BE49-F238E27FC236}">
                <a16:creationId xmlns:a16="http://schemas.microsoft.com/office/drawing/2014/main" id="{BD544344-0CDA-46F1-8E43-2DC4D3A20DBE}"/>
              </a:ext>
            </a:extLst>
          </p:cNvPr>
          <p:cNvSpPr txBox="1"/>
          <p:nvPr/>
        </p:nvSpPr>
        <p:spPr>
          <a:xfrm>
            <a:off x="149728" y="4783643"/>
            <a:ext cx="3500300" cy="1631216"/>
          </a:xfrm>
          <a:prstGeom prst="rect">
            <a:avLst/>
          </a:prstGeom>
          <a:noFill/>
        </p:spPr>
        <p:txBody>
          <a:bodyPr wrap="square">
            <a:spAutoFit/>
          </a:bodyPr>
          <a:lstStyle/>
          <a:p>
            <a:r>
              <a:rPr lang="sv-SE" sz="1600" b="1" dirty="0">
                <a:solidFill>
                  <a:schemeClr val="bg2"/>
                </a:solidFill>
              </a:rPr>
              <a:t>Lojalitet</a:t>
            </a:r>
            <a:r>
              <a:rPr lang="sv-SE" sz="1400" b="1" dirty="0">
                <a:solidFill>
                  <a:schemeClr val="bg2"/>
                </a:solidFill>
              </a:rPr>
              <a:t> </a:t>
            </a:r>
          </a:p>
          <a:p>
            <a:r>
              <a:rPr lang="sv-SE" sz="1400" dirty="0">
                <a:solidFill>
                  <a:schemeClr val="bg1"/>
                </a:solidFill>
              </a:rPr>
              <a:t>Vi vill skapa en klubbkänsla där spelarna är stolta över NIK på och bredvid planen. Alla agerar som goda representanter för föreningen. Vi vill att våra spelare när dom lämnar ungdomsfotbollen skall fortsätta i föreningen som spelare, ledare eller domare.</a:t>
            </a:r>
          </a:p>
        </p:txBody>
      </p:sp>
      <p:sp>
        <p:nvSpPr>
          <p:cNvPr id="44" name="textruta 43">
            <a:extLst>
              <a:ext uri="{FF2B5EF4-FFF2-40B4-BE49-F238E27FC236}">
                <a16:creationId xmlns:a16="http://schemas.microsoft.com/office/drawing/2014/main" id="{B0294A13-7297-4AEC-9B5A-1F08A98B04D8}"/>
              </a:ext>
            </a:extLst>
          </p:cNvPr>
          <p:cNvSpPr txBox="1"/>
          <p:nvPr/>
        </p:nvSpPr>
        <p:spPr>
          <a:xfrm>
            <a:off x="4067495" y="-4455"/>
            <a:ext cx="3677399" cy="2200602"/>
          </a:xfrm>
          <a:prstGeom prst="rect">
            <a:avLst/>
          </a:prstGeom>
          <a:noFill/>
        </p:spPr>
        <p:txBody>
          <a:bodyPr wrap="square">
            <a:spAutoFit/>
          </a:bodyPr>
          <a:lstStyle/>
          <a:p>
            <a:r>
              <a:rPr lang="sv-SE" sz="1600" b="1" dirty="0">
                <a:solidFill>
                  <a:schemeClr val="bg2"/>
                </a:solidFill>
              </a:rPr>
              <a:t>Samhällsengagemang</a:t>
            </a:r>
            <a:r>
              <a:rPr lang="sv-SE" sz="1200" b="1" dirty="0">
                <a:solidFill>
                  <a:schemeClr val="bg1"/>
                </a:solidFill>
              </a:rPr>
              <a:t> </a:t>
            </a:r>
          </a:p>
          <a:p>
            <a:r>
              <a:rPr lang="sv-SE" sz="1100" dirty="0">
                <a:solidFill>
                  <a:schemeClr val="bg1"/>
                </a:solidFill>
              </a:rPr>
              <a:t>Notviken ska vara en viktig samhällsaktör i vår närmiljö, där vi genom fotbollen ska skapa glädje och vara en positiv kraft för hela området. Vårt fokus på ungdomar och utveckling ger oss möjligheten att fånga upp och skapa nya ljusa framtider. Vi tror på att våra insatser kommer göra skillnad. Vi vill motverka stillasittande och medverka till att barn- och ungdomar skall kunna idrotta året runt. Vi skall fostra fotbollsspelare men också ansvarskännande människor som respekterar regler och normer; både på och utanför fotbollsplan. Vi tar aktivt ställning mot våld, diskriminering, mobbning, rasism, droger och doping.</a:t>
            </a:r>
          </a:p>
        </p:txBody>
      </p:sp>
    </p:spTree>
    <p:extLst>
      <p:ext uri="{BB962C8B-B14F-4D97-AF65-F5344CB8AC3E}">
        <p14:creationId xmlns:p14="http://schemas.microsoft.com/office/powerpoint/2010/main" val="138187446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130CA89-3E1A-7F92-30F9-FD819840E5FB}"/>
              </a:ext>
            </a:extLst>
          </p:cNvPr>
          <p:cNvSpPr>
            <a:spLocks noGrp="1"/>
          </p:cNvSpPr>
          <p:nvPr>
            <p:ph type="title"/>
          </p:nvPr>
        </p:nvSpPr>
        <p:spPr>
          <a:xfrm>
            <a:off x="1156851" y="637762"/>
            <a:ext cx="9888496" cy="900131"/>
          </a:xfrm>
        </p:spPr>
        <p:txBody>
          <a:bodyPr anchor="t">
            <a:normAutofit/>
          </a:bodyPr>
          <a:lstStyle/>
          <a:p>
            <a:r>
              <a:rPr lang="sv-SE" sz="4000" b="1">
                <a:solidFill>
                  <a:schemeClr val="bg1"/>
                </a:solidFill>
                <a:latin typeface="+mn-lt"/>
              </a:rPr>
              <a:t>Att starta ett lag</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E63B82CC-E269-F571-44F5-DE90F78E38B6}"/>
              </a:ext>
            </a:extLst>
          </p:cNvPr>
          <p:cNvSpPr>
            <a:spLocks noGrp="1"/>
          </p:cNvSpPr>
          <p:nvPr>
            <p:ph idx="1"/>
          </p:nvPr>
        </p:nvSpPr>
        <p:spPr>
          <a:xfrm>
            <a:off x="1155548" y="2217343"/>
            <a:ext cx="9880893" cy="3959619"/>
          </a:xfrm>
        </p:spPr>
        <p:txBody>
          <a:bodyPr>
            <a:normAutofit/>
          </a:bodyPr>
          <a:lstStyle/>
          <a:p>
            <a:endParaRPr lang="sv-SE" sz="2200" b="0" i="0" u="none" strike="noStrike" baseline="0" dirty="0"/>
          </a:p>
          <a:p>
            <a:pPr marL="0" indent="0">
              <a:buNone/>
            </a:pPr>
            <a:r>
              <a:rPr lang="sv-SE" sz="2200" dirty="0"/>
              <a:t>För att starta ett lag behövs det ett stort föräldraengagemang.</a:t>
            </a:r>
          </a:p>
          <a:p>
            <a:pPr marL="0" indent="0">
              <a:buNone/>
            </a:pPr>
            <a:r>
              <a:rPr lang="sv-SE" sz="2200" dirty="0"/>
              <a:t>E</a:t>
            </a:r>
            <a:r>
              <a:rPr lang="sv-SE" sz="2200" b="0" i="0" u="none" strike="noStrike" baseline="0" dirty="0"/>
              <a:t>tt lag behöver spelare, tränare, lagledare, material-ansvarig, </a:t>
            </a:r>
            <a:r>
              <a:rPr lang="sv-SE" sz="2200" b="0" i="0" u="none" strike="noStrike" baseline="0" dirty="0" err="1"/>
              <a:t>ekomomiansvarig</a:t>
            </a:r>
            <a:r>
              <a:rPr lang="sv-SE" sz="2200" b="0" i="0" u="none" strike="noStrike" baseline="0" dirty="0"/>
              <a:t> samt alla engagerade föräldrar som uppmuntrar och stöttar barnen. Föräldrar som skjutsar barnen till träning och match.</a:t>
            </a:r>
          </a:p>
          <a:p>
            <a:pPr marL="0" indent="0">
              <a:buNone/>
            </a:pPr>
            <a:r>
              <a:rPr lang="sv-SE" sz="2200" b="0" i="0" u="none" strike="noStrike" baseline="0" dirty="0"/>
              <a:t>Till vår hjälp har vi en välfungerade förening som hjälper oss med ex planhyra, lån av bollar, matchställ, utbildning av ledare, koordinering och ett enormt engagemang.</a:t>
            </a:r>
          </a:p>
          <a:p>
            <a:pPr marL="0" indent="0">
              <a:buNone/>
            </a:pPr>
            <a:endParaRPr lang="sv-SE" sz="2200" dirty="0"/>
          </a:p>
          <a:p>
            <a:pPr marL="0" indent="0">
              <a:buNone/>
            </a:pPr>
            <a:r>
              <a:rPr lang="sv-SE" sz="2200" b="0" i="0" u="none" strike="noStrike" baseline="0" dirty="0"/>
              <a:t>Tillsammans skapar vi ett lag!</a:t>
            </a:r>
          </a:p>
        </p:txBody>
      </p:sp>
      <p:pic>
        <p:nvPicPr>
          <p:cNvPr id="30" name="Picture 2">
            <a:extLst>
              <a:ext uri="{FF2B5EF4-FFF2-40B4-BE49-F238E27FC236}">
                <a16:creationId xmlns:a16="http://schemas.microsoft.com/office/drawing/2014/main" id="{EF3009A6-ED1E-48D1-B31B-606E73DF664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
          <a:stretch/>
        </p:blipFill>
        <p:spPr bwMode="auto">
          <a:xfrm>
            <a:off x="10550637" y="101595"/>
            <a:ext cx="1476460" cy="1479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455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CCB05CC-2267-5384-23D6-9EB2627CC30C}"/>
              </a:ext>
            </a:extLst>
          </p:cNvPr>
          <p:cNvSpPr>
            <a:spLocks noGrp="1"/>
          </p:cNvSpPr>
          <p:nvPr>
            <p:ph type="title"/>
          </p:nvPr>
        </p:nvSpPr>
        <p:spPr>
          <a:xfrm>
            <a:off x="1156851" y="637762"/>
            <a:ext cx="9888496" cy="900131"/>
          </a:xfrm>
        </p:spPr>
        <p:txBody>
          <a:bodyPr anchor="t">
            <a:normAutofit/>
          </a:bodyPr>
          <a:lstStyle/>
          <a:p>
            <a:r>
              <a:rPr lang="sv-SE" sz="4000" b="1">
                <a:solidFill>
                  <a:schemeClr val="bg1"/>
                </a:solidFill>
                <a:latin typeface="+mn-lt"/>
              </a:rPr>
              <a:t>Roller</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7743161A-76CC-5D18-47F1-1C0EF1AB40FC}"/>
              </a:ext>
            </a:extLst>
          </p:cNvPr>
          <p:cNvSpPr>
            <a:spLocks noGrp="1"/>
          </p:cNvSpPr>
          <p:nvPr>
            <p:ph idx="1"/>
          </p:nvPr>
        </p:nvSpPr>
        <p:spPr>
          <a:xfrm>
            <a:off x="1155548" y="2217343"/>
            <a:ext cx="9880893" cy="3959619"/>
          </a:xfrm>
        </p:spPr>
        <p:txBody>
          <a:bodyPr>
            <a:normAutofit lnSpcReduction="10000"/>
          </a:bodyPr>
          <a:lstStyle/>
          <a:p>
            <a:pPr marL="0" indent="0">
              <a:buNone/>
            </a:pPr>
            <a:r>
              <a:rPr lang="sv-SE" sz="2400" dirty="0"/>
              <a:t>Nedan visas de roller som behövs/kan behövas i ett lag.</a:t>
            </a:r>
          </a:p>
          <a:p>
            <a:r>
              <a:rPr lang="sv-SE" sz="2400" i="1" dirty="0">
                <a:highlight>
                  <a:srgbClr val="00FFFF"/>
                </a:highlight>
              </a:rPr>
              <a:t>Huvudtränare och Tränare</a:t>
            </a:r>
          </a:p>
          <a:p>
            <a:r>
              <a:rPr lang="sv-SE" sz="2400" i="1" dirty="0">
                <a:highlight>
                  <a:srgbClr val="00FFFF"/>
                </a:highlight>
              </a:rPr>
              <a:t>Lagledare</a:t>
            </a:r>
          </a:p>
          <a:p>
            <a:r>
              <a:rPr lang="sv-SE" sz="2400" i="1" dirty="0">
                <a:highlight>
                  <a:srgbClr val="00FFFF"/>
                </a:highlight>
              </a:rPr>
              <a:t>Ekonomiansvarig</a:t>
            </a:r>
          </a:p>
          <a:p>
            <a:r>
              <a:rPr lang="sv-SE" sz="2400" dirty="0"/>
              <a:t>Föräldragrupp/aktivitetsansvarig</a:t>
            </a:r>
          </a:p>
          <a:p>
            <a:r>
              <a:rPr lang="sv-SE" sz="2400" dirty="0"/>
              <a:t>Materialförvaltare</a:t>
            </a:r>
          </a:p>
          <a:p>
            <a:r>
              <a:rPr lang="sv-SE" sz="2400" i="1" dirty="0">
                <a:highlight>
                  <a:srgbClr val="00FFFF"/>
                </a:highlight>
              </a:rPr>
              <a:t>Föräldrar</a:t>
            </a:r>
          </a:p>
          <a:p>
            <a:endParaRPr lang="sv-SE" sz="2400" dirty="0"/>
          </a:p>
          <a:p>
            <a:pPr marL="0" indent="0">
              <a:buNone/>
            </a:pPr>
            <a:r>
              <a:rPr lang="sv-SE" sz="2400" dirty="0"/>
              <a:t>Vi behöver fler föräldrar som tar sig an olika roller</a:t>
            </a:r>
          </a:p>
        </p:txBody>
      </p:sp>
      <p:pic>
        <p:nvPicPr>
          <p:cNvPr id="7" name="Picture 2">
            <a:extLst>
              <a:ext uri="{FF2B5EF4-FFF2-40B4-BE49-F238E27FC236}">
                <a16:creationId xmlns:a16="http://schemas.microsoft.com/office/drawing/2014/main" id="{7A7CBCFB-A7C9-4507-9EE0-F0192CD1B9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
          <a:stretch/>
        </p:blipFill>
        <p:spPr bwMode="auto">
          <a:xfrm>
            <a:off x="10672260" y="137822"/>
            <a:ext cx="1395378" cy="1398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221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BD76DECD-FD96-9E37-8522-F69CCF1CF1F1}"/>
              </a:ext>
            </a:extLst>
          </p:cNvPr>
          <p:cNvSpPr>
            <a:spLocks noGrp="1"/>
          </p:cNvSpPr>
          <p:nvPr>
            <p:ph type="title"/>
          </p:nvPr>
        </p:nvSpPr>
        <p:spPr>
          <a:xfrm>
            <a:off x="1156851" y="637762"/>
            <a:ext cx="9888496" cy="900131"/>
          </a:xfrm>
        </p:spPr>
        <p:txBody>
          <a:bodyPr anchor="t">
            <a:normAutofit/>
          </a:bodyPr>
          <a:lstStyle/>
          <a:p>
            <a:r>
              <a:rPr lang="sv-SE" sz="4000" b="1">
                <a:solidFill>
                  <a:schemeClr val="bg1"/>
                </a:solidFill>
                <a:latin typeface="+mn-lt"/>
              </a:rPr>
              <a:t>Tränare</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048F6535-058B-5356-9D64-8EA50215835E}"/>
              </a:ext>
            </a:extLst>
          </p:cNvPr>
          <p:cNvSpPr>
            <a:spLocks noGrp="1"/>
          </p:cNvSpPr>
          <p:nvPr>
            <p:ph idx="1"/>
          </p:nvPr>
        </p:nvSpPr>
        <p:spPr>
          <a:xfrm>
            <a:off x="1155548" y="2217343"/>
            <a:ext cx="9880893" cy="3959619"/>
          </a:xfrm>
        </p:spPr>
        <p:txBody>
          <a:bodyPr>
            <a:normAutofit/>
          </a:bodyPr>
          <a:lstStyle/>
          <a:p>
            <a:r>
              <a:rPr lang="sv-SE" sz="2400"/>
              <a:t>Tränare: Hjälper huvudtränare</a:t>
            </a:r>
          </a:p>
          <a:p>
            <a:r>
              <a:rPr lang="sv-SE" sz="2400"/>
              <a:t>Huvudansvarig tränare: Håller i träningarna tillsammans med övriga tränare. Planerar träningar och genomför. Planerar innehållet under säsongen. Tar ut lag och coachar på matcher. Instruerar i olika övningar.</a:t>
            </a:r>
          </a:p>
          <a:p>
            <a:r>
              <a:rPr lang="sv-SE" sz="2400" b="0" i="0" u="none" strike="noStrike" baseline="0"/>
              <a:t>Huvudtränare har huvudansvaret för det sportsliga innehållet i träningar och matchspel samt för laguttagningar. Även om huvudtränaren har huvudansvar bör upplägget diskuteras fram med övriga tränare och ledare i syfte att nå så stor enighet som möjligt.</a:t>
            </a:r>
          </a:p>
          <a:p>
            <a:endParaRPr lang="sv-SE" sz="2400" b="0" i="0" u="none" strike="noStrike" baseline="0"/>
          </a:p>
          <a:p>
            <a:r>
              <a:rPr lang="sv-SE" sz="2400" b="0" i="0" u="none" strike="noStrike" baseline="0"/>
              <a:t>Huvudtränaren ska delta i föreningens tränarutbildningar och ledarträffar. </a:t>
            </a:r>
            <a:endParaRPr lang="sv-SE" sz="2400"/>
          </a:p>
          <a:p>
            <a:endParaRPr lang="sv-SE" sz="2400" b="0" i="0" u="none" strike="noStrike" baseline="0"/>
          </a:p>
          <a:p>
            <a:endParaRPr lang="sv-SE" sz="2400"/>
          </a:p>
          <a:p>
            <a:endParaRPr lang="sv-SE" sz="2400" b="0" i="0" u="none" strike="noStrike" baseline="0">
              <a:latin typeface="Calibri" panose="020F0502020204030204" pitchFamily="34" charset="0"/>
            </a:endParaRPr>
          </a:p>
        </p:txBody>
      </p:sp>
      <p:pic>
        <p:nvPicPr>
          <p:cNvPr id="7" name="Picture 2">
            <a:extLst>
              <a:ext uri="{FF2B5EF4-FFF2-40B4-BE49-F238E27FC236}">
                <a16:creationId xmlns:a16="http://schemas.microsoft.com/office/drawing/2014/main" id="{D26B91CC-AC00-4226-AD6C-88BB0B0AD11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
          <a:stretch/>
        </p:blipFill>
        <p:spPr bwMode="auto">
          <a:xfrm>
            <a:off x="10577806" y="74714"/>
            <a:ext cx="1458347" cy="1461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877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68F1147-EF10-EBA6-9902-26C930A79F9D}"/>
              </a:ext>
            </a:extLst>
          </p:cNvPr>
          <p:cNvSpPr>
            <a:spLocks noGrp="1"/>
          </p:cNvSpPr>
          <p:nvPr>
            <p:ph type="title"/>
          </p:nvPr>
        </p:nvSpPr>
        <p:spPr>
          <a:xfrm>
            <a:off x="1156851" y="637762"/>
            <a:ext cx="9888496" cy="900131"/>
          </a:xfrm>
        </p:spPr>
        <p:txBody>
          <a:bodyPr anchor="t">
            <a:normAutofit/>
          </a:bodyPr>
          <a:lstStyle/>
          <a:p>
            <a:r>
              <a:rPr lang="sv-SE" sz="4000" b="1">
                <a:solidFill>
                  <a:schemeClr val="bg1"/>
                </a:solidFill>
                <a:latin typeface="+mn-lt"/>
              </a:rPr>
              <a:t>Lagledare</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7358A74D-8859-60BF-104B-1C26A2C37636}"/>
              </a:ext>
            </a:extLst>
          </p:cNvPr>
          <p:cNvSpPr>
            <a:spLocks noGrp="1"/>
          </p:cNvSpPr>
          <p:nvPr>
            <p:ph idx="1"/>
          </p:nvPr>
        </p:nvSpPr>
        <p:spPr>
          <a:xfrm>
            <a:off x="1155548" y="2217343"/>
            <a:ext cx="9880893" cy="3959619"/>
          </a:xfrm>
        </p:spPr>
        <p:txBody>
          <a:bodyPr>
            <a:normAutofit/>
          </a:bodyPr>
          <a:lstStyle/>
          <a:p>
            <a:pPr marL="0" indent="0">
              <a:buNone/>
            </a:pPr>
            <a:endParaRPr lang="sv-SE" sz="1500" b="0" i="0" u="none" strike="noStrike" baseline="0">
              <a:latin typeface="Calibri" panose="020F0502020204030204" pitchFamily="34" charset="0"/>
            </a:endParaRPr>
          </a:p>
          <a:p>
            <a:r>
              <a:rPr lang="sv-SE" sz="1500" b="0" i="0" u="none" strike="noStrike" baseline="0"/>
              <a:t>Ansvarar för uppdatering av medlemsregistret för sitt lag och informerar föreningens kansli om ändringar i laget</a:t>
            </a:r>
          </a:p>
          <a:p>
            <a:r>
              <a:rPr lang="sv-SE" sz="1500" b="0" i="0" u="none" strike="noStrike" baseline="0"/>
              <a:t>Ansöker och bokar träningstider</a:t>
            </a:r>
          </a:p>
          <a:p>
            <a:r>
              <a:rPr lang="sv-SE" sz="1500" b="0" i="0" u="none" strike="noStrike" baseline="0"/>
              <a:t>Bokar matcher och domare </a:t>
            </a:r>
          </a:p>
          <a:p>
            <a:r>
              <a:rPr lang="sv-SE" sz="1500" b="0" i="0" u="none" strike="noStrike" baseline="0"/>
              <a:t>Administratör/webbmaster för </a:t>
            </a:r>
            <a:r>
              <a:rPr lang="sv-SE" sz="1500"/>
              <a:t>Sportadmin</a:t>
            </a:r>
            <a:r>
              <a:rPr lang="sv-SE" sz="1500" b="0" i="0" u="none" strike="noStrike" baseline="0"/>
              <a:t>  – lägger upp träningstider, årsplanering, skickar ut matchkallelser etc. </a:t>
            </a:r>
          </a:p>
          <a:p>
            <a:r>
              <a:rPr lang="sv-SE" sz="1500" b="0" i="0" u="none" strike="noStrike" baseline="0"/>
              <a:t>Anmäler till cuper</a:t>
            </a:r>
          </a:p>
          <a:p>
            <a:r>
              <a:rPr lang="sv-SE" sz="1500" b="0" i="0" u="none" strike="noStrike" baseline="0"/>
              <a:t>Ansvarig för att eventuella bollkalle/bollflickor uppdrag fungerar</a:t>
            </a:r>
          </a:p>
          <a:p>
            <a:r>
              <a:rPr lang="sv-SE" sz="1500"/>
              <a:t>Ansvarar för närvarorapportering</a:t>
            </a:r>
            <a:r>
              <a:rPr lang="sv-SE" sz="1500" b="0" i="0" u="none" strike="noStrike" baseline="0"/>
              <a:t> och deltar på lagledarmöten</a:t>
            </a:r>
          </a:p>
          <a:p>
            <a:r>
              <a:rPr lang="sv-SE" sz="1500"/>
              <a:t>Delegera arbetsuppgifter till föräldragruppen och föräldrar i laget eller andra ledare/tränare </a:t>
            </a:r>
          </a:p>
          <a:p>
            <a:r>
              <a:rPr lang="sv-SE" sz="1500"/>
              <a:t>Se till att alla roller är tillsatta i laget</a:t>
            </a:r>
          </a:p>
          <a:p>
            <a:r>
              <a:rPr lang="sv-SE" sz="1500"/>
              <a:t>Kommunicera med lagets föräldrar</a:t>
            </a:r>
          </a:p>
          <a:p>
            <a:pPr marL="0" indent="0">
              <a:buNone/>
            </a:pPr>
            <a:endParaRPr lang="sv-SE" sz="1500"/>
          </a:p>
          <a:p>
            <a:pPr marL="0" indent="0">
              <a:buNone/>
            </a:pPr>
            <a:endParaRPr lang="sv-SE" sz="1500"/>
          </a:p>
        </p:txBody>
      </p:sp>
      <p:pic>
        <p:nvPicPr>
          <p:cNvPr id="7" name="Picture 2">
            <a:extLst>
              <a:ext uri="{FF2B5EF4-FFF2-40B4-BE49-F238E27FC236}">
                <a16:creationId xmlns:a16="http://schemas.microsoft.com/office/drawing/2014/main" id="{77C916C5-E4B1-485C-8B9E-3E1BAB7F4C3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
          <a:stretch/>
        </p:blipFill>
        <p:spPr bwMode="auto">
          <a:xfrm>
            <a:off x="10690807" y="109060"/>
            <a:ext cx="1383013" cy="1386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078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0E031B0F-F252-F37E-0D83-5FB7ACACAA8E}"/>
              </a:ext>
            </a:extLst>
          </p:cNvPr>
          <p:cNvSpPr>
            <a:spLocks noGrp="1"/>
          </p:cNvSpPr>
          <p:nvPr>
            <p:ph type="title"/>
          </p:nvPr>
        </p:nvSpPr>
        <p:spPr>
          <a:xfrm>
            <a:off x="1156851" y="637762"/>
            <a:ext cx="9888496" cy="900131"/>
          </a:xfrm>
        </p:spPr>
        <p:txBody>
          <a:bodyPr anchor="t">
            <a:normAutofit/>
          </a:bodyPr>
          <a:lstStyle/>
          <a:p>
            <a:r>
              <a:rPr lang="sv-SE" sz="4000" b="1">
                <a:solidFill>
                  <a:schemeClr val="bg1"/>
                </a:solidFill>
                <a:latin typeface="+mn-lt"/>
              </a:rPr>
              <a:t>Ekonomiansvarig</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8F47F107-5C19-C649-C612-3775DC57D86B}"/>
              </a:ext>
            </a:extLst>
          </p:cNvPr>
          <p:cNvSpPr>
            <a:spLocks noGrp="1"/>
          </p:cNvSpPr>
          <p:nvPr>
            <p:ph idx="1"/>
          </p:nvPr>
        </p:nvSpPr>
        <p:spPr>
          <a:xfrm>
            <a:off x="1155548" y="2217343"/>
            <a:ext cx="9880893" cy="3959619"/>
          </a:xfrm>
        </p:spPr>
        <p:txBody>
          <a:bodyPr>
            <a:normAutofit/>
          </a:bodyPr>
          <a:lstStyle/>
          <a:p>
            <a:endParaRPr lang="sv-SE" sz="2400"/>
          </a:p>
          <a:p>
            <a:r>
              <a:rPr lang="sv-SE" sz="2400"/>
              <a:t>Sköter lagkassan</a:t>
            </a:r>
          </a:p>
          <a:p>
            <a:r>
              <a:rPr lang="sv-SE" sz="2400"/>
              <a:t>Info om medlemsavgifter och spelaravgifter</a:t>
            </a:r>
          </a:p>
          <a:p>
            <a:r>
              <a:rPr lang="sv-SE" sz="2400"/>
              <a:t>Ansvarar för Idrottsrabatter/Bingolotter och andra säljinsatser.</a:t>
            </a:r>
          </a:p>
          <a:p>
            <a:r>
              <a:rPr lang="sv-SE" sz="2400"/>
              <a:t>Ansvarig för att lagets sponsorsamarbete följer Notas policy för sponsring</a:t>
            </a:r>
          </a:p>
          <a:p>
            <a:pPr marL="0" indent="0">
              <a:buNone/>
            </a:pPr>
            <a:endParaRPr lang="sv-SE" sz="2400"/>
          </a:p>
        </p:txBody>
      </p:sp>
      <p:pic>
        <p:nvPicPr>
          <p:cNvPr id="7" name="Picture 2">
            <a:extLst>
              <a:ext uri="{FF2B5EF4-FFF2-40B4-BE49-F238E27FC236}">
                <a16:creationId xmlns:a16="http://schemas.microsoft.com/office/drawing/2014/main" id="{CC49CEE2-FEFE-4C51-B056-8256927C4A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
          <a:stretch/>
        </p:blipFill>
        <p:spPr bwMode="auto">
          <a:xfrm>
            <a:off x="10558019" y="119062"/>
            <a:ext cx="1441606" cy="1444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6775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7B22347B-1B4D-B69A-1813-A96DC16793E9}"/>
              </a:ext>
            </a:extLst>
          </p:cNvPr>
          <p:cNvSpPr>
            <a:spLocks noGrp="1"/>
          </p:cNvSpPr>
          <p:nvPr>
            <p:ph type="title"/>
          </p:nvPr>
        </p:nvSpPr>
        <p:spPr>
          <a:xfrm>
            <a:off x="1156851" y="637762"/>
            <a:ext cx="9888496" cy="900131"/>
          </a:xfrm>
        </p:spPr>
        <p:txBody>
          <a:bodyPr anchor="t">
            <a:normAutofit/>
          </a:bodyPr>
          <a:lstStyle/>
          <a:p>
            <a:r>
              <a:rPr lang="sv-SE" sz="4000" b="1">
                <a:solidFill>
                  <a:schemeClr val="bg1"/>
                </a:solidFill>
                <a:latin typeface="+mn-lt"/>
              </a:rPr>
              <a:t>Din roll som förälder</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8C799B95-9B8A-994D-4BA2-352ED2A765D8}"/>
              </a:ext>
            </a:extLst>
          </p:cNvPr>
          <p:cNvSpPr>
            <a:spLocks noGrp="1"/>
          </p:cNvSpPr>
          <p:nvPr>
            <p:ph idx="1"/>
          </p:nvPr>
        </p:nvSpPr>
        <p:spPr>
          <a:xfrm>
            <a:off x="1155548" y="2217343"/>
            <a:ext cx="9880893" cy="3959619"/>
          </a:xfrm>
        </p:spPr>
        <p:txBody>
          <a:bodyPr>
            <a:normAutofit/>
          </a:bodyPr>
          <a:lstStyle/>
          <a:p>
            <a:r>
              <a:rPr lang="sv-SE" sz="2000" dirty="0"/>
              <a:t>Stötta spelaren och uppmuntra både spelare och ledare.</a:t>
            </a:r>
          </a:p>
          <a:p>
            <a:r>
              <a:rPr lang="sv-SE" sz="2000" b="0" i="0" u="none" strike="noStrike" baseline="0" dirty="0"/>
              <a:t>Heja från sidan, ledarna ansvarar för coaching på </a:t>
            </a:r>
            <a:r>
              <a:rPr lang="sv-SE" sz="2000" dirty="0"/>
              <a:t>träningar och matcher</a:t>
            </a:r>
          </a:p>
          <a:p>
            <a:r>
              <a:rPr lang="sv-SE" sz="2000" dirty="0"/>
              <a:t>Ni ansvarar för att berätta om sjukdomar/skador eller andra speciella behov gällande spelaren</a:t>
            </a:r>
          </a:p>
          <a:p>
            <a:r>
              <a:rPr lang="sv-SE" sz="2000" b="0" i="0" u="none" strike="noStrike" baseline="0" dirty="0"/>
              <a:t>Ni ansvarar för att spelaren kommer i tid och har rätt utr</a:t>
            </a:r>
            <a:r>
              <a:rPr lang="sv-SE" sz="2000" dirty="0"/>
              <a:t>ustning. Benskydd och vattenflaska</a:t>
            </a:r>
          </a:p>
          <a:p>
            <a:r>
              <a:rPr lang="sv-SE" sz="2000" dirty="0"/>
              <a:t>Respektera ledare – engagemang!</a:t>
            </a:r>
          </a:p>
          <a:p>
            <a:pPr lvl="2"/>
            <a:r>
              <a:rPr lang="sv-SE" dirty="0"/>
              <a:t>Kom i tid</a:t>
            </a:r>
          </a:p>
          <a:p>
            <a:pPr lvl="2"/>
            <a:r>
              <a:rPr lang="sv-SE" dirty="0"/>
              <a:t>Anmäla sig </a:t>
            </a:r>
          </a:p>
          <a:p>
            <a:pPr lvl="2"/>
            <a:r>
              <a:rPr lang="sv-SE" dirty="0"/>
              <a:t>Hämta och </a:t>
            </a:r>
            <a:r>
              <a:rPr lang="sv-SE" dirty="0" err="1"/>
              <a:t>swisha</a:t>
            </a:r>
            <a:r>
              <a:rPr lang="sv-SE" dirty="0"/>
              <a:t> inom utsatta tider.</a:t>
            </a:r>
          </a:p>
          <a:p>
            <a:pPr lvl="2"/>
            <a:r>
              <a:rPr lang="sv-SE" dirty="0"/>
              <a:t>Ta del av den information som finns.</a:t>
            </a:r>
          </a:p>
          <a:p>
            <a:endParaRPr lang="sv-SE" sz="2000" dirty="0"/>
          </a:p>
        </p:txBody>
      </p:sp>
      <p:pic>
        <p:nvPicPr>
          <p:cNvPr id="7" name="Picture 2">
            <a:extLst>
              <a:ext uri="{FF2B5EF4-FFF2-40B4-BE49-F238E27FC236}">
                <a16:creationId xmlns:a16="http://schemas.microsoft.com/office/drawing/2014/main" id="{22859CFB-39B4-4C10-9CC8-0C83768EB5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
          <a:stretch/>
        </p:blipFill>
        <p:spPr bwMode="auto">
          <a:xfrm>
            <a:off x="10640584" y="131645"/>
            <a:ext cx="1416495" cy="1419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503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22347B-1B4D-B69A-1813-A96DC16793E9}"/>
              </a:ext>
            </a:extLst>
          </p:cNvPr>
          <p:cNvSpPr>
            <a:spLocks noGrp="1"/>
          </p:cNvSpPr>
          <p:nvPr>
            <p:ph type="title"/>
          </p:nvPr>
        </p:nvSpPr>
        <p:spPr>
          <a:xfrm>
            <a:off x="1702135" y="3129293"/>
            <a:ext cx="9888496" cy="900131"/>
          </a:xfrm>
        </p:spPr>
        <p:txBody>
          <a:bodyPr anchor="t">
            <a:normAutofit/>
          </a:bodyPr>
          <a:lstStyle/>
          <a:p>
            <a:r>
              <a:rPr lang="sv-SE" sz="4000" b="1" dirty="0">
                <a:latin typeface="+mn-lt"/>
              </a:rPr>
              <a:t>Alla frivilliga räcker upp handen! </a:t>
            </a:r>
            <a:r>
              <a:rPr lang="sv-SE" sz="4000" b="1" dirty="0">
                <a:latin typeface="+mn-lt"/>
                <a:sym typeface="Wingdings" panose="05000000000000000000" pitchFamily="2" charset="2"/>
              </a:rPr>
              <a:t></a:t>
            </a:r>
            <a:endParaRPr lang="sv-SE" sz="4000" b="1" dirty="0">
              <a:latin typeface="+mn-lt"/>
            </a:endParaRPr>
          </a:p>
        </p:txBody>
      </p:sp>
      <p:pic>
        <p:nvPicPr>
          <p:cNvPr id="7" name="Picture 2">
            <a:extLst>
              <a:ext uri="{FF2B5EF4-FFF2-40B4-BE49-F238E27FC236}">
                <a16:creationId xmlns:a16="http://schemas.microsoft.com/office/drawing/2014/main" id="{22859CFB-39B4-4C10-9CC8-0C83768EB5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
          <a:stretch/>
        </p:blipFill>
        <p:spPr bwMode="auto">
          <a:xfrm>
            <a:off x="10209402" y="129625"/>
            <a:ext cx="1672195" cy="1675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255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130CA89-3E1A-7F92-30F9-FD819840E5FB}"/>
              </a:ext>
            </a:extLst>
          </p:cNvPr>
          <p:cNvSpPr>
            <a:spLocks noGrp="1"/>
          </p:cNvSpPr>
          <p:nvPr>
            <p:ph type="title"/>
          </p:nvPr>
        </p:nvSpPr>
        <p:spPr>
          <a:xfrm>
            <a:off x="368286" y="279879"/>
            <a:ext cx="9888496" cy="900131"/>
          </a:xfrm>
        </p:spPr>
        <p:txBody>
          <a:bodyPr anchor="t">
            <a:normAutofit/>
          </a:bodyPr>
          <a:lstStyle/>
          <a:p>
            <a:r>
              <a:rPr lang="sv-SE" sz="4000" b="1" dirty="0">
                <a:solidFill>
                  <a:schemeClr val="bg1"/>
                </a:solidFill>
                <a:latin typeface="+mn-lt"/>
              </a:rPr>
              <a:t>Ålderstrappa och fokus 2023</a:t>
            </a:r>
          </a:p>
        </p:txBody>
      </p:sp>
      <p:sp>
        <p:nvSpPr>
          <p:cNvPr id="15"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a:extLst>
              <a:ext uri="{FF2B5EF4-FFF2-40B4-BE49-F238E27FC236}">
                <a16:creationId xmlns:a16="http://schemas.microsoft.com/office/drawing/2014/main" id="{48907DC1-8503-4A78-8F8E-89DD66DA81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
          <a:stretch/>
        </p:blipFill>
        <p:spPr bwMode="auto">
          <a:xfrm>
            <a:off x="10496920" y="72169"/>
            <a:ext cx="1535184" cy="1538599"/>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upp 12">
            <a:extLst>
              <a:ext uri="{FF2B5EF4-FFF2-40B4-BE49-F238E27FC236}">
                <a16:creationId xmlns:a16="http://schemas.microsoft.com/office/drawing/2014/main" id="{1DDFE796-7D96-477C-87FA-5BE0D7AC8A21}"/>
              </a:ext>
            </a:extLst>
          </p:cNvPr>
          <p:cNvGrpSpPr/>
          <p:nvPr/>
        </p:nvGrpSpPr>
        <p:grpSpPr>
          <a:xfrm>
            <a:off x="58724" y="1199700"/>
            <a:ext cx="868764" cy="1241092"/>
            <a:chOff x="1" y="793"/>
            <a:chExt cx="868764" cy="1241092"/>
          </a:xfrm>
        </p:grpSpPr>
        <p:sp>
          <p:nvSpPr>
            <p:cNvPr id="45" name="Pil: sparr 44">
              <a:extLst>
                <a:ext uri="{FF2B5EF4-FFF2-40B4-BE49-F238E27FC236}">
                  <a16:creationId xmlns:a16="http://schemas.microsoft.com/office/drawing/2014/main" id="{79548D56-0568-443B-9459-AEA2B7DFC3E6}"/>
                </a:ext>
              </a:extLst>
            </p:cNvPr>
            <p:cNvSpPr/>
            <p:nvPr/>
          </p:nvSpPr>
          <p:spPr>
            <a:xfrm rot="5400000">
              <a:off x="-186163" y="186957"/>
              <a:ext cx="1241092" cy="868764"/>
            </a:xfrm>
            <a:prstGeom prst="chevron">
              <a:avLst/>
            </a:prstGeom>
          </p:spPr>
          <p:style>
            <a:lnRef idx="1">
              <a:schemeClr val="accent2">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46" name="Pil: sparr 4">
              <a:extLst>
                <a:ext uri="{FF2B5EF4-FFF2-40B4-BE49-F238E27FC236}">
                  <a16:creationId xmlns:a16="http://schemas.microsoft.com/office/drawing/2014/main" id="{7A4661A5-BD7E-4DC5-9EF3-45B2411D3251}"/>
                </a:ext>
              </a:extLst>
            </p:cNvPr>
            <p:cNvSpPr txBox="1"/>
            <p:nvPr/>
          </p:nvSpPr>
          <p:spPr>
            <a:xfrm>
              <a:off x="1" y="435175"/>
              <a:ext cx="868764" cy="3723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sv-SE" sz="1000" kern="1200"/>
                <a:t>3 mot 3</a:t>
              </a:r>
            </a:p>
          </p:txBody>
        </p:sp>
      </p:grpSp>
      <p:grpSp>
        <p:nvGrpSpPr>
          <p:cNvPr id="17" name="Grupp 16">
            <a:extLst>
              <a:ext uri="{FF2B5EF4-FFF2-40B4-BE49-F238E27FC236}">
                <a16:creationId xmlns:a16="http://schemas.microsoft.com/office/drawing/2014/main" id="{B66679CF-A454-4E99-9405-B99F0159E7CE}"/>
              </a:ext>
            </a:extLst>
          </p:cNvPr>
          <p:cNvGrpSpPr/>
          <p:nvPr/>
        </p:nvGrpSpPr>
        <p:grpSpPr>
          <a:xfrm>
            <a:off x="927487" y="1199702"/>
            <a:ext cx="5786501" cy="806710"/>
            <a:chOff x="868764" y="795"/>
            <a:chExt cx="5786501" cy="806710"/>
          </a:xfrm>
        </p:grpSpPr>
        <p:sp>
          <p:nvSpPr>
            <p:cNvPr id="43" name="Rektangel: övre hörn rundade 42">
              <a:extLst>
                <a:ext uri="{FF2B5EF4-FFF2-40B4-BE49-F238E27FC236}">
                  <a16:creationId xmlns:a16="http://schemas.microsoft.com/office/drawing/2014/main" id="{D1DBF8B1-B635-4C98-A74C-1D65E6F2EBDF}"/>
                </a:ext>
              </a:extLst>
            </p:cNvPr>
            <p:cNvSpPr/>
            <p:nvPr/>
          </p:nvSpPr>
          <p:spPr>
            <a:xfrm rot="5400000">
              <a:off x="3358660" y="-2489101"/>
              <a:ext cx="806710" cy="5786501"/>
            </a:xfrm>
            <a:prstGeom prst="round2SameRect">
              <a:avLst/>
            </a:prstGeom>
          </p:spPr>
          <p:style>
            <a:lnRef idx="1">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4" name="Rektangel: övre hörn rundade 6">
              <a:extLst>
                <a:ext uri="{FF2B5EF4-FFF2-40B4-BE49-F238E27FC236}">
                  <a16:creationId xmlns:a16="http://schemas.microsoft.com/office/drawing/2014/main" id="{75AC43F5-DBA4-4E5B-8A00-30F5C4354CE8}"/>
                </a:ext>
              </a:extLst>
            </p:cNvPr>
            <p:cNvSpPr txBox="1"/>
            <p:nvPr/>
          </p:nvSpPr>
          <p:spPr>
            <a:xfrm>
              <a:off x="868765" y="40174"/>
              <a:ext cx="5747121" cy="7279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sv-SE" sz="900" kern="1200" dirty="0"/>
                <a:t>6-7 år</a:t>
              </a:r>
            </a:p>
            <a:p>
              <a:pPr marL="57150" lvl="1" indent="-57150" algn="l" defTabSz="400050">
                <a:lnSpc>
                  <a:spcPct val="90000"/>
                </a:lnSpc>
                <a:spcBef>
                  <a:spcPct val="0"/>
                </a:spcBef>
                <a:spcAft>
                  <a:spcPct val="15000"/>
                </a:spcAft>
                <a:buChar char="•"/>
              </a:pPr>
              <a:r>
                <a:rPr lang="sv-SE" sz="900" b="0" i="0" kern="1200" dirty="0"/>
                <a:t>Fokus ligger nästan helt och hållet på bollen eftersom barnen har svårt att</a:t>
              </a:r>
              <a:br>
                <a:rPr lang="sv-SE" sz="900" kern="1200" dirty="0"/>
              </a:br>
              <a:r>
                <a:rPr lang="sv-SE" sz="900" b="0" i="0" kern="1200" dirty="0"/>
                <a:t>uppfatta vad som händer omkring dem. I anfallsspelet är det vanligt att spelarna driver bollen och försöker skjuta. Försvarsspelet sker oftast individuellt där flera spelare samtidigt försöker ta bollen.</a:t>
              </a:r>
              <a:endParaRPr lang="sv-SE" sz="900" kern="1200" dirty="0"/>
            </a:p>
          </p:txBody>
        </p:sp>
      </p:grpSp>
      <p:grpSp>
        <p:nvGrpSpPr>
          <p:cNvPr id="18" name="Grupp 17">
            <a:extLst>
              <a:ext uri="{FF2B5EF4-FFF2-40B4-BE49-F238E27FC236}">
                <a16:creationId xmlns:a16="http://schemas.microsoft.com/office/drawing/2014/main" id="{7CB406E5-D887-4ACF-A69A-ECD007DF4DBC}"/>
              </a:ext>
            </a:extLst>
          </p:cNvPr>
          <p:cNvGrpSpPr/>
          <p:nvPr/>
        </p:nvGrpSpPr>
        <p:grpSpPr>
          <a:xfrm>
            <a:off x="58724" y="2325051"/>
            <a:ext cx="868764" cy="1241092"/>
            <a:chOff x="1" y="1126144"/>
            <a:chExt cx="868764" cy="1241092"/>
          </a:xfrm>
        </p:grpSpPr>
        <p:sp>
          <p:nvSpPr>
            <p:cNvPr id="41" name="Pil: sparr 40">
              <a:extLst>
                <a:ext uri="{FF2B5EF4-FFF2-40B4-BE49-F238E27FC236}">
                  <a16:creationId xmlns:a16="http://schemas.microsoft.com/office/drawing/2014/main" id="{E0CEABCD-E34F-49E6-9589-43144DCD9809}"/>
                </a:ext>
              </a:extLst>
            </p:cNvPr>
            <p:cNvSpPr/>
            <p:nvPr/>
          </p:nvSpPr>
          <p:spPr>
            <a:xfrm rot="5400000">
              <a:off x="-186163" y="1312308"/>
              <a:ext cx="1241092" cy="868764"/>
            </a:xfrm>
            <a:prstGeom prst="chevron">
              <a:avLst/>
            </a:prstGeom>
          </p:spPr>
          <p:style>
            <a:lnRef idx="1">
              <a:schemeClr val="accent3">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42" name="Pil: sparr 8">
              <a:extLst>
                <a:ext uri="{FF2B5EF4-FFF2-40B4-BE49-F238E27FC236}">
                  <a16:creationId xmlns:a16="http://schemas.microsoft.com/office/drawing/2014/main" id="{77DE7E40-FE80-46DA-85C5-6405F8D2BF00}"/>
                </a:ext>
              </a:extLst>
            </p:cNvPr>
            <p:cNvSpPr txBox="1"/>
            <p:nvPr/>
          </p:nvSpPr>
          <p:spPr>
            <a:xfrm>
              <a:off x="1" y="1560526"/>
              <a:ext cx="868764" cy="3723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sv-SE" sz="1000" kern="1200"/>
                <a:t>5 mot 5</a:t>
              </a:r>
            </a:p>
            <a:p>
              <a:pPr marL="0" lvl="0" indent="0" algn="ctr" defTabSz="444500">
                <a:lnSpc>
                  <a:spcPct val="90000"/>
                </a:lnSpc>
                <a:spcBef>
                  <a:spcPct val="0"/>
                </a:spcBef>
                <a:spcAft>
                  <a:spcPct val="35000"/>
                </a:spcAft>
                <a:buNone/>
              </a:pPr>
              <a:endParaRPr lang="sv-SE" sz="1000" kern="1200"/>
            </a:p>
          </p:txBody>
        </p:sp>
      </p:grpSp>
      <p:grpSp>
        <p:nvGrpSpPr>
          <p:cNvPr id="19" name="Grupp 18">
            <a:extLst>
              <a:ext uri="{FF2B5EF4-FFF2-40B4-BE49-F238E27FC236}">
                <a16:creationId xmlns:a16="http://schemas.microsoft.com/office/drawing/2014/main" id="{BAA19B44-E3E7-4011-A056-CF4D901F214F}"/>
              </a:ext>
            </a:extLst>
          </p:cNvPr>
          <p:cNvGrpSpPr/>
          <p:nvPr/>
        </p:nvGrpSpPr>
        <p:grpSpPr>
          <a:xfrm>
            <a:off x="927487" y="2325053"/>
            <a:ext cx="5786501" cy="806710"/>
            <a:chOff x="868764" y="1126146"/>
            <a:chExt cx="5786501" cy="806710"/>
          </a:xfrm>
        </p:grpSpPr>
        <p:sp>
          <p:nvSpPr>
            <p:cNvPr id="39" name="Rektangel: övre hörn rundade 38">
              <a:extLst>
                <a:ext uri="{FF2B5EF4-FFF2-40B4-BE49-F238E27FC236}">
                  <a16:creationId xmlns:a16="http://schemas.microsoft.com/office/drawing/2014/main" id="{877C913A-8ACF-450F-88A3-38605FDB4A08}"/>
                </a:ext>
              </a:extLst>
            </p:cNvPr>
            <p:cNvSpPr/>
            <p:nvPr/>
          </p:nvSpPr>
          <p:spPr>
            <a:xfrm rot="5400000">
              <a:off x="3358660" y="-1363750"/>
              <a:ext cx="806710" cy="5786501"/>
            </a:xfrm>
            <a:prstGeom prst="round2SameRect">
              <a:avLst/>
            </a:prstGeom>
          </p:spPr>
          <p:style>
            <a:lnRef idx="1">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0" name="Rektangel: övre hörn rundade 10">
              <a:extLst>
                <a:ext uri="{FF2B5EF4-FFF2-40B4-BE49-F238E27FC236}">
                  <a16:creationId xmlns:a16="http://schemas.microsoft.com/office/drawing/2014/main" id="{39FE6B10-006F-4753-9AE0-BD5F3D6B2140}"/>
                </a:ext>
              </a:extLst>
            </p:cNvPr>
            <p:cNvSpPr txBox="1"/>
            <p:nvPr/>
          </p:nvSpPr>
          <p:spPr>
            <a:xfrm>
              <a:off x="868765" y="1165525"/>
              <a:ext cx="5747121" cy="7279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sv-SE" sz="1050" kern="1200" dirty="0">
                  <a:solidFill>
                    <a:srgbClr val="00B050"/>
                  </a:solidFill>
                </a:rPr>
                <a:t>8-9 år</a:t>
              </a:r>
            </a:p>
            <a:p>
              <a:pPr marL="57150" lvl="1" indent="-57150" algn="l" defTabSz="400050">
                <a:lnSpc>
                  <a:spcPct val="90000"/>
                </a:lnSpc>
                <a:spcBef>
                  <a:spcPct val="0"/>
                </a:spcBef>
                <a:spcAft>
                  <a:spcPct val="15000"/>
                </a:spcAft>
                <a:buChar char="•"/>
              </a:pPr>
              <a:r>
                <a:rPr lang="sv-SE" sz="1050" b="0" i="0" kern="1200" dirty="0">
                  <a:solidFill>
                    <a:srgbClr val="00B050"/>
                  </a:solidFill>
                </a:rPr>
                <a:t>Förmågan att samarbeta är begränsad. Spelarna har fortfarande fokus på sig</a:t>
              </a:r>
              <a:br>
                <a:rPr lang="sv-SE" sz="1050" kern="1200" dirty="0">
                  <a:solidFill>
                    <a:srgbClr val="00B050"/>
                  </a:solidFill>
                </a:rPr>
              </a:br>
              <a:r>
                <a:rPr lang="sv-SE" sz="1050" b="0" i="0" kern="1200" dirty="0">
                  <a:solidFill>
                    <a:srgbClr val="00B050"/>
                  </a:solidFill>
                </a:rPr>
                <a:t>själva och bollen även om de börjar lära sig att uppfatta vad som händer i den närmaste omgivningen. I anfallsspelet resulterar det bland annat i att spelarna ibland passar bollen till spelare i närheten. I försvarsspelet finns det spelare som markerar motståndare eller täcker ytor framför målet.</a:t>
              </a:r>
              <a:endParaRPr lang="sv-SE" sz="1050" kern="1200" dirty="0">
                <a:solidFill>
                  <a:srgbClr val="00B050"/>
                </a:solidFill>
              </a:endParaRPr>
            </a:p>
          </p:txBody>
        </p:sp>
      </p:grpSp>
      <p:grpSp>
        <p:nvGrpSpPr>
          <p:cNvPr id="20" name="Grupp 19">
            <a:extLst>
              <a:ext uri="{FF2B5EF4-FFF2-40B4-BE49-F238E27FC236}">
                <a16:creationId xmlns:a16="http://schemas.microsoft.com/office/drawing/2014/main" id="{FECAB373-24F0-4BFF-A1FB-32A4DB6E44A5}"/>
              </a:ext>
            </a:extLst>
          </p:cNvPr>
          <p:cNvGrpSpPr/>
          <p:nvPr/>
        </p:nvGrpSpPr>
        <p:grpSpPr>
          <a:xfrm>
            <a:off x="58724" y="3450403"/>
            <a:ext cx="868764" cy="1241092"/>
            <a:chOff x="1" y="2251496"/>
            <a:chExt cx="868764" cy="1241092"/>
          </a:xfrm>
        </p:grpSpPr>
        <p:sp>
          <p:nvSpPr>
            <p:cNvPr id="37" name="Pil: sparr 36">
              <a:extLst>
                <a:ext uri="{FF2B5EF4-FFF2-40B4-BE49-F238E27FC236}">
                  <a16:creationId xmlns:a16="http://schemas.microsoft.com/office/drawing/2014/main" id="{3072AD6B-9FF7-44AD-BAFD-9CCCFFD5AE8D}"/>
                </a:ext>
              </a:extLst>
            </p:cNvPr>
            <p:cNvSpPr/>
            <p:nvPr/>
          </p:nvSpPr>
          <p:spPr>
            <a:xfrm rot="5400000">
              <a:off x="-186163" y="2437660"/>
              <a:ext cx="1241092" cy="868764"/>
            </a:xfrm>
            <a:prstGeom prst="chevron">
              <a:avLst/>
            </a:prstGeom>
          </p:spPr>
          <p:style>
            <a:lnRef idx="1">
              <a:schemeClr val="accent4">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8" name="Pil: sparr 12">
              <a:extLst>
                <a:ext uri="{FF2B5EF4-FFF2-40B4-BE49-F238E27FC236}">
                  <a16:creationId xmlns:a16="http://schemas.microsoft.com/office/drawing/2014/main" id="{ACF2C9B2-D37A-420C-8248-BB57B52FE027}"/>
                </a:ext>
              </a:extLst>
            </p:cNvPr>
            <p:cNvSpPr txBox="1"/>
            <p:nvPr/>
          </p:nvSpPr>
          <p:spPr>
            <a:xfrm>
              <a:off x="1" y="2685878"/>
              <a:ext cx="868764" cy="3723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sv-SE" sz="1000" kern="1200"/>
                <a:t>7 mot 7</a:t>
              </a:r>
            </a:p>
          </p:txBody>
        </p:sp>
      </p:grpSp>
      <p:grpSp>
        <p:nvGrpSpPr>
          <p:cNvPr id="21" name="Grupp 20">
            <a:extLst>
              <a:ext uri="{FF2B5EF4-FFF2-40B4-BE49-F238E27FC236}">
                <a16:creationId xmlns:a16="http://schemas.microsoft.com/office/drawing/2014/main" id="{46FDC986-32E1-40E5-B416-12D97B955CA1}"/>
              </a:ext>
            </a:extLst>
          </p:cNvPr>
          <p:cNvGrpSpPr/>
          <p:nvPr/>
        </p:nvGrpSpPr>
        <p:grpSpPr>
          <a:xfrm>
            <a:off x="927487" y="3450404"/>
            <a:ext cx="5786501" cy="806710"/>
            <a:chOff x="868764" y="2251497"/>
            <a:chExt cx="5786501" cy="806710"/>
          </a:xfrm>
        </p:grpSpPr>
        <p:sp>
          <p:nvSpPr>
            <p:cNvPr id="35" name="Rektangel: övre hörn rundade 34">
              <a:extLst>
                <a:ext uri="{FF2B5EF4-FFF2-40B4-BE49-F238E27FC236}">
                  <a16:creationId xmlns:a16="http://schemas.microsoft.com/office/drawing/2014/main" id="{EC5DED35-2B4A-4876-9C8E-9B5644724301}"/>
                </a:ext>
              </a:extLst>
            </p:cNvPr>
            <p:cNvSpPr/>
            <p:nvPr/>
          </p:nvSpPr>
          <p:spPr>
            <a:xfrm rot="5400000">
              <a:off x="3358660" y="-238399"/>
              <a:ext cx="806710" cy="5786501"/>
            </a:xfrm>
            <a:prstGeom prst="round2SameRect">
              <a:avLst/>
            </a:prstGeom>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6" name="Rektangel: övre hörn rundade 14">
              <a:extLst>
                <a:ext uri="{FF2B5EF4-FFF2-40B4-BE49-F238E27FC236}">
                  <a16:creationId xmlns:a16="http://schemas.microsoft.com/office/drawing/2014/main" id="{3EF7FB08-6291-4C05-A6FF-F03330FA8D8C}"/>
                </a:ext>
              </a:extLst>
            </p:cNvPr>
            <p:cNvSpPr txBox="1"/>
            <p:nvPr/>
          </p:nvSpPr>
          <p:spPr>
            <a:xfrm>
              <a:off x="868765" y="2290876"/>
              <a:ext cx="5747121" cy="7279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sv-SE" sz="900" kern="1200" dirty="0"/>
                <a:t>10-12 år</a:t>
              </a:r>
            </a:p>
            <a:p>
              <a:pPr marL="57150" lvl="1" indent="-57150" algn="l" defTabSz="400050">
                <a:lnSpc>
                  <a:spcPct val="90000"/>
                </a:lnSpc>
                <a:spcBef>
                  <a:spcPct val="0"/>
                </a:spcBef>
                <a:spcAft>
                  <a:spcPct val="15000"/>
                </a:spcAft>
                <a:buChar char="•"/>
              </a:pPr>
              <a:r>
                <a:rPr lang="sv-SE" sz="900" b="0" i="0" kern="1200" dirty="0"/>
                <a:t>Förmågan att samarbeta ökar och spelarna uppfattar allt mer av vad som händer omkring dem. I anfallsspelet syns detta främst genom att passningsspelet och spelbarheten förbättras. I försvarsspelet förstår spelarna allt bättre vilka ytor och motståndare som är bra att bevaka.</a:t>
              </a:r>
              <a:endParaRPr lang="sv-SE" sz="900" kern="1200" dirty="0"/>
            </a:p>
            <a:p>
              <a:pPr marL="57150" lvl="1" indent="-57150" algn="l" defTabSz="400050">
                <a:lnSpc>
                  <a:spcPct val="90000"/>
                </a:lnSpc>
                <a:spcBef>
                  <a:spcPct val="0"/>
                </a:spcBef>
                <a:spcAft>
                  <a:spcPct val="15000"/>
                </a:spcAft>
                <a:buChar char="•"/>
              </a:pPr>
              <a:endParaRPr lang="sv-SE" sz="900" kern="1200" dirty="0"/>
            </a:p>
          </p:txBody>
        </p:sp>
      </p:grpSp>
      <p:grpSp>
        <p:nvGrpSpPr>
          <p:cNvPr id="22" name="Grupp 21">
            <a:extLst>
              <a:ext uri="{FF2B5EF4-FFF2-40B4-BE49-F238E27FC236}">
                <a16:creationId xmlns:a16="http://schemas.microsoft.com/office/drawing/2014/main" id="{E43B0511-4147-4A78-8389-F3CCB4713FD6}"/>
              </a:ext>
            </a:extLst>
          </p:cNvPr>
          <p:cNvGrpSpPr/>
          <p:nvPr/>
        </p:nvGrpSpPr>
        <p:grpSpPr>
          <a:xfrm>
            <a:off x="58724" y="4575754"/>
            <a:ext cx="868764" cy="1241092"/>
            <a:chOff x="1" y="3376847"/>
            <a:chExt cx="868764" cy="1241092"/>
          </a:xfrm>
        </p:grpSpPr>
        <p:sp>
          <p:nvSpPr>
            <p:cNvPr id="33" name="Pil: sparr 32">
              <a:extLst>
                <a:ext uri="{FF2B5EF4-FFF2-40B4-BE49-F238E27FC236}">
                  <a16:creationId xmlns:a16="http://schemas.microsoft.com/office/drawing/2014/main" id="{74CCC6E7-F6F2-4924-BDA3-5C038F5CFB9F}"/>
                </a:ext>
              </a:extLst>
            </p:cNvPr>
            <p:cNvSpPr/>
            <p:nvPr/>
          </p:nvSpPr>
          <p:spPr>
            <a:xfrm rot="5400000">
              <a:off x="-186163" y="3563011"/>
              <a:ext cx="1241092" cy="868764"/>
            </a:xfrm>
            <a:prstGeom prst="chevron">
              <a:avLst/>
            </a:prstGeom>
          </p:spPr>
          <p:style>
            <a:lnRef idx="1">
              <a:schemeClr val="accent5">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34" name="Pil: sparr 16">
              <a:extLst>
                <a:ext uri="{FF2B5EF4-FFF2-40B4-BE49-F238E27FC236}">
                  <a16:creationId xmlns:a16="http://schemas.microsoft.com/office/drawing/2014/main" id="{B71A61D9-CDD5-4AF3-A1DE-95B826F4CF05}"/>
                </a:ext>
              </a:extLst>
            </p:cNvPr>
            <p:cNvSpPr txBox="1"/>
            <p:nvPr/>
          </p:nvSpPr>
          <p:spPr>
            <a:xfrm>
              <a:off x="1" y="3811229"/>
              <a:ext cx="868764" cy="3723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sv-SE" sz="1000" kern="1200"/>
                <a:t>9 mot 9</a:t>
              </a:r>
            </a:p>
          </p:txBody>
        </p:sp>
      </p:grpSp>
      <p:grpSp>
        <p:nvGrpSpPr>
          <p:cNvPr id="23" name="Grupp 22">
            <a:extLst>
              <a:ext uri="{FF2B5EF4-FFF2-40B4-BE49-F238E27FC236}">
                <a16:creationId xmlns:a16="http://schemas.microsoft.com/office/drawing/2014/main" id="{F843AB76-C3DA-4A16-9E95-88DA48F60417}"/>
              </a:ext>
            </a:extLst>
          </p:cNvPr>
          <p:cNvGrpSpPr/>
          <p:nvPr/>
        </p:nvGrpSpPr>
        <p:grpSpPr>
          <a:xfrm>
            <a:off x="927487" y="4575754"/>
            <a:ext cx="5786501" cy="806710"/>
            <a:chOff x="868764" y="3376847"/>
            <a:chExt cx="5786501" cy="806710"/>
          </a:xfrm>
        </p:grpSpPr>
        <p:sp>
          <p:nvSpPr>
            <p:cNvPr id="31" name="Rektangel: övre hörn rundade 30">
              <a:extLst>
                <a:ext uri="{FF2B5EF4-FFF2-40B4-BE49-F238E27FC236}">
                  <a16:creationId xmlns:a16="http://schemas.microsoft.com/office/drawing/2014/main" id="{3B6D582D-7843-4748-A713-29380EEC22B7}"/>
                </a:ext>
              </a:extLst>
            </p:cNvPr>
            <p:cNvSpPr/>
            <p:nvPr/>
          </p:nvSpPr>
          <p:spPr>
            <a:xfrm rot="5400000">
              <a:off x="3358660" y="886951"/>
              <a:ext cx="806710" cy="5786501"/>
            </a:xfrm>
            <a:prstGeom prst="round2SameRect">
              <a:avLst/>
            </a:prstGeom>
          </p:spPr>
          <p:style>
            <a:lnRef idx="1">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2" name="Rektangel: övre hörn rundade 18">
              <a:extLst>
                <a:ext uri="{FF2B5EF4-FFF2-40B4-BE49-F238E27FC236}">
                  <a16:creationId xmlns:a16="http://schemas.microsoft.com/office/drawing/2014/main" id="{92B0B791-6350-47E3-8A5C-814DD23ABD97}"/>
                </a:ext>
              </a:extLst>
            </p:cNvPr>
            <p:cNvSpPr txBox="1"/>
            <p:nvPr/>
          </p:nvSpPr>
          <p:spPr>
            <a:xfrm>
              <a:off x="868765" y="3416226"/>
              <a:ext cx="5747121" cy="7279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sv-SE" sz="900" kern="1200" dirty="0"/>
                <a:t>13-14 år</a:t>
              </a:r>
            </a:p>
            <a:p>
              <a:pPr marL="57150" lvl="1" indent="-57150" algn="l" defTabSz="400050">
                <a:lnSpc>
                  <a:spcPct val="90000"/>
                </a:lnSpc>
                <a:spcBef>
                  <a:spcPct val="0"/>
                </a:spcBef>
                <a:spcAft>
                  <a:spcPct val="15000"/>
                </a:spcAft>
                <a:buChar char="•"/>
              </a:pPr>
              <a:r>
                <a:rPr lang="sv-SE" sz="900" b="0" i="0" kern="1200" dirty="0"/>
                <a:t>Förmågan att samarbeta förbättras i takt med ökad erfarenhet av fotboll. Samverkan kan ske i större enheter där exempelvis lagdelar genomför aktioner tillsammans. I anfallsspelet kan spelarna till exempel göra löpningar för att skapa yta för andra. I försvarsspelet förstår spelarna syftet med exempelvis överflyttning och uppflyttning.</a:t>
              </a:r>
              <a:endParaRPr lang="sv-SE" sz="900" kern="1200" dirty="0"/>
            </a:p>
          </p:txBody>
        </p:sp>
      </p:grpSp>
      <p:grpSp>
        <p:nvGrpSpPr>
          <p:cNvPr id="24" name="Grupp 23">
            <a:extLst>
              <a:ext uri="{FF2B5EF4-FFF2-40B4-BE49-F238E27FC236}">
                <a16:creationId xmlns:a16="http://schemas.microsoft.com/office/drawing/2014/main" id="{793A5490-3C9F-4FE8-ADB5-E36AE2811F60}"/>
              </a:ext>
            </a:extLst>
          </p:cNvPr>
          <p:cNvGrpSpPr/>
          <p:nvPr/>
        </p:nvGrpSpPr>
        <p:grpSpPr>
          <a:xfrm>
            <a:off x="58724" y="5701105"/>
            <a:ext cx="868764" cy="1241092"/>
            <a:chOff x="1" y="4502198"/>
            <a:chExt cx="868764" cy="1241092"/>
          </a:xfrm>
        </p:grpSpPr>
        <p:sp>
          <p:nvSpPr>
            <p:cNvPr id="28" name="Pil: sparr 27">
              <a:extLst>
                <a:ext uri="{FF2B5EF4-FFF2-40B4-BE49-F238E27FC236}">
                  <a16:creationId xmlns:a16="http://schemas.microsoft.com/office/drawing/2014/main" id="{24C3E238-E4DE-4403-B1F9-73016A58877F}"/>
                </a:ext>
              </a:extLst>
            </p:cNvPr>
            <p:cNvSpPr/>
            <p:nvPr/>
          </p:nvSpPr>
          <p:spPr>
            <a:xfrm rot="5400000">
              <a:off x="-186163" y="4688362"/>
              <a:ext cx="1241092" cy="868764"/>
            </a:xfrm>
            <a:prstGeom prst="chevron">
              <a:avLst/>
            </a:prstGeom>
          </p:spPr>
          <p:style>
            <a:lnRef idx="1">
              <a:schemeClr val="accent6">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sp>
        <p:sp>
          <p:nvSpPr>
            <p:cNvPr id="29" name="Pil: sparr 20">
              <a:extLst>
                <a:ext uri="{FF2B5EF4-FFF2-40B4-BE49-F238E27FC236}">
                  <a16:creationId xmlns:a16="http://schemas.microsoft.com/office/drawing/2014/main" id="{26799ED3-45AD-45D2-A501-B985EF475A2C}"/>
                </a:ext>
              </a:extLst>
            </p:cNvPr>
            <p:cNvSpPr txBox="1"/>
            <p:nvPr/>
          </p:nvSpPr>
          <p:spPr>
            <a:xfrm>
              <a:off x="1" y="4936580"/>
              <a:ext cx="868764" cy="3723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sv-SE" sz="1000" kern="1200"/>
                <a:t>11 mot 11</a:t>
              </a:r>
            </a:p>
          </p:txBody>
        </p:sp>
      </p:grpSp>
      <p:grpSp>
        <p:nvGrpSpPr>
          <p:cNvPr id="25" name="Grupp 24">
            <a:extLst>
              <a:ext uri="{FF2B5EF4-FFF2-40B4-BE49-F238E27FC236}">
                <a16:creationId xmlns:a16="http://schemas.microsoft.com/office/drawing/2014/main" id="{0F94331B-460D-436B-98FD-CF74912861B2}"/>
              </a:ext>
            </a:extLst>
          </p:cNvPr>
          <p:cNvGrpSpPr/>
          <p:nvPr/>
        </p:nvGrpSpPr>
        <p:grpSpPr>
          <a:xfrm>
            <a:off x="927487" y="5701106"/>
            <a:ext cx="5786501" cy="806710"/>
            <a:chOff x="868764" y="4502199"/>
            <a:chExt cx="5786501" cy="806710"/>
          </a:xfrm>
        </p:grpSpPr>
        <p:sp>
          <p:nvSpPr>
            <p:cNvPr id="26" name="Rektangel: övre hörn rundade 25">
              <a:extLst>
                <a:ext uri="{FF2B5EF4-FFF2-40B4-BE49-F238E27FC236}">
                  <a16:creationId xmlns:a16="http://schemas.microsoft.com/office/drawing/2014/main" id="{0A15BBA8-4656-4A84-A2A5-02F077706EA0}"/>
                </a:ext>
              </a:extLst>
            </p:cNvPr>
            <p:cNvSpPr/>
            <p:nvPr/>
          </p:nvSpPr>
          <p:spPr>
            <a:xfrm rot="5400000">
              <a:off x="3358660" y="2012303"/>
              <a:ext cx="806710" cy="5786501"/>
            </a:xfrm>
            <a:prstGeom prst="round2SameRect">
              <a:avLst/>
            </a:prstGeom>
          </p:spPr>
          <p:style>
            <a:lnRef idx="1">
              <a:schemeClr val="accent6">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7" name="Rektangel: övre hörn rundade 22">
              <a:extLst>
                <a:ext uri="{FF2B5EF4-FFF2-40B4-BE49-F238E27FC236}">
                  <a16:creationId xmlns:a16="http://schemas.microsoft.com/office/drawing/2014/main" id="{254139ED-80B2-4F36-BB76-477458B75E63}"/>
                </a:ext>
              </a:extLst>
            </p:cNvPr>
            <p:cNvSpPr txBox="1"/>
            <p:nvPr/>
          </p:nvSpPr>
          <p:spPr>
            <a:xfrm>
              <a:off x="868765" y="4541578"/>
              <a:ext cx="5747121" cy="72795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5715" rIns="5715" bIns="5715" numCol="1" spcCol="1270" anchor="ctr" anchorCtr="0">
              <a:noAutofit/>
            </a:bodyPr>
            <a:lstStyle/>
            <a:p>
              <a:pPr marL="57150" lvl="1" indent="-57150" algn="l" defTabSz="400050">
                <a:lnSpc>
                  <a:spcPct val="90000"/>
                </a:lnSpc>
                <a:spcBef>
                  <a:spcPct val="0"/>
                </a:spcBef>
                <a:spcAft>
                  <a:spcPct val="15000"/>
                </a:spcAft>
                <a:buChar char="•"/>
              </a:pPr>
              <a:r>
                <a:rPr lang="sv-SE" sz="900" kern="1200" dirty="0"/>
                <a:t>15 år -</a:t>
              </a:r>
            </a:p>
            <a:p>
              <a:pPr marL="57150" lvl="1" indent="-57150" algn="l" defTabSz="400050">
                <a:lnSpc>
                  <a:spcPct val="90000"/>
                </a:lnSpc>
                <a:spcBef>
                  <a:spcPct val="0"/>
                </a:spcBef>
                <a:spcAft>
                  <a:spcPct val="15000"/>
                </a:spcAft>
                <a:buChar char="•"/>
              </a:pPr>
              <a:r>
                <a:rPr lang="sv-SE" sz="900" b="0" i="0" kern="1200" dirty="0"/>
                <a:t>Spelarna har ofta flera års erfarenhet av fotboll och god förståelse för spelet. Samverkan sker över hela planen i spelets olika skeden och lagens spelsystem syns allt tydligare.</a:t>
              </a:r>
              <a:endParaRPr lang="sv-SE" sz="900" kern="1200" dirty="0"/>
            </a:p>
          </p:txBody>
        </p:sp>
      </p:grpSp>
      <p:sp>
        <p:nvSpPr>
          <p:cNvPr id="47" name="textruta 46">
            <a:extLst>
              <a:ext uri="{FF2B5EF4-FFF2-40B4-BE49-F238E27FC236}">
                <a16:creationId xmlns:a16="http://schemas.microsoft.com/office/drawing/2014/main" id="{FEF576DE-9D73-4DF1-8F5B-685B3FAA547E}"/>
              </a:ext>
            </a:extLst>
          </p:cNvPr>
          <p:cNvSpPr txBox="1"/>
          <p:nvPr/>
        </p:nvSpPr>
        <p:spPr>
          <a:xfrm>
            <a:off x="7113864" y="2526020"/>
            <a:ext cx="4446165" cy="2308324"/>
          </a:xfrm>
          <a:prstGeom prst="rect">
            <a:avLst/>
          </a:prstGeom>
          <a:solidFill>
            <a:schemeClr val="bg1"/>
          </a:solidFill>
        </p:spPr>
        <p:txBody>
          <a:bodyPr wrap="square" rtlCol="0">
            <a:spAutoFit/>
          </a:bodyPr>
          <a:lstStyle/>
          <a:p>
            <a:r>
              <a:rPr lang="sv-SE" b="1" dirty="0"/>
              <a:t>Fokus 2023- 5vs5</a:t>
            </a:r>
          </a:p>
          <a:p>
            <a:r>
              <a:rPr lang="sv-SE" dirty="0"/>
              <a:t>Bilda ett lag, skapa lagkänsla</a:t>
            </a:r>
          </a:p>
          <a:p>
            <a:r>
              <a:rPr lang="sv-SE" dirty="0"/>
              <a:t>Anfallsspel/försvarsspel</a:t>
            </a:r>
          </a:p>
          <a:p>
            <a:r>
              <a:rPr lang="sv-SE" dirty="0"/>
              <a:t>Uppmuntra till att prova på målvaktsspel</a:t>
            </a:r>
          </a:p>
          <a:p>
            <a:r>
              <a:rPr lang="sv-SE" dirty="0"/>
              <a:t>Koordination/rörelse</a:t>
            </a:r>
          </a:p>
          <a:p>
            <a:r>
              <a:rPr lang="sv-SE" dirty="0"/>
              <a:t>Mycket spelövningar</a:t>
            </a:r>
          </a:p>
          <a:p>
            <a:r>
              <a:rPr lang="sv-SE" dirty="0"/>
              <a:t>Väva in lekfulla övningar. (Ibland ”ren” lek)</a:t>
            </a:r>
          </a:p>
          <a:p>
            <a:r>
              <a:rPr lang="sv-SE" dirty="0"/>
              <a:t>Låta tjejerna vara med och påverka</a:t>
            </a:r>
          </a:p>
        </p:txBody>
      </p:sp>
    </p:spTree>
    <p:extLst>
      <p:ext uri="{BB962C8B-B14F-4D97-AF65-F5344CB8AC3E}">
        <p14:creationId xmlns:p14="http://schemas.microsoft.com/office/powerpoint/2010/main" val="1882078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130CA89-3E1A-7F92-30F9-FD819840E5FB}"/>
              </a:ext>
            </a:extLst>
          </p:cNvPr>
          <p:cNvSpPr>
            <a:spLocks noGrp="1"/>
          </p:cNvSpPr>
          <p:nvPr>
            <p:ph type="title"/>
          </p:nvPr>
        </p:nvSpPr>
        <p:spPr>
          <a:xfrm>
            <a:off x="195692" y="485396"/>
            <a:ext cx="9888496" cy="900131"/>
          </a:xfrm>
        </p:spPr>
        <p:txBody>
          <a:bodyPr anchor="t">
            <a:normAutofit/>
          </a:bodyPr>
          <a:lstStyle/>
          <a:p>
            <a:r>
              <a:rPr lang="sv-SE" sz="4000" b="1" dirty="0">
                <a:solidFill>
                  <a:schemeClr val="bg1"/>
                </a:solidFill>
                <a:latin typeface="+mn-lt"/>
              </a:rPr>
              <a:t>Fotbollsåret 2023</a:t>
            </a:r>
          </a:p>
        </p:txBody>
      </p:sp>
      <p:sp>
        <p:nvSpPr>
          <p:cNvPr id="55" name="Rectangle 54">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ruta 48">
            <a:extLst>
              <a:ext uri="{FF2B5EF4-FFF2-40B4-BE49-F238E27FC236}">
                <a16:creationId xmlns:a16="http://schemas.microsoft.com/office/drawing/2014/main" id="{F466D691-D4F1-449A-A0B7-5C8C7E0AEBE8}"/>
              </a:ext>
            </a:extLst>
          </p:cNvPr>
          <p:cNvSpPr txBox="1"/>
          <p:nvPr/>
        </p:nvSpPr>
        <p:spPr>
          <a:xfrm>
            <a:off x="-10" y="1731258"/>
            <a:ext cx="3923826" cy="4955203"/>
          </a:xfrm>
          <a:prstGeom prst="rect">
            <a:avLst/>
          </a:prstGeom>
          <a:solidFill>
            <a:schemeClr val="bg1">
              <a:lumMod val="95000"/>
            </a:schemeClr>
          </a:solidFill>
        </p:spPr>
        <p:txBody>
          <a:bodyPr wrap="square" rtlCol="0">
            <a:spAutoFit/>
          </a:bodyPr>
          <a:lstStyle/>
          <a:p>
            <a:pPr marL="285750" indent="-285750">
              <a:buFontTx/>
              <a:buChar char="-"/>
            </a:pPr>
            <a:r>
              <a:rPr lang="sv-SE" sz="1400" dirty="0"/>
              <a:t>Spel 5 mot 5</a:t>
            </a:r>
          </a:p>
          <a:p>
            <a:pPr marL="285750" indent="-285750">
              <a:buFontTx/>
              <a:buChar char="-"/>
            </a:pPr>
            <a:r>
              <a:rPr lang="sv-SE" sz="1400" dirty="0"/>
              <a:t>Träning 2 ggr/ vecka. Söndag + Onsdag. Exakta tider kommuniceras vid besked.</a:t>
            </a:r>
          </a:p>
          <a:p>
            <a:pPr marL="285750" indent="-285750">
              <a:buFontTx/>
              <a:buChar char="-"/>
            </a:pPr>
            <a:endParaRPr lang="sv-SE" sz="1400" dirty="0"/>
          </a:p>
          <a:p>
            <a:pPr marL="285750" indent="-285750">
              <a:buFontTx/>
              <a:buChar char="-"/>
            </a:pPr>
            <a:r>
              <a:rPr lang="sv-SE" sz="1400" dirty="0"/>
              <a:t>2 lag anmälda till seriespel. Notviken Gul + Svart</a:t>
            </a:r>
          </a:p>
          <a:p>
            <a:pPr marL="285750" indent="-285750">
              <a:buFontTx/>
              <a:buChar char="-"/>
            </a:pPr>
            <a:endParaRPr lang="sv-SE" sz="1400" dirty="0"/>
          </a:p>
          <a:p>
            <a:pPr marL="285750" indent="-285750">
              <a:buFontTx/>
              <a:buChar char="-"/>
            </a:pPr>
            <a:r>
              <a:rPr lang="sv-SE" sz="1400" dirty="0"/>
              <a:t>Preliminärt spelschema utskickat.</a:t>
            </a:r>
          </a:p>
          <a:p>
            <a:pPr marL="285750" indent="-285750">
              <a:buFontTx/>
              <a:buChar char="-"/>
            </a:pPr>
            <a:endParaRPr lang="sv-SE" sz="1400" dirty="0"/>
          </a:p>
          <a:p>
            <a:pPr marL="285750" indent="-285750">
              <a:buFontTx/>
              <a:buChar char="-"/>
            </a:pPr>
            <a:r>
              <a:rPr lang="sv-SE" sz="1400" dirty="0"/>
              <a:t>Finns cuper att spela. </a:t>
            </a:r>
            <a:r>
              <a:rPr lang="sv-SE" sz="1400" dirty="0" err="1"/>
              <a:t>T.ex</a:t>
            </a:r>
            <a:endParaRPr lang="sv-SE" sz="1400" dirty="0"/>
          </a:p>
          <a:p>
            <a:r>
              <a:rPr lang="sv-SE" sz="1400" dirty="0"/>
              <a:t> Examenscupen, Gammelstads Cup, Mini </a:t>
            </a:r>
            <a:r>
              <a:rPr lang="sv-SE" sz="1400" dirty="0" err="1"/>
              <a:t>Sundis</a:t>
            </a:r>
            <a:r>
              <a:rPr lang="sv-SE" sz="1400" dirty="0"/>
              <a:t> Cup (Sunderbyn). </a:t>
            </a:r>
          </a:p>
          <a:p>
            <a:endParaRPr lang="sv-SE" sz="1400" dirty="0"/>
          </a:p>
          <a:p>
            <a:r>
              <a:rPr lang="sv-SE" sz="1400" dirty="0"/>
              <a:t>Utöver ovanstående så anordnas även en prova på cup 7 vs 7 på Tunavallen.</a:t>
            </a:r>
          </a:p>
          <a:p>
            <a:endParaRPr lang="sv-SE" sz="1400" dirty="0"/>
          </a:p>
          <a:p>
            <a:pPr marL="285750" indent="-285750">
              <a:buFontTx/>
              <a:buChar char="-"/>
            </a:pPr>
            <a:r>
              <a:rPr lang="sv-SE" sz="1400" dirty="0"/>
              <a:t>Ledigt Juli månad</a:t>
            </a:r>
          </a:p>
          <a:p>
            <a:pPr marL="285750" indent="-285750">
              <a:buFontTx/>
              <a:buChar char="-"/>
            </a:pPr>
            <a:r>
              <a:rPr lang="sv-SE" sz="1400" dirty="0"/>
              <a:t>Alltid samling på Tunavallen inför bortamatch. Detta för att se till så att alla har skjuts.</a:t>
            </a:r>
          </a:p>
          <a:p>
            <a:endParaRPr lang="sv-SE" sz="1600" dirty="0"/>
          </a:p>
          <a:p>
            <a:endParaRPr lang="sv-SE" sz="1600" dirty="0"/>
          </a:p>
          <a:p>
            <a:endParaRPr lang="sv-SE" b="1" dirty="0"/>
          </a:p>
        </p:txBody>
      </p:sp>
      <p:graphicFrame>
        <p:nvGraphicFramePr>
          <p:cNvPr id="50" name="Platshållare för innehåll 3">
            <a:extLst>
              <a:ext uri="{FF2B5EF4-FFF2-40B4-BE49-F238E27FC236}">
                <a16:creationId xmlns:a16="http://schemas.microsoft.com/office/drawing/2014/main" id="{259F7B74-D725-446D-BCA7-46FF148570ED}"/>
              </a:ext>
            </a:extLst>
          </p:cNvPr>
          <p:cNvGraphicFramePr>
            <a:graphicFrameLocks noGrp="1"/>
          </p:cNvGraphicFramePr>
          <p:nvPr>
            <p:ph idx="1"/>
            <p:extLst>
              <p:ext uri="{D42A27DB-BD31-4B8C-83A1-F6EECF244321}">
                <p14:modId xmlns:p14="http://schemas.microsoft.com/office/powerpoint/2010/main" val="1484496584"/>
              </p:ext>
            </p:extLst>
          </p:nvPr>
        </p:nvGraphicFramePr>
        <p:xfrm>
          <a:off x="4367485" y="1638994"/>
          <a:ext cx="6656479" cy="49251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 name="Picture 2">
            <a:extLst>
              <a:ext uri="{FF2B5EF4-FFF2-40B4-BE49-F238E27FC236}">
                <a16:creationId xmlns:a16="http://schemas.microsoft.com/office/drawing/2014/main" id="{FCA5882E-7615-4EC6-9007-9D3423EFD2A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22"/>
          <a:stretch/>
        </p:blipFill>
        <p:spPr bwMode="auto">
          <a:xfrm>
            <a:off x="10512078" y="72879"/>
            <a:ext cx="1484230" cy="1487532"/>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a:extLst>
              <a:ext uri="{FF2B5EF4-FFF2-40B4-BE49-F238E27FC236}">
                <a16:creationId xmlns:a16="http://schemas.microsoft.com/office/drawing/2014/main" id="{18006D84-F84C-407E-8AC5-F0B6A9A0EF79}"/>
              </a:ext>
            </a:extLst>
          </p:cNvPr>
          <p:cNvSpPr txBox="1"/>
          <p:nvPr/>
        </p:nvSpPr>
        <p:spPr>
          <a:xfrm>
            <a:off x="6392411" y="5452844"/>
            <a:ext cx="4395831"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Vilka cuper ska vi anmäla oss till? Beslut!</a:t>
            </a:r>
          </a:p>
        </p:txBody>
      </p:sp>
    </p:spTree>
    <p:extLst>
      <p:ext uri="{BB962C8B-B14F-4D97-AF65-F5344CB8AC3E}">
        <p14:creationId xmlns:p14="http://schemas.microsoft.com/office/powerpoint/2010/main" val="213807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130CA89-3E1A-7F92-30F9-FD819840E5FB}"/>
              </a:ext>
            </a:extLst>
          </p:cNvPr>
          <p:cNvSpPr>
            <a:spLocks noGrp="1"/>
          </p:cNvSpPr>
          <p:nvPr>
            <p:ph type="title"/>
          </p:nvPr>
        </p:nvSpPr>
        <p:spPr>
          <a:xfrm>
            <a:off x="1156851" y="637762"/>
            <a:ext cx="9888496" cy="900131"/>
          </a:xfrm>
        </p:spPr>
        <p:txBody>
          <a:bodyPr anchor="t">
            <a:normAutofit/>
          </a:bodyPr>
          <a:lstStyle/>
          <a:p>
            <a:r>
              <a:rPr lang="sv-SE" sz="4000" b="1">
                <a:solidFill>
                  <a:schemeClr val="bg1"/>
                </a:solidFill>
                <a:latin typeface="+mn-lt"/>
              </a:rPr>
              <a:t>Kommunikation</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E63B82CC-E269-F571-44F5-DE90F78E38B6}"/>
              </a:ext>
            </a:extLst>
          </p:cNvPr>
          <p:cNvSpPr>
            <a:spLocks noGrp="1"/>
          </p:cNvSpPr>
          <p:nvPr>
            <p:ph idx="1"/>
          </p:nvPr>
        </p:nvSpPr>
        <p:spPr>
          <a:xfrm>
            <a:off x="1155548" y="2217343"/>
            <a:ext cx="9880893" cy="3959619"/>
          </a:xfrm>
        </p:spPr>
        <p:txBody>
          <a:bodyPr>
            <a:normAutofit fontScale="62500" lnSpcReduction="20000"/>
          </a:bodyPr>
          <a:lstStyle/>
          <a:p>
            <a:pPr marL="0" lvl="0" fontAlgn="base">
              <a:spcBef>
                <a:spcPct val="0"/>
              </a:spcBef>
              <a:spcAft>
                <a:spcPts val="600"/>
              </a:spcAft>
            </a:pPr>
            <a:r>
              <a:rPr lang="sv-SE" dirty="0"/>
              <a:t>  </a:t>
            </a:r>
            <a:r>
              <a:rPr lang="sv-SE" sz="3200" dirty="0"/>
              <a:t>Kallelser till matcher och övrig info från oss ledare kommer att skickas ut via </a:t>
            </a:r>
            <a:r>
              <a:rPr lang="sv-SE" sz="3200" dirty="0" err="1"/>
              <a:t>SportAdmin</a:t>
            </a:r>
            <a:r>
              <a:rPr lang="sv-SE" sz="3200" dirty="0"/>
              <a:t>. </a:t>
            </a:r>
          </a:p>
          <a:p>
            <a:pPr marL="0" lvl="0" indent="0" fontAlgn="base">
              <a:spcBef>
                <a:spcPct val="0"/>
              </a:spcBef>
              <a:spcAft>
                <a:spcPts val="600"/>
              </a:spcAft>
              <a:buNone/>
            </a:pPr>
            <a:r>
              <a:rPr lang="en-US" altLang="sv-SE" sz="3200" b="1" dirty="0"/>
              <a:t>OBS VIKTIGT ATT VI SVARAR PÅ KALLELSE SÅ ATT VI KAN PLANERA INFÖR MATCHER!</a:t>
            </a:r>
            <a:endParaRPr kumimoji="0" lang="en-US" altLang="sv-SE" sz="2300" b="1" i="0" u="none" strike="noStrike" cap="none" normalizeH="0" baseline="0" dirty="0">
              <a:ln>
                <a:noFill/>
              </a:ln>
              <a:effectLst/>
              <a:latin typeface="+mn-lt"/>
            </a:endParaRPr>
          </a:p>
          <a:p>
            <a:pPr marL="0" marR="0" lvl="0" eaLnBrk="1" fontAlgn="base" hangingPunct="1">
              <a:spcBef>
                <a:spcPct val="0"/>
              </a:spcBef>
              <a:spcAft>
                <a:spcPts val="600"/>
              </a:spcAft>
              <a:buClrTx/>
              <a:buSzTx/>
              <a:tabLst/>
            </a:pPr>
            <a:endParaRPr kumimoji="0" lang="en-US" altLang="sv-SE" sz="2400" b="0" i="0" u="none" strike="noStrike" cap="none" normalizeH="0" baseline="0" dirty="0">
              <a:ln>
                <a:noFill/>
              </a:ln>
              <a:effectLst/>
              <a:latin typeface="+mn-lt"/>
            </a:endParaRPr>
          </a:p>
          <a:p>
            <a:pPr marL="0" marR="0" lvl="0" eaLnBrk="1" fontAlgn="base" hangingPunct="1">
              <a:spcBef>
                <a:spcPct val="0"/>
              </a:spcBef>
              <a:spcAft>
                <a:spcPts val="600"/>
              </a:spcAft>
              <a:buClrTx/>
              <a:buSzTx/>
              <a:tabLst/>
            </a:pPr>
            <a:r>
              <a:rPr kumimoji="0" lang="en-US" altLang="sv-SE" sz="2400" b="0" i="0" u="none" strike="noStrike" cap="none" normalizeH="0" baseline="0" dirty="0" err="1">
                <a:ln>
                  <a:noFill/>
                </a:ln>
                <a:effectLst/>
                <a:latin typeface="+mn-lt"/>
              </a:rPr>
              <a:t>Vår</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lagsida</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finns</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på</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SportAdmin</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och</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nås</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enklast</a:t>
            </a:r>
            <a:r>
              <a:rPr kumimoji="0" lang="en-US" altLang="sv-SE" sz="2400" b="0" i="0" u="none" strike="noStrike" cap="none" normalizeH="0" baseline="0" dirty="0">
                <a:ln>
                  <a:noFill/>
                </a:ln>
                <a:effectLst/>
                <a:latin typeface="+mn-lt"/>
              </a:rPr>
              <a:t> via </a:t>
            </a:r>
            <a:r>
              <a:rPr kumimoji="0" lang="en-US" altLang="sv-SE" sz="2400" b="0" i="0" u="none" strike="noStrike" cap="none" normalizeH="0" baseline="0" dirty="0" err="1">
                <a:ln>
                  <a:noFill/>
                </a:ln>
                <a:effectLst/>
                <a:latin typeface="+mn-lt"/>
              </a:rPr>
              <a:t>medlemsappen</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som</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ni</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kan</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ladda</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ner</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här</a:t>
            </a:r>
            <a:r>
              <a:rPr kumimoji="0" lang="en-US" altLang="sv-SE" sz="2400" b="0" i="0" u="none" strike="noStrike" cap="none" normalizeH="0" baseline="0" dirty="0">
                <a:ln>
                  <a:noFill/>
                </a:ln>
                <a:effectLst/>
                <a:latin typeface="+mn-lt"/>
              </a:rPr>
              <a:t> </a:t>
            </a:r>
          </a:p>
          <a:p>
            <a:pPr marL="0" marR="0" lvl="0" indent="0" eaLnBrk="1" fontAlgn="base" hangingPunct="1">
              <a:spcBef>
                <a:spcPct val="0"/>
              </a:spcBef>
              <a:spcAft>
                <a:spcPts val="600"/>
              </a:spcAft>
              <a:buClrTx/>
              <a:buSzTx/>
              <a:buNone/>
              <a:tabLst/>
            </a:pPr>
            <a:r>
              <a:rPr kumimoji="0" lang="en-US" altLang="sv-SE" sz="2400" b="0" i="0" u="none" strike="noStrike" cap="none" normalizeH="0" baseline="0" dirty="0">
                <a:ln>
                  <a:noFill/>
                </a:ln>
                <a:effectLst/>
                <a:latin typeface="+mn-lt"/>
                <a:hlinkClick r:id="rId2"/>
              </a:rPr>
              <a:t>https://support.sportadmin.se/support/solutions/articles/48000565561-ladda-ner-sportadmins-medlemsapp</a:t>
            </a:r>
            <a:r>
              <a:rPr kumimoji="0" lang="en-US" altLang="sv-SE" sz="2400" b="0" i="0" u="none" strike="noStrike" cap="none" normalizeH="0" baseline="0" dirty="0">
                <a:ln>
                  <a:noFill/>
                </a:ln>
                <a:effectLst/>
                <a:latin typeface="+mn-lt"/>
              </a:rPr>
              <a:t>          </a:t>
            </a:r>
          </a:p>
          <a:p>
            <a:pPr marL="0" marR="0" lvl="0" indent="0" eaLnBrk="1" fontAlgn="base" hangingPunct="1">
              <a:spcBef>
                <a:spcPct val="0"/>
              </a:spcBef>
              <a:spcAft>
                <a:spcPts val="600"/>
              </a:spcAft>
              <a:buClrTx/>
              <a:buSzTx/>
              <a:buNone/>
              <a:tabLst/>
            </a:pPr>
            <a:r>
              <a:rPr lang="en-US" altLang="sv-SE" sz="2400" dirty="0" err="1">
                <a:latin typeface="+mn-lt"/>
              </a:rPr>
              <a:t>H</a:t>
            </a:r>
            <a:r>
              <a:rPr kumimoji="0" lang="en-US" altLang="sv-SE" sz="2400" b="0" i="0" u="none" strike="noStrike" cap="none" normalizeH="0" baseline="0" dirty="0" err="1">
                <a:ln>
                  <a:noFill/>
                </a:ln>
                <a:effectLst/>
                <a:latin typeface="+mn-lt"/>
              </a:rPr>
              <a:t>är</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kommer</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ni</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att</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kunna</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svara</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på</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kallelser</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hitta</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kalendern</a:t>
            </a:r>
            <a:r>
              <a:rPr kumimoji="0" lang="en-US" altLang="sv-SE" sz="2400" b="0" i="0" u="none" strike="noStrike" cap="none" normalizeH="0" baseline="0" dirty="0">
                <a:ln>
                  <a:noFill/>
                </a:ln>
                <a:effectLst/>
                <a:latin typeface="+mn-lt"/>
              </a:rPr>
              <a:t> mm. </a:t>
            </a:r>
          </a:p>
          <a:p>
            <a:pPr marL="0" marR="0" lvl="0" eaLnBrk="1" fontAlgn="base" hangingPunct="1">
              <a:spcBef>
                <a:spcPct val="0"/>
              </a:spcBef>
              <a:spcAft>
                <a:spcPts val="600"/>
              </a:spcAft>
              <a:buClrTx/>
              <a:buSzTx/>
              <a:tabLst/>
            </a:pPr>
            <a:endParaRPr kumimoji="0" lang="en-US" altLang="sv-SE" sz="2400" b="0" i="0" u="none" strike="noStrike" cap="none" normalizeH="0" baseline="0" dirty="0">
              <a:ln>
                <a:noFill/>
              </a:ln>
              <a:effectLst/>
              <a:latin typeface="+mn-lt"/>
            </a:endParaRPr>
          </a:p>
          <a:p>
            <a:pPr marL="0" marR="0" lvl="0" indent="0" eaLnBrk="1" fontAlgn="base" hangingPunct="1">
              <a:spcBef>
                <a:spcPct val="0"/>
              </a:spcBef>
              <a:spcAft>
                <a:spcPts val="600"/>
              </a:spcAft>
              <a:buClrTx/>
              <a:buSzTx/>
              <a:buNone/>
              <a:tabLst/>
            </a:pPr>
            <a:r>
              <a:rPr kumimoji="0" lang="en-US" altLang="sv-SE" sz="2400" b="0" i="0" u="none" strike="noStrike" cap="none" normalizeH="0" baseline="0" dirty="0">
                <a:ln>
                  <a:noFill/>
                </a:ln>
                <a:effectLst/>
                <a:latin typeface="+mn-lt"/>
              </a:rPr>
              <a:t>Ni </a:t>
            </a:r>
            <a:r>
              <a:rPr kumimoji="0" lang="en-US" altLang="sv-SE" sz="2400" b="0" i="0" u="none" strike="noStrike" cap="none" normalizeH="0" baseline="0" dirty="0" err="1">
                <a:ln>
                  <a:noFill/>
                </a:ln>
                <a:effectLst/>
                <a:latin typeface="+mn-lt"/>
              </a:rPr>
              <a:t>kan</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även</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gå</a:t>
            </a:r>
            <a:r>
              <a:rPr kumimoji="0" lang="en-US" altLang="sv-SE" sz="2400" b="0" i="0" u="none" strike="noStrike" cap="none" normalizeH="0" baseline="0" dirty="0">
                <a:ln>
                  <a:noFill/>
                </a:ln>
                <a:effectLst/>
                <a:latin typeface="+mn-lt"/>
              </a:rPr>
              <a:t> in via </a:t>
            </a:r>
            <a:r>
              <a:rPr kumimoji="0" lang="en-US" altLang="sv-SE" sz="2400" b="0" i="0" u="none" strike="noStrike" cap="none" normalizeH="0" baseline="0" dirty="0" err="1">
                <a:ln>
                  <a:noFill/>
                </a:ln>
                <a:effectLst/>
                <a:latin typeface="+mn-lt"/>
              </a:rPr>
              <a:t>en</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webbläsare</a:t>
            </a:r>
            <a:r>
              <a:rPr kumimoji="0" lang="en-US" altLang="sv-SE" sz="2400" b="0" i="0" u="none" strike="noStrike" cap="none" normalizeH="0" baseline="0" dirty="0">
                <a:ln>
                  <a:noFill/>
                </a:ln>
                <a:effectLst/>
                <a:latin typeface="+mn-lt"/>
              </a:rPr>
              <a:t> (se </a:t>
            </a:r>
            <a:r>
              <a:rPr kumimoji="0" lang="en-US" altLang="sv-SE" sz="2400" b="0" i="0" u="none" strike="noStrike" cap="none" normalizeH="0" baseline="0" dirty="0" err="1">
                <a:ln>
                  <a:noFill/>
                </a:ln>
                <a:effectLst/>
                <a:latin typeface="+mn-lt"/>
              </a:rPr>
              <a:t>länk</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nedan</a:t>
            </a:r>
            <a:r>
              <a:rPr kumimoji="0" lang="en-US" altLang="sv-SE" sz="2400" b="0" i="0" u="none" strike="noStrike" cap="none" normalizeH="0" baseline="0" dirty="0">
                <a:ln>
                  <a:noFill/>
                </a:ln>
                <a:effectLst/>
                <a:latin typeface="+mn-lt"/>
              </a:rPr>
              <a:t>) till </a:t>
            </a:r>
            <a:r>
              <a:rPr kumimoji="0" lang="en-US" altLang="sv-SE" sz="2400" b="0" i="0" u="none" strike="noStrike" cap="none" normalizeH="0" baseline="0" dirty="0" err="1">
                <a:ln>
                  <a:noFill/>
                </a:ln>
                <a:effectLst/>
                <a:latin typeface="+mn-lt"/>
              </a:rPr>
              <a:t>våran</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hemsida</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där</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hittar</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ni</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ytterligare</a:t>
            </a:r>
            <a:r>
              <a:rPr kumimoji="0" lang="en-US" altLang="sv-SE" sz="2400" b="0" i="0" u="none" strike="noStrike" cap="none" normalizeH="0" baseline="0" dirty="0">
                <a:ln>
                  <a:noFill/>
                </a:ln>
                <a:effectLst/>
                <a:latin typeface="+mn-lt"/>
              </a:rPr>
              <a:t> information </a:t>
            </a:r>
          </a:p>
          <a:p>
            <a:pPr marL="0" marR="0" lvl="0" indent="0" eaLnBrk="1" fontAlgn="base" hangingPunct="1">
              <a:spcBef>
                <a:spcPct val="0"/>
              </a:spcBef>
              <a:spcAft>
                <a:spcPts val="600"/>
              </a:spcAft>
              <a:buClrTx/>
              <a:buSzTx/>
              <a:buNone/>
              <a:tabLst/>
            </a:pPr>
            <a:r>
              <a:rPr kumimoji="0" lang="en-US" altLang="sv-SE" sz="2400" b="0" i="0" u="none" strike="noStrike" cap="none" normalizeH="0" baseline="0" dirty="0" err="1">
                <a:ln>
                  <a:noFill/>
                </a:ln>
                <a:effectLst/>
                <a:latin typeface="+mn-lt"/>
              </a:rPr>
              <a:t>samt</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kan</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prenumerera</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på</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kalendern</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så</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hamnar</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alla</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träningar</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och</a:t>
            </a:r>
            <a:r>
              <a:rPr kumimoji="0" lang="en-US" altLang="sv-SE" sz="2400" b="0" i="0" u="none" strike="noStrike" cap="none" normalizeH="0" baseline="0" dirty="0">
                <a:ln>
                  <a:noFill/>
                </a:ln>
                <a:effectLst/>
                <a:latin typeface="+mn-lt"/>
              </a:rPr>
              <a:t> matcher </a:t>
            </a:r>
            <a:r>
              <a:rPr kumimoji="0" lang="en-US" altLang="sv-SE" sz="2400" b="0" i="0" u="none" strike="noStrike" cap="none" normalizeH="0" baseline="0" dirty="0" err="1">
                <a:ln>
                  <a:noFill/>
                </a:ln>
                <a:effectLst/>
                <a:latin typeface="+mn-lt"/>
              </a:rPr>
              <a:t>i</a:t>
            </a:r>
            <a:r>
              <a:rPr kumimoji="0" lang="en-US" altLang="sv-SE" sz="2400" b="0" i="0" u="none" strike="noStrike" cap="none" normalizeH="0" baseline="0" dirty="0">
                <a:ln>
                  <a:noFill/>
                </a:ln>
                <a:effectLst/>
                <a:latin typeface="+mn-lt"/>
              </a:rPr>
              <a:t> er outlook </a:t>
            </a:r>
            <a:r>
              <a:rPr kumimoji="0" lang="en-US" altLang="sv-SE" sz="2400" b="0" i="0" u="none" strike="noStrike" cap="none" normalizeH="0" baseline="0" dirty="0" err="1">
                <a:ln>
                  <a:noFill/>
                </a:ln>
                <a:effectLst/>
                <a:latin typeface="+mn-lt"/>
              </a:rPr>
              <a:t>eller</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mobil</a:t>
            </a:r>
            <a:r>
              <a:rPr kumimoji="0" lang="en-US" altLang="sv-SE" sz="2400" b="0" i="0" u="none" strike="noStrike" cap="none" normalizeH="0" baseline="0" dirty="0">
                <a:ln>
                  <a:noFill/>
                </a:ln>
                <a:effectLst/>
                <a:latin typeface="+mn-lt"/>
              </a:rPr>
              <a:t> </a:t>
            </a:r>
            <a:r>
              <a:rPr kumimoji="0" lang="en-US" altLang="sv-SE" sz="2400" b="0" i="0" u="none" strike="noStrike" cap="none" normalizeH="0" baseline="0" dirty="0" err="1">
                <a:ln>
                  <a:noFill/>
                </a:ln>
                <a:effectLst/>
                <a:latin typeface="+mn-lt"/>
              </a:rPr>
              <a:t>kalender</a:t>
            </a:r>
            <a:r>
              <a:rPr kumimoji="0" lang="en-US" altLang="sv-SE" sz="2400" b="0" i="0" u="none" strike="noStrike" cap="none" normalizeH="0" baseline="0" dirty="0">
                <a:ln>
                  <a:noFill/>
                </a:ln>
                <a:effectLst/>
                <a:latin typeface="+mn-lt"/>
              </a:rPr>
              <a:t>. </a:t>
            </a:r>
          </a:p>
          <a:p>
            <a:pPr marL="0" marR="0" lvl="0" indent="0" eaLnBrk="1" fontAlgn="base" hangingPunct="1">
              <a:spcBef>
                <a:spcPct val="0"/>
              </a:spcBef>
              <a:spcAft>
                <a:spcPts val="600"/>
              </a:spcAft>
              <a:buClrTx/>
              <a:buSzTx/>
              <a:buNone/>
              <a:tabLst/>
            </a:pPr>
            <a:r>
              <a:rPr kumimoji="0" lang="en-US" altLang="sv-SE" sz="2400" b="0" i="0" u="none" strike="noStrike" cap="none" normalizeH="0" baseline="0" dirty="0">
                <a:ln>
                  <a:noFill/>
                </a:ln>
                <a:effectLst/>
                <a:latin typeface="+mn-lt"/>
                <a:hlinkClick r:id="rId3"/>
              </a:rPr>
              <a:t>http://www.notvikensik.bd.se/start/?ID=377374</a:t>
            </a:r>
            <a:r>
              <a:rPr kumimoji="0" lang="en-US" altLang="sv-SE" sz="2400" b="0" i="0" u="none" strike="noStrike" cap="none" normalizeH="0" baseline="0" dirty="0">
                <a:ln>
                  <a:noFill/>
                </a:ln>
                <a:effectLst/>
                <a:latin typeface="+mn-lt"/>
              </a:rPr>
              <a:t> </a:t>
            </a:r>
          </a:p>
          <a:p>
            <a:pPr marL="0" marR="0" lvl="0" eaLnBrk="1" fontAlgn="base" hangingPunct="1">
              <a:spcBef>
                <a:spcPct val="0"/>
              </a:spcBef>
              <a:spcAft>
                <a:spcPts val="600"/>
              </a:spcAft>
              <a:buClrTx/>
              <a:buSzTx/>
              <a:tabLst/>
            </a:pPr>
            <a:endParaRPr lang="en-US" altLang="sv-SE" sz="2400" dirty="0">
              <a:latin typeface="+mn-lt"/>
            </a:endParaRPr>
          </a:p>
          <a:p>
            <a:pPr marL="0" marR="0" lvl="0" eaLnBrk="1" fontAlgn="base" hangingPunct="1">
              <a:spcBef>
                <a:spcPct val="0"/>
              </a:spcBef>
              <a:spcAft>
                <a:spcPts val="600"/>
              </a:spcAft>
              <a:buClrTx/>
              <a:buSzTx/>
              <a:tabLst/>
            </a:pPr>
            <a:endParaRPr kumimoji="0" lang="en-US" altLang="sv-SE" sz="2400" b="0" i="0" u="none" strike="noStrike" cap="none" normalizeH="0" baseline="0" dirty="0">
              <a:ln>
                <a:noFill/>
              </a:ln>
              <a:effectLst/>
              <a:latin typeface="+mn-lt"/>
            </a:endParaRPr>
          </a:p>
          <a:p>
            <a:pPr marL="0" marR="0" lvl="0" eaLnBrk="1" fontAlgn="base" hangingPunct="1">
              <a:spcBef>
                <a:spcPct val="0"/>
              </a:spcBef>
              <a:spcAft>
                <a:spcPts val="600"/>
              </a:spcAft>
              <a:buClrTx/>
              <a:buSzTx/>
              <a:tabLst/>
            </a:pPr>
            <a:r>
              <a:rPr kumimoji="0" lang="en-US" altLang="sv-SE" sz="2400" b="0" i="0" u="none" strike="noStrike" cap="none" normalizeH="0" baseline="0" dirty="0">
                <a:ln>
                  <a:noFill/>
                </a:ln>
                <a:effectLst/>
                <a:latin typeface="+mn-lt"/>
              </a:rPr>
              <a:t>Annan </a:t>
            </a:r>
            <a:r>
              <a:rPr kumimoji="0" lang="en-US" altLang="sv-SE" sz="2400" b="0" i="0" u="none" strike="noStrike" cap="none" normalizeH="0" baseline="0" dirty="0" err="1">
                <a:ln>
                  <a:noFill/>
                </a:ln>
                <a:effectLst/>
                <a:latin typeface="+mn-lt"/>
              </a:rPr>
              <a:t>kommunikation</a:t>
            </a:r>
            <a:r>
              <a:rPr kumimoji="0" lang="en-US" altLang="sv-SE" sz="2400" b="0" i="0" u="none" strike="noStrike" cap="none" normalizeH="0" baseline="0" dirty="0">
                <a:ln>
                  <a:noFill/>
                </a:ln>
                <a:effectLst/>
                <a:latin typeface="+mn-lt"/>
              </a:rPr>
              <a:t>?</a:t>
            </a:r>
          </a:p>
          <a:p>
            <a:pPr marL="0" marR="0" lvl="0" indent="0" eaLnBrk="1" fontAlgn="base" hangingPunct="1">
              <a:spcBef>
                <a:spcPct val="0"/>
              </a:spcBef>
              <a:spcAft>
                <a:spcPts val="600"/>
              </a:spcAft>
              <a:buClrTx/>
              <a:buSzTx/>
              <a:buNone/>
              <a:tabLst/>
            </a:pPr>
            <a:r>
              <a:rPr lang="en-US" altLang="sv-SE" sz="2400" dirty="0">
                <a:latin typeface="+mn-lt"/>
              </a:rPr>
              <a:t>Vi </a:t>
            </a:r>
            <a:r>
              <a:rPr lang="en-US" altLang="sv-SE" sz="2400" dirty="0" err="1">
                <a:latin typeface="+mn-lt"/>
              </a:rPr>
              <a:t>bör</a:t>
            </a:r>
            <a:r>
              <a:rPr lang="en-US" altLang="sv-SE" sz="2400" dirty="0">
                <a:latin typeface="+mn-lt"/>
              </a:rPr>
              <a:t> </a:t>
            </a:r>
            <a:r>
              <a:rPr lang="en-US" altLang="sv-SE" sz="2400" dirty="0" err="1">
                <a:latin typeface="+mn-lt"/>
              </a:rPr>
              <a:t>kanske</a:t>
            </a:r>
            <a:r>
              <a:rPr lang="en-US" altLang="sv-SE" sz="2400" dirty="0">
                <a:latin typeface="+mn-lt"/>
              </a:rPr>
              <a:t> ha </a:t>
            </a:r>
            <a:r>
              <a:rPr lang="en-US" altLang="sv-SE" sz="2400" dirty="0" err="1">
                <a:latin typeface="+mn-lt"/>
              </a:rPr>
              <a:t>annat</a:t>
            </a:r>
            <a:r>
              <a:rPr lang="en-US" altLang="sv-SE" sz="2400" dirty="0">
                <a:latin typeface="+mn-lt"/>
              </a:rPr>
              <a:t> </a:t>
            </a:r>
            <a:r>
              <a:rPr lang="en-US" altLang="sv-SE" sz="2400" dirty="0" err="1">
                <a:latin typeface="+mn-lt"/>
              </a:rPr>
              <a:t>verktyg</a:t>
            </a:r>
            <a:r>
              <a:rPr lang="en-US" altLang="sv-SE" sz="2400" dirty="0">
                <a:latin typeface="+mn-lt"/>
              </a:rPr>
              <a:t> för </a:t>
            </a:r>
            <a:r>
              <a:rPr lang="en-US" altLang="sv-SE" sz="2400" dirty="0" err="1">
                <a:latin typeface="+mn-lt"/>
              </a:rPr>
              <a:t>kommunikation</a:t>
            </a:r>
            <a:r>
              <a:rPr lang="en-US" altLang="sv-SE" sz="2400" dirty="0">
                <a:latin typeface="+mn-lt"/>
              </a:rPr>
              <a:t> </a:t>
            </a:r>
            <a:r>
              <a:rPr lang="en-US" altLang="sv-SE" sz="2400" dirty="0" err="1">
                <a:latin typeface="+mn-lt"/>
              </a:rPr>
              <a:t>inom</a:t>
            </a:r>
            <a:r>
              <a:rPr lang="en-US" altLang="sv-SE" sz="2400" dirty="0">
                <a:latin typeface="+mn-lt"/>
              </a:rPr>
              <a:t> </a:t>
            </a:r>
            <a:r>
              <a:rPr lang="en-US" altLang="sv-SE" sz="2400" dirty="0" err="1">
                <a:latin typeface="+mn-lt"/>
              </a:rPr>
              <a:t>laget</a:t>
            </a:r>
            <a:r>
              <a:rPr lang="en-US" altLang="sv-SE" sz="2400" dirty="0">
                <a:latin typeface="+mn-lt"/>
              </a:rPr>
              <a:t>. </a:t>
            </a:r>
            <a:r>
              <a:rPr lang="en-US" altLang="sv-SE" sz="2400" dirty="0" err="1">
                <a:latin typeface="+mn-lt"/>
              </a:rPr>
              <a:t>T.ex</a:t>
            </a:r>
            <a:r>
              <a:rPr lang="en-US" altLang="sv-SE" sz="2400" dirty="0">
                <a:latin typeface="+mn-lt"/>
              </a:rPr>
              <a:t> Messenger, Super text, WhatsApp?</a:t>
            </a:r>
          </a:p>
          <a:p>
            <a:pPr marL="0" marR="0" lvl="0" indent="0" eaLnBrk="1" fontAlgn="base" hangingPunct="1">
              <a:spcBef>
                <a:spcPct val="0"/>
              </a:spcBef>
              <a:spcAft>
                <a:spcPts val="600"/>
              </a:spcAft>
              <a:buClrTx/>
              <a:buSzTx/>
              <a:buNone/>
              <a:tabLst/>
            </a:pPr>
            <a:r>
              <a:rPr kumimoji="0" lang="en-US" altLang="sv-SE" sz="2400" b="0" i="0" u="none" strike="noStrike" cap="none" normalizeH="0" baseline="0" dirty="0" err="1">
                <a:ln>
                  <a:noFill/>
                </a:ln>
                <a:effectLst/>
                <a:latin typeface="+mn-lt"/>
              </a:rPr>
              <a:t>Förslag</a:t>
            </a:r>
            <a:r>
              <a:rPr kumimoji="0" lang="en-US" altLang="sv-SE" sz="2400" b="0" i="0" u="none" strike="noStrike" cap="none" normalizeH="0" baseline="0" dirty="0">
                <a:ln>
                  <a:noFill/>
                </a:ln>
                <a:effectLst/>
                <a:latin typeface="+mn-lt"/>
              </a:rPr>
              <a:t>?</a:t>
            </a:r>
          </a:p>
          <a:p>
            <a:endParaRPr lang="sv-SE" sz="2400" b="0" i="0" u="none" strike="noStrike" baseline="0" dirty="0"/>
          </a:p>
        </p:txBody>
      </p:sp>
      <p:pic>
        <p:nvPicPr>
          <p:cNvPr id="11" name="Picture 2">
            <a:extLst>
              <a:ext uri="{FF2B5EF4-FFF2-40B4-BE49-F238E27FC236}">
                <a16:creationId xmlns:a16="http://schemas.microsoft.com/office/drawing/2014/main" id="{11158C27-9755-46DF-B67C-9278E7C4250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2"/>
          <a:stretch/>
        </p:blipFill>
        <p:spPr bwMode="auto">
          <a:xfrm>
            <a:off x="10615398" y="104534"/>
            <a:ext cx="1392571" cy="1395669"/>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a:extLst>
              <a:ext uri="{FF2B5EF4-FFF2-40B4-BE49-F238E27FC236}">
                <a16:creationId xmlns:a16="http://schemas.microsoft.com/office/drawing/2014/main" id="{D1B1A60A-B7B1-40A7-AB10-7F6901964AB7}"/>
              </a:ext>
            </a:extLst>
          </p:cNvPr>
          <p:cNvSpPr txBox="1"/>
          <p:nvPr/>
        </p:nvSpPr>
        <p:spPr>
          <a:xfrm>
            <a:off x="4651354" y="104534"/>
            <a:ext cx="5780014"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Hur ska vi kommunicera? Beslut! Ansvarig?</a:t>
            </a:r>
          </a:p>
        </p:txBody>
      </p:sp>
    </p:spTree>
    <p:extLst>
      <p:ext uri="{BB962C8B-B14F-4D97-AF65-F5344CB8AC3E}">
        <p14:creationId xmlns:p14="http://schemas.microsoft.com/office/powerpoint/2010/main" val="2186063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130CA89-3E1A-7F92-30F9-FD819840E5FB}"/>
              </a:ext>
            </a:extLst>
          </p:cNvPr>
          <p:cNvSpPr>
            <a:spLocks noGrp="1"/>
          </p:cNvSpPr>
          <p:nvPr>
            <p:ph type="title"/>
          </p:nvPr>
        </p:nvSpPr>
        <p:spPr>
          <a:xfrm>
            <a:off x="1156851" y="637762"/>
            <a:ext cx="9888496" cy="900131"/>
          </a:xfrm>
        </p:spPr>
        <p:txBody>
          <a:bodyPr anchor="t">
            <a:normAutofit/>
          </a:bodyPr>
          <a:lstStyle/>
          <a:p>
            <a:r>
              <a:rPr lang="sv-SE" sz="4000" b="1">
                <a:solidFill>
                  <a:schemeClr val="bg1"/>
                </a:solidFill>
                <a:latin typeface="+mn-lt"/>
              </a:rPr>
              <a:t>Ekonomi</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E63B82CC-E269-F571-44F5-DE90F78E38B6}"/>
              </a:ext>
            </a:extLst>
          </p:cNvPr>
          <p:cNvSpPr>
            <a:spLocks noGrp="1"/>
          </p:cNvSpPr>
          <p:nvPr>
            <p:ph idx="1"/>
          </p:nvPr>
        </p:nvSpPr>
        <p:spPr>
          <a:xfrm>
            <a:off x="1155548" y="2217343"/>
            <a:ext cx="9880893" cy="3959619"/>
          </a:xfrm>
        </p:spPr>
        <p:txBody>
          <a:bodyPr>
            <a:normAutofit fontScale="85000" lnSpcReduction="10000"/>
          </a:bodyPr>
          <a:lstStyle/>
          <a:p>
            <a:r>
              <a:rPr lang="sv-SE" sz="2400" b="0" i="0" u="none" strike="noStrike" baseline="0" dirty="0"/>
              <a:t>Liten lagkassa på ca 600 kr</a:t>
            </a:r>
          </a:p>
          <a:p>
            <a:r>
              <a:rPr lang="sv-SE" sz="2400" dirty="0"/>
              <a:t>Intäkter som kommer: </a:t>
            </a:r>
          </a:p>
          <a:p>
            <a:pPr marL="0" indent="0">
              <a:buNone/>
            </a:pPr>
            <a:r>
              <a:rPr lang="sv-SE" sz="2400" dirty="0"/>
              <a:t>Grill på eget sammandrag ca 1 000kr (beroende på väder/vind)</a:t>
            </a:r>
          </a:p>
          <a:p>
            <a:pPr marL="0" indent="0">
              <a:buNone/>
            </a:pPr>
            <a:r>
              <a:rPr lang="sv-SE" sz="2400" b="0" i="0" u="none" strike="noStrike" baseline="0" dirty="0"/>
              <a:t>Anor</a:t>
            </a:r>
            <a:r>
              <a:rPr lang="sv-SE" sz="2400" dirty="0"/>
              <a:t>dna lotteri/tävling i samband med sammandrag 1 000-2000 kr</a:t>
            </a:r>
          </a:p>
          <a:p>
            <a:pPr marL="0" indent="0">
              <a:buNone/>
            </a:pPr>
            <a:r>
              <a:rPr lang="sv-SE" sz="2400" b="0" i="0" u="none" strike="noStrike" baseline="0" dirty="0"/>
              <a:t>Prova på Cup 5-15 000 (beroende på ant</a:t>
            </a:r>
            <a:r>
              <a:rPr lang="sv-SE" sz="2400" dirty="0"/>
              <a:t>al lag)</a:t>
            </a:r>
          </a:p>
          <a:p>
            <a:pPr marL="0" indent="0">
              <a:buNone/>
            </a:pPr>
            <a:endParaRPr lang="sv-SE" sz="2400" b="0" i="0" u="none" strike="noStrike" baseline="0" dirty="0"/>
          </a:p>
          <a:p>
            <a:pPr marL="0" indent="0">
              <a:buNone/>
            </a:pPr>
            <a:endParaRPr lang="sv-SE" sz="2400" b="0" i="0" u="none" strike="noStrike" baseline="0" dirty="0"/>
          </a:p>
          <a:p>
            <a:pPr marL="0" indent="0">
              <a:buNone/>
            </a:pPr>
            <a:r>
              <a:rPr lang="sv-SE" sz="2400" dirty="0"/>
              <a:t>Alla pengar bokförs på föreningens konto med vårt lag som kostnadsställe/resultatenhet</a:t>
            </a:r>
          </a:p>
          <a:p>
            <a:pPr marL="0" indent="0">
              <a:buNone/>
            </a:pPr>
            <a:endParaRPr lang="sv-SE" sz="2400" b="0" i="0" u="none" strike="noStrike" baseline="0" dirty="0"/>
          </a:p>
          <a:p>
            <a:pPr marL="0" indent="0">
              <a:buNone/>
            </a:pPr>
            <a:r>
              <a:rPr lang="sv-SE" sz="2400" dirty="0"/>
              <a:t>Sponsring? Vi har möjlighet till sponsring som betalar cuper under sommaren. Men vi söker fler sponsorer. </a:t>
            </a:r>
            <a:endParaRPr lang="sv-SE" sz="2400" b="0" i="0" u="none" strike="noStrike" baseline="0" dirty="0"/>
          </a:p>
        </p:txBody>
      </p:sp>
      <p:pic>
        <p:nvPicPr>
          <p:cNvPr id="9" name="Picture 2">
            <a:extLst>
              <a:ext uri="{FF2B5EF4-FFF2-40B4-BE49-F238E27FC236}">
                <a16:creationId xmlns:a16="http://schemas.microsoft.com/office/drawing/2014/main" id="{345808F5-B311-4F7B-BA83-7473CCDA7E1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
          <a:stretch/>
        </p:blipFill>
        <p:spPr bwMode="auto">
          <a:xfrm>
            <a:off x="10593134" y="96175"/>
            <a:ext cx="1487277" cy="1490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190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12191990" cy="235867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130CA89-3E1A-7F92-30F9-FD819840E5FB}"/>
              </a:ext>
            </a:extLst>
          </p:cNvPr>
          <p:cNvSpPr>
            <a:spLocks noGrp="1"/>
          </p:cNvSpPr>
          <p:nvPr>
            <p:ph type="title"/>
          </p:nvPr>
        </p:nvSpPr>
        <p:spPr>
          <a:xfrm>
            <a:off x="1156851" y="637762"/>
            <a:ext cx="9888496" cy="1520377"/>
          </a:xfrm>
        </p:spPr>
        <p:txBody>
          <a:bodyPr anchor="ctr">
            <a:normAutofit/>
          </a:bodyPr>
          <a:lstStyle/>
          <a:p>
            <a:r>
              <a:rPr lang="sv-SE" b="1">
                <a:solidFill>
                  <a:schemeClr val="bg1"/>
                </a:solidFill>
                <a:latin typeface="+mn-lt"/>
              </a:rPr>
              <a:t>Avgifter</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58676"/>
            <a:ext cx="12191990" cy="45454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893697"/>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E63B82CC-E269-F571-44F5-DE90F78E38B6}"/>
              </a:ext>
            </a:extLst>
          </p:cNvPr>
          <p:cNvSpPr>
            <a:spLocks noGrp="1"/>
          </p:cNvSpPr>
          <p:nvPr>
            <p:ph idx="1"/>
          </p:nvPr>
        </p:nvSpPr>
        <p:spPr>
          <a:xfrm>
            <a:off x="1155559" y="3100283"/>
            <a:ext cx="9889788" cy="3076679"/>
          </a:xfrm>
        </p:spPr>
        <p:txBody>
          <a:bodyPr>
            <a:normAutofit lnSpcReduction="10000"/>
          </a:bodyPr>
          <a:lstStyle/>
          <a:p>
            <a:endParaRPr lang="sv-SE" sz="2400" b="0" i="0" u="none" strike="noStrike" baseline="0" dirty="0"/>
          </a:p>
          <a:p>
            <a:pPr marL="0" indent="0">
              <a:buNone/>
            </a:pPr>
            <a:r>
              <a:rPr lang="sv-SE" sz="2400" b="0" i="0" u="none" strike="noStrike" baseline="0" dirty="0"/>
              <a:t>För att spela:</a:t>
            </a:r>
          </a:p>
          <a:p>
            <a:pPr marL="0" indent="0">
              <a:buNone/>
            </a:pPr>
            <a:endParaRPr lang="sv-SE" sz="2400" b="0" i="0" u="none" strike="noStrike" baseline="0" dirty="0"/>
          </a:p>
          <a:p>
            <a:r>
              <a:rPr lang="sv-SE" sz="2400" b="0" i="0" u="none" strike="noStrike" baseline="0" dirty="0"/>
              <a:t>Alla betalar en medlemsavgift: </a:t>
            </a:r>
            <a:r>
              <a:rPr lang="sv-SE" sz="2400" dirty="0"/>
              <a:t>200</a:t>
            </a:r>
            <a:r>
              <a:rPr lang="sv-SE" sz="2400" b="0" i="0" u="none" strike="noStrike" baseline="0" dirty="0"/>
              <a:t> kr enskild eller 400 kr för en familj.</a:t>
            </a:r>
          </a:p>
          <a:p>
            <a:r>
              <a:rPr lang="sv-SE" sz="2400" b="0" i="0" u="none" strike="noStrike" baseline="0" dirty="0"/>
              <a:t>Alla spelare betalar en deltagaravgift, som är olika beroende vilken spelform barnet spelar i</a:t>
            </a:r>
            <a:r>
              <a:rPr lang="sv-SE" sz="2400" dirty="0"/>
              <a:t>. För vår del uppgår den till 400 kr</a:t>
            </a:r>
            <a:endParaRPr lang="sv-SE" sz="2400" b="0" i="0" u="none" strike="noStrike" baseline="0" dirty="0"/>
          </a:p>
          <a:p>
            <a:r>
              <a:rPr lang="sv-SE" sz="2400" b="0" i="0" u="none" strike="noStrike" baseline="0" dirty="0"/>
              <a:t>Stipendium finns att söka på Sisu och i Kyrkan. Kontakta oss så hjälper vi till med detta</a:t>
            </a:r>
          </a:p>
        </p:txBody>
      </p:sp>
      <p:pic>
        <p:nvPicPr>
          <p:cNvPr id="7" name="Picture 2">
            <a:extLst>
              <a:ext uri="{FF2B5EF4-FFF2-40B4-BE49-F238E27FC236}">
                <a16:creationId xmlns:a16="http://schemas.microsoft.com/office/drawing/2014/main" id="{CAD65F78-23BB-41B0-BD04-33C598B34CB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2"/>
          <a:stretch/>
        </p:blipFill>
        <p:spPr bwMode="auto">
          <a:xfrm>
            <a:off x="10553352" y="306863"/>
            <a:ext cx="1431537" cy="1434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2403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9B9E8A9-352D-4DCB-9485-C777000D4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7B22347B-1B4D-B69A-1813-A96DC16793E9}"/>
              </a:ext>
            </a:extLst>
          </p:cNvPr>
          <p:cNvSpPr>
            <a:spLocks noGrp="1"/>
          </p:cNvSpPr>
          <p:nvPr>
            <p:ph type="title"/>
          </p:nvPr>
        </p:nvSpPr>
        <p:spPr>
          <a:xfrm>
            <a:off x="612648" y="1078992"/>
            <a:ext cx="6272784" cy="1536192"/>
          </a:xfrm>
        </p:spPr>
        <p:txBody>
          <a:bodyPr anchor="b">
            <a:normAutofit/>
          </a:bodyPr>
          <a:lstStyle/>
          <a:p>
            <a:r>
              <a:rPr lang="sv-SE" sz="5200" b="1">
                <a:latin typeface="+mn-lt"/>
              </a:rPr>
              <a:t>Lagkläder</a:t>
            </a:r>
          </a:p>
        </p:txBody>
      </p:sp>
      <p:sp>
        <p:nvSpPr>
          <p:cNvPr id="15" name="Rectangle 14">
            <a:extLst>
              <a:ext uri="{FF2B5EF4-FFF2-40B4-BE49-F238E27FC236}">
                <a16:creationId xmlns:a16="http://schemas.microsoft.com/office/drawing/2014/main" id="{C2A9B0E5-C2C1-4B85-99A9-117A659D5F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3A8AEACA-9535-4BE8-A91B-8BE82BA54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2">
            <a:extLst>
              <a:ext uri="{FF2B5EF4-FFF2-40B4-BE49-F238E27FC236}">
                <a16:creationId xmlns:a16="http://schemas.microsoft.com/office/drawing/2014/main" id="{22859CFB-39B4-4C10-9CC8-0C83768EB5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38" r="1555" b="-2"/>
          <a:stretch/>
        </p:blipFill>
        <p:spPr bwMode="auto">
          <a:xfrm>
            <a:off x="10522098" y="163605"/>
            <a:ext cx="1465769" cy="15235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
            <a:extLst>
              <a:ext uri="{FF2B5EF4-FFF2-40B4-BE49-F238E27FC236}">
                <a16:creationId xmlns:a16="http://schemas.microsoft.com/office/drawing/2014/main" id="{31A0B9CE-22FF-46C6-B767-BB227F52107C}"/>
              </a:ext>
            </a:extLst>
          </p:cNvPr>
          <p:cNvSpPr>
            <a:spLocks noGrp="1" noChangeArrowheads="1"/>
          </p:cNvSpPr>
          <p:nvPr>
            <p:ph idx="1"/>
          </p:nvPr>
        </p:nvSpPr>
        <p:spPr bwMode="auto">
          <a:xfrm>
            <a:off x="612648" y="3355848"/>
            <a:ext cx="6272784" cy="2825496"/>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spcBef>
                <a:spcPct val="0"/>
              </a:spcBef>
              <a:spcAft>
                <a:spcPts val="600"/>
              </a:spcAft>
              <a:buClrTx/>
              <a:buSzTx/>
              <a:buFontTx/>
              <a:buNone/>
              <a:tabLst/>
            </a:pPr>
            <a:r>
              <a:rPr kumimoji="0" lang="sv-SE" altLang="sv-SE" sz="2200" b="0" i="0" u="none" strike="noStrike" cap="none" normalizeH="0" baseline="0">
                <a:ln>
                  <a:noFill/>
                </a:ln>
                <a:effectLst/>
              </a:rPr>
              <a:t>Ett set med T-shirt, shorts + strumpor finns att köpa här på kansliet för 230 kr. </a:t>
            </a:r>
          </a:p>
          <a:p>
            <a:pPr marL="0" marR="0" lvl="0" indent="0" defTabSz="914400" rtl="0" eaLnBrk="0" fontAlgn="base" latinLnBrk="0" hangingPunct="0">
              <a:spcBef>
                <a:spcPct val="0"/>
              </a:spcBef>
              <a:spcAft>
                <a:spcPts val="600"/>
              </a:spcAft>
              <a:buClrTx/>
              <a:buSzTx/>
              <a:buFontTx/>
              <a:buNone/>
              <a:tabLst/>
            </a:pPr>
            <a:r>
              <a:rPr lang="sv-SE" altLang="sv-SE" sz="2200"/>
              <a:t>Övriga kläder kan köpas via länk nedan.</a:t>
            </a:r>
          </a:p>
          <a:p>
            <a:pPr marL="0" indent="0">
              <a:spcAft>
                <a:spcPts val="600"/>
              </a:spcAft>
              <a:buNone/>
            </a:pPr>
            <a:r>
              <a:rPr kumimoji="0" lang="sv-SE" altLang="sv-SE" sz="2200" b="0" i="0" u="none" strike="noStrike" cap="none" normalizeH="0" baseline="0">
                <a:ln>
                  <a:noFill/>
                </a:ln>
                <a:effectLst/>
                <a:latin typeface="Arial" panose="020B0604020202020204" pitchFamily="34" charset="0"/>
                <a:cs typeface="Arial" panose="020B0604020202020204" pitchFamily="34" charset="0"/>
                <a:hlinkClick r:id="rId3"/>
              </a:rPr>
              <a:t>https://www.stadium.se/foreningar/1706842</a:t>
            </a:r>
            <a:r>
              <a:rPr kumimoji="0" lang="sv-SE" altLang="sv-SE" sz="2200" b="0" i="0" u="none" strike="noStrike" cap="none" normalizeH="0" baseline="0">
                <a:ln>
                  <a:noFill/>
                </a:ln>
                <a:effectLst/>
              </a:rPr>
              <a:t> </a:t>
            </a:r>
            <a:endParaRPr kumimoji="0" lang="sv-SE" altLang="sv-SE" sz="2200" b="0" i="0" u="none" strike="noStrike" cap="none" normalizeH="0" baseline="0">
              <a:ln>
                <a:noFill/>
              </a:ln>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None/>
              <a:tabLst/>
            </a:pPr>
            <a:endParaRPr lang="sv-SE" altLang="sv-SE" sz="2200"/>
          </a:p>
          <a:p>
            <a:pPr marL="0" marR="0" lvl="0" indent="0" defTabSz="914400" rtl="0" eaLnBrk="0" fontAlgn="base" latinLnBrk="0" hangingPunct="0">
              <a:spcBef>
                <a:spcPct val="0"/>
              </a:spcBef>
              <a:spcAft>
                <a:spcPts val="600"/>
              </a:spcAft>
              <a:buClrTx/>
              <a:buSzTx/>
              <a:buFontTx/>
              <a:buNone/>
              <a:tabLst/>
            </a:pPr>
            <a:endParaRPr kumimoji="0" lang="sv-SE" altLang="sv-SE" sz="2200" b="0" i="0" u="none" strike="noStrike" cap="none" normalizeH="0" baseline="0">
              <a:ln>
                <a:noFill/>
              </a:ln>
              <a:effectLst/>
            </a:endParaRPr>
          </a:p>
        </p:txBody>
      </p:sp>
      <p:pic>
        <p:nvPicPr>
          <p:cNvPr id="8" name="Bildobjekt 7">
            <a:extLst>
              <a:ext uri="{FF2B5EF4-FFF2-40B4-BE49-F238E27FC236}">
                <a16:creationId xmlns:a16="http://schemas.microsoft.com/office/drawing/2014/main" id="{B24DD473-3084-433A-8FC4-FFF15F3F5C96}"/>
              </a:ext>
            </a:extLst>
          </p:cNvPr>
          <p:cNvPicPr>
            <a:picLocks noChangeAspect="1"/>
          </p:cNvPicPr>
          <p:nvPr/>
        </p:nvPicPr>
        <p:blipFill>
          <a:blip r:embed="rId4"/>
          <a:stretch>
            <a:fillRect/>
          </a:stretch>
        </p:blipFill>
        <p:spPr>
          <a:xfrm>
            <a:off x="6869530" y="3656121"/>
            <a:ext cx="5044252" cy="2635621"/>
          </a:xfrm>
          <a:prstGeom prst="rect">
            <a:avLst/>
          </a:prstGeom>
        </p:spPr>
      </p:pic>
    </p:spTree>
    <p:extLst>
      <p:ext uri="{BB962C8B-B14F-4D97-AF65-F5344CB8AC3E}">
        <p14:creationId xmlns:p14="http://schemas.microsoft.com/office/powerpoint/2010/main" val="190345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22347B-1B4D-B69A-1813-A96DC16793E9}"/>
              </a:ext>
            </a:extLst>
          </p:cNvPr>
          <p:cNvSpPr>
            <a:spLocks noGrp="1"/>
          </p:cNvSpPr>
          <p:nvPr>
            <p:ph type="title"/>
          </p:nvPr>
        </p:nvSpPr>
        <p:spPr>
          <a:xfrm>
            <a:off x="612648" y="1078992"/>
            <a:ext cx="6272784" cy="1536192"/>
          </a:xfrm>
        </p:spPr>
        <p:txBody>
          <a:bodyPr anchor="b">
            <a:normAutofit/>
          </a:bodyPr>
          <a:lstStyle/>
          <a:p>
            <a:r>
              <a:rPr lang="sv-SE" sz="5200" b="1" dirty="0">
                <a:latin typeface="+mn-lt"/>
              </a:rPr>
              <a:t>Övriga frågor?</a:t>
            </a:r>
          </a:p>
        </p:txBody>
      </p:sp>
    </p:spTree>
    <p:extLst>
      <p:ext uri="{BB962C8B-B14F-4D97-AF65-F5344CB8AC3E}">
        <p14:creationId xmlns:p14="http://schemas.microsoft.com/office/powerpoint/2010/main" val="64191513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TotalTime>
  <Words>1587</Words>
  <Application>Microsoft Office PowerPoint</Application>
  <PresentationFormat>Bredbild</PresentationFormat>
  <Paragraphs>181</Paragraphs>
  <Slides>18</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18</vt:i4>
      </vt:variant>
    </vt:vector>
  </HeadingPairs>
  <TitlesOfParts>
    <vt:vector size="22" baseType="lpstr">
      <vt:lpstr>Arial</vt:lpstr>
      <vt:lpstr>Calibri</vt:lpstr>
      <vt:lpstr>Calibri Light</vt:lpstr>
      <vt:lpstr>Office-tema</vt:lpstr>
      <vt:lpstr>Notvikens IK</vt:lpstr>
      <vt:lpstr>Agenda</vt:lpstr>
      <vt:lpstr>Kontaktuppgifter Ledare</vt:lpstr>
      <vt:lpstr>Verksamhetsidé</vt:lpstr>
      <vt:lpstr>Att starta ett lag</vt:lpstr>
      <vt:lpstr>Roller</vt:lpstr>
      <vt:lpstr>Tränare</vt:lpstr>
      <vt:lpstr>Lagledare</vt:lpstr>
      <vt:lpstr>Ekonomiansvarig</vt:lpstr>
      <vt:lpstr>Din roll som förälder</vt:lpstr>
      <vt:lpstr>Alla frivilliga räcker upp handen! </vt:lpstr>
      <vt:lpstr>Ålderstrappa och fokus 2023</vt:lpstr>
      <vt:lpstr>Fotbollsåret 2023</vt:lpstr>
      <vt:lpstr>Kommunikation</vt:lpstr>
      <vt:lpstr>Ekonomi</vt:lpstr>
      <vt:lpstr>Avgifter</vt:lpstr>
      <vt:lpstr>Lagkläder</vt:lpstr>
      <vt:lpstr>Övriga frågor?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Notvikens IK</dc:title>
  <dc:creator>BERG Jonas</dc:creator>
  <cp:lastModifiedBy>BERG Jonas</cp:lastModifiedBy>
  <cp:revision>4</cp:revision>
  <dcterms:created xsi:type="dcterms:W3CDTF">2023-05-02T17:41:15Z</dcterms:created>
  <dcterms:modified xsi:type="dcterms:W3CDTF">2023-05-04T17:15:33Z</dcterms:modified>
</cp:coreProperties>
</file>