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15"/>
  </p:notesMasterIdLst>
  <p:sldIdLst>
    <p:sldId id="256" r:id="rId2"/>
    <p:sldId id="269" r:id="rId3"/>
    <p:sldId id="287" r:id="rId4"/>
    <p:sldId id="288" r:id="rId5"/>
    <p:sldId id="289" r:id="rId6"/>
    <p:sldId id="260" r:id="rId7"/>
    <p:sldId id="290" r:id="rId8"/>
    <p:sldId id="291" r:id="rId9"/>
    <p:sldId id="292" r:id="rId10"/>
    <p:sldId id="293" r:id="rId11"/>
    <p:sldId id="294" r:id="rId12"/>
    <p:sldId id="295" r:id="rId13"/>
    <p:sldId id="29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06E75C94-0BCA-4E35-8266-745DB939DF07}">
          <p14:sldIdLst>
            <p14:sldId id="256"/>
            <p14:sldId id="269"/>
            <p14:sldId id="287"/>
          </p14:sldIdLst>
        </p14:section>
        <p14:section name="Namnlöst avsnitt" id="{B8DB61C8-F251-4981-B4D3-5E06E16826B6}">
          <p14:sldIdLst>
            <p14:sldId id="288"/>
            <p14:sldId id="289"/>
            <p14:sldId id="260"/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50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30:22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54 1,'3'2,"-1"0,1 0,0-1,-1 1,1-1,0 0,0 1,0-1,0-1,1 1,-1 0,6 0,46 0,-34-1,561 2,-297-3,-18 20,151-6,-305-7,104 10,236 33,-244-29,-25 10,-157-25,23 5,179 27,-208-35,225 13,84 0,177-8,-284-10,1565 3,-1477-12,-147 4,-32 0,91-2,-69 10,205-26,-287 13,-43 7,1 1,51-1,101-12,421 4,-563 12,55-4,135 10,-119 15,-33-10,11 0,-68-9,1 0,0 1,0 2,-1 0,26 7,-42-9,0 1,-1 0,1 0,0 0,-1 0,1 1,-1-1,0 1,0 0,0 1,-1-1,1 1,-1 0,1-1,-1 1,0 1,-1-1,1 0,-1 1,0-1,0 1,0 0,-1 0,1 0,-1 0,-1 0,1 0,0 6,-4 250,3-259,0 1,0-1,0 0,-1 0,1 1,-1-1,1 0,-1 0,0 0,0 0,0 0,0 0,0 0,0 0,-1 0,1-1,-1 1,1 0,-1-1,0 1,1-1,-1 0,0 1,0-1,0 0,0 0,0 0,-3 0,-7 3,1-2,-1 1,0-2,-17 1,-4 1,-140 20,-211 0,-116-39,-27 9,301 10,-329 17,-45-1,195-14,-712-19,281-16,606 27,-213 6,333 6,-83 1,-823-10,682-20,-433 21,505-20,-444 19,690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3:48.7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35,'1061'0,"-1025"-1,0-3,39-8,-39 5,0 2,42-1,2203 7,-2097 17,103-1,-131-20,117 6,-182 13,-66-10,0-1,33 2,86 0,160 2,-58 5,106-8,-200-8,595 2,-593-18,-123 16,1-2,-1-1,35-10,-36 7,1 2,-1 1,42-1,81-12,-119 19,-19-1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6.7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3T08:44:38.46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C05F9-8A69-45C1-9408-C03FFF70A913}" type="datetimeFigureOut">
              <a:rPr lang="sv-SE" smtClean="0"/>
              <a:t>2023-05-23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706E3-5213-4FD9-BDE4-D87C9CDF80E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016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6CA257BB-9F68-443E-B4C5-64DABA834960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88842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888CAC17-0780-4C1C-88A5-9A9813A0634D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4459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F78DA2A-2BA1-42C9-8FA4-F465DA471F1E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8929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6EA9353-997F-46E1-8BFD-E254091F9820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6042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810ABE53-61B8-4CF2-BC81-D41B7121A6B4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9556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CCEA4B16-825A-4108-AA85-A8577D295209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11837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8DD37E7E-CF5F-4899-95E3-94BFD1E33FA1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2358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E038DC5-0140-4C17-9C84-B0D8252F51A7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6032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01BFDC3-5747-49D5-B17B-A9C12A1C68CA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42751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6E0DD37-4C6C-45AC-976D-0DB6E8CA3522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25286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838B270C-E983-4BA7-85B5-B4C1E885270A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459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477F8373-4DB5-4908-92AC-7A538F16E812}" type="datetime1">
              <a:rPr lang="en-US" smtClean="0"/>
              <a:t>5/23/2023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20691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1" Type="http://schemas.openxmlformats.org/officeDocument/2006/relationships/image" Target="../media/image14.emf"/><Relationship Id="rId5" Type="http://schemas.openxmlformats.org/officeDocument/2006/relationships/image" Target="../media/image10.png"/><Relationship Id="rId10" Type="http://schemas.openxmlformats.org/officeDocument/2006/relationships/image" Target="../media/image13.emf"/><Relationship Id="rId4" Type="http://schemas.openxmlformats.org/officeDocument/2006/relationships/customXml" Target="../ink/ink6.xml"/><Relationship Id="rId9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11" Type="http://schemas.openxmlformats.org/officeDocument/2006/relationships/image" Target="../media/image16.emf"/><Relationship Id="rId5" Type="http://schemas.openxmlformats.org/officeDocument/2006/relationships/image" Target="../media/image10.png"/><Relationship Id="rId10" Type="http://schemas.openxmlformats.org/officeDocument/2006/relationships/image" Target="../media/image15.emf"/><Relationship Id="rId4" Type="http://schemas.openxmlformats.org/officeDocument/2006/relationships/customXml" Target="../ink/ink10.xml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11" Type="http://schemas.openxmlformats.org/officeDocument/2006/relationships/image" Target="../media/image18.emf"/><Relationship Id="rId5" Type="http://schemas.openxmlformats.org/officeDocument/2006/relationships/image" Target="../media/image10.png"/><Relationship Id="rId10" Type="http://schemas.openxmlformats.org/officeDocument/2006/relationships/image" Target="../media/image17.emf"/><Relationship Id="rId4" Type="http://schemas.openxmlformats.org/officeDocument/2006/relationships/customXml" Target="../ink/ink14.xml"/><Relationship Id="rId9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9.xml"/><Relationship Id="rId5" Type="http://schemas.openxmlformats.org/officeDocument/2006/relationships/image" Target="../media/image11.png"/><Relationship Id="rId4" Type="http://schemas.openxmlformats.org/officeDocument/2006/relationships/customXml" Target="../ink/ink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2.xml"/><Relationship Id="rId5" Type="http://schemas.openxmlformats.org/officeDocument/2006/relationships/image" Target="../media/image11.png"/><Relationship Id="rId10" Type="http://schemas.openxmlformats.org/officeDocument/2006/relationships/image" Target="../media/image22.png"/><Relationship Id="rId4" Type="http://schemas.openxmlformats.org/officeDocument/2006/relationships/customXml" Target="../ink/ink21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.xml"/><Relationship Id="rId5" Type="http://schemas.openxmlformats.org/officeDocument/2006/relationships/image" Target="../media/image11.png"/><Relationship Id="rId4" Type="http://schemas.openxmlformats.org/officeDocument/2006/relationships/customXml" Target="../ink/ink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4FFBFC-9CE8-AC16-2D2B-D7CEBDC08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2241" y="220334"/>
            <a:ext cx="4412441" cy="2510591"/>
          </a:xfrm>
        </p:spPr>
        <p:txBody>
          <a:bodyPr anchor="ctr">
            <a:normAutofit/>
          </a:bodyPr>
          <a:lstStyle/>
          <a:p>
            <a:r>
              <a:rPr lang="sv-SE" b="1" dirty="0">
                <a:latin typeface="+mn-lt"/>
              </a:rPr>
              <a:t>Notvikens IK P2014</a:t>
            </a:r>
            <a:br>
              <a:rPr lang="sv-SE" sz="2500" b="1" dirty="0">
                <a:latin typeface="+mn-lt"/>
              </a:rPr>
            </a:br>
            <a:r>
              <a:rPr lang="sv-SE" sz="2500" b="1" dirty="0">
                <a:latin typeface="+mn-lt"/>
              </a:rPr>
              <a:t>Föräldramöte 24/5 2023</a:t>
            </a:r>
            <a:endParaRPr lang="sv-SE" b="1" dirty="0">
              <a:latin typeface="+mn-lt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6AF3446-85EA-9EF6-829C-269A0FCAF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3429000"/>
            <a:ext cx="5068121" cy="2398593"/>
          </a:xfrm>
        </p:spPr>
        <p:txBody>
          <a:bodyPr>
            <a:normAutofit/>
          </a:bodyPr>
          <a:lstStyle/>
          <a:p>
            <a:pPr algn="l"/>
            <a:endParaRPr lang="sv-SE" dirty="0"/>
          </a:p>
          <a:p>
            <a:pPr algn="l"/>
            <a:endParaRPr lang="sv-S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63F739-E1E1-5343-B992-B87958EFD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/>
          <a:stretch/>
        </p:blipFill>
        <p:spPr bwMode="auto">
          <a:xfrm>
            <a:off x="758951" y="1160449"/>
            <a:ext cx="4527030" cy="453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A38FB4A-1B6E-D7CA-07D9-F68F349FA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728" y="2595546"/>
            <a:ext cx="5682492" cy="39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89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+mn-lt"/>
              </a:rPr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A703D9-F330-0C7E-C67C-F61B6DA02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779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Utdelning av Notisen 24-28 maj</a:t>
            </a:r>
          </a:p>
          <a:p>
            <a:pPr>
              <a:buFontTx/>
              <a:buChar char="-"/>
            </a:pPr>
            <a:r>
              <a:rPr lang="sv-SE" sz="2000" dirty="0"/>
              <a:t>Ansvarig?</a:t>
            </a:r>
          </a:p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Pantinsamling 29 maj</a:t>
            </a:r>
          </a:p>
          <a:p>
            <a:pPr>
              <a:buFontTx/>
              <a:buChar char="-"/>
            </a:pPr>
            <a:r>
              <a:rPr lang="sv-SE" sz="2000" dirty="0"/>
              <a:t>Ansvarig?</a:t>
            </a:r>
          </a:p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Roller </a:t>
            </a:r>
          </a:p>
          <a:p>
            <a:pPr marL="0" indent="0">
              <a:buNone/>
            </a:pPr>
            <a:r>
              <a:rPr lang="sv-SE" sz="2200" dirty="0"/>
              <a:t>- Försäljningsansvarig?</a:t>
            </a:r>
          </a:p>
          <a:p>
            <a:pPr marL="0" indent="0">
              <a:buNone/>
            </a:pPr>
            <a:r>
              <a:rPr lang="sv-SE" dirty="0"/>
              <a:t>- </a:t>
            </a:r>
            <a:r>
              <a:rPr lang="sv-SE" sz="2200" dirty="0"/>
              <a:t>Materialansvarig?</a:t>
            </a:r>
          </a:p>
          <a:p>
            <a:pPr marL="0" indent="0">
              <a:buNone/>
            </a:pPr>
            <a:r>
              <a:rPr lang="sv-SE" dirty="0"/>
              <a:t>- </a:t>
            </a:r>
            <a:r>
              <a:rPr lang="sv-SE" sz="2200" dirty="0"/>
              <a:t>Kioskansvarig 10 september?</a:t>
            </a: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6634685-3484-B979-FD82-F8A560FDB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736" y="519260"/>
            <a:ext cx="1390282" cy="139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0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+mn-lt"/>
              </a:rPr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A703D9-F330-0C7E-C67C-F61B6DA02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779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Presentation av seriesättning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Information om träningstider</a:t>
            </a:r>
          </a:p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§"/>
            </a:pPr>
            <a:r>
              <a:rPr lang="sv-SE" dirty="0"/>
              <a:t>Information om Notaskläder</a:t>
            </a:r>
          </a:p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§"/>
            </a:pPr>
            <a:r>
              <a:rPr lang="sv-SE" dirty="0" err="1"/>
              <a:t>Sportadmin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CC1AAB8-166B-ED6F-D90B-3D9900EEE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792" y="516793"/>
            <a:ext cx="13900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91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2758"/>
          </a:xfrm>
        </p:spPr>
        <p:txBody>
          <a:bodyPr>
            <a:normAutofit/>
          </a:bodyPr>
          <a:lstStyle/>
          <a:p>
            <a:r>
              <a:rPr lang="sv-SE" sz="3500" b="1" dirty="0">
                <a:latin typeface="+mn-lt"/>
              </a:rPr>
              <a:t>Utdelning av Notisen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F572D55-3AE6-6E9A-1CED-54A8CA405ABD}"/>
              </a:ext>
            </a:extLst>
          </p:cNvPr>
          <p:cNvSpPr txBox="1"/>
          <p:nvPr/>
        </p:nvSpPr>
        <p:spPr>
          <a:xfrm>
            <a:off x="5438663" y="1264467"/>
            <a:ext cx="4996881" cy="113877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sv-SE" sz="2000" b="1" dirty="0">
                <a:solidFill>
                  <a:schemeClr val="bg1"/>
                </a:solidFill>
              </a:rPr>
              <a:t>Pojkar 2014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sz="1600" dirty="0">
                <a:solidFill>
                  <a:schemeClr val="bg1"/>
                </a:solidFill>
              </a:rPr>
              <a:t>Villor (320 </a:t>
            </a:r>
            <a:r>
              <a:rPr lang="sv-SE" sz="1600" dirty="0" err="1">
                <a:solidFill>
                  <a:schemeClr val="bg1"/>
                </a:solidFill>
              </a:rPr>
              <a:t>st</a:t>
            </a:r>
            <a:r>
              <a:rPr lang="sv-SE" sz="1600" dirty="0">
                <a:solidFill>
                  <a:schemeClr val="bg1"/>
                </a:solidFill>
              </a:rPr>
              <a:t>) mellan Bodenvägen och Mjölkuddsvägen </a:t>
            </a:r>
          </a:p>
          <a:p>
            <a:r>
              <a:rPr lang="sv-SE" sz="1600" dirty="0">
                <a:solidFill>
                  <a:schemeClr val="bg1"/>
                </a:solidFill>
              </a:rPr>
              <a:t>från ”Rostbollen” till ”Preem”.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 xmlns=""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8053" y="2648588"/>
                <a:ext cx="3545280" cy="4658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6C473660-AFCF-4AAB-C6D0-DFD9331BC0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4997" y="1199658"/>
            <a:ext cx="4596068" cy="5207279"/>
          </a:xfr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4301468-80DD-908B-DB64-9087469C1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5544" y="5096769"/>
            <a:ext cx="1390008" cy="1396105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C7E3224C-B152-489D-8238-822248114EAF}"/>
              </a:ext>
            </a:extLst>
          </p:cNvPr>
          <p:cNvSpPr txBox="1"/>
          <p:nvPr/>
        </p:nvSpPr>
        <p:spPr>
          <a:xfrm>
            <a:off x="5940532" y="2872075"/>
            <a:ext cx="2780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Ansvariga för utdelningen?</a:t>
            </a:r>
          </a:p>
        </p:txBody>
      </p:sp>
    </p:spTree>
    <p:extLst>
      <p:ext uri="{BB962C8B-B14F-4D97-AF65-F5344CB8AC3E}">
        <p14:creationId xmlns:p14="http://schemas.microsoft.com/office/powerpoint/2010/main" val="119435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817"/>
          </a:xfrm>
        </p:spPr>
        <p:txBody>
          <a:bodyPr>
            <a:normAutofit fontScale="90000"/>
          </a:bodyPr>
          <a:lstStyle/>
          <a:p>
            <a:r>
              <a:rPr lang="sv-SE" sz="5300" b="1" dirty="0">
                <a:latin typeface="+mn-lt"/>
              </a:rPr>
              <a:t>Flaskinsamling </a:t>
            </a:r>
            <a:br>
              <a:rPr lang="sv-SE" sz="3500" b="1" dirty="0">
                <a:latin typeface="+mn-lt"/>
              </a:rPr>
            </a:br>
            <a:r>
              <a:rPr lang="sv-SE" sz="3300" b="1" dirty="0">
                <a:latin typeface="+mn-lt"/>
              </a:rPr>
              <a:t>Måndag 29 maj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059" y="2648072"/>
                <a:ext cx="3545269" cy="466151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Bildobjekt 6">
            <a:extLst>
              <a:ext uri="{FF2B5EF4-FFF2-40B4-BE49-F238E27FC236}">
                <a16:creationId xmlns:a16="http://schemas.microsoft.com/office/drawing/2014/main" id="{02022BEA-244E-B5FD-8F66-69AA393C2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837" y="2081119"/>
            <a:ext cx="8792661" cy="1021816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A4B2E670-E45E-6CC2-3F5C-81C8A261B862}"/>
              </a:ext>
            </a:extLst>
          </p:cNvPr>
          <p:cNvSpPr txBox="1"/>
          <p:nvPr/>
        </p:nvSpPr>
        <p:spPr>
          <a:xfrm>
            <a:off x="2123372" y="3559409"/>
            <a:ext cx="448077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500" dirty="0"/>
              <a:t>Ansvariga för flaskinsamlingen?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9FED379-04AB-ADFF-9B57-94DBAF8F4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6282" y="365125"/>
            <a:ext cx="13900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92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CB05CC-2267-5384-23D6-9EB2627CC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+mn-lt"/>
              </a:rPr>
              <a:t>Roller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43161A-76CC-5D18-47F1-1C0EF1AB4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Huvudtränare och Tränare</a:t>
            </a:r>
            <a:endParaRPr lang="sv-SE" sz="2000" dirty="0"/>
          </a:p>
          <a:p>
            <a:r>
              <a:rPr lang="sv-SE" dirty="0"/>
              <a:t>Lagledare</a:t>
            </a:r>
          </a:p>
          <a:p>
            <a:r>
              <a:rPr lang="sv-SE" dirty="0"/>
              <a:t>Ekonomiansvarig</a:t>
            </a:r>
          </a:p>
          <a:p>
            <a:r>
              <a:rPr lang="sv-SE" dirty="0"/>
              <a:t>Föräldragrupp/aktivitetsansvarig / </a:t>
            </a:r>
            <a:r>
              <a:rPr lang="sv-SE" dirty="0" err="1"/>
              <a:t>försäljningansvarig</a:t>
            </a:r>
            <a:endParaRPr lang="sv-SE" dirty="0"/>
          </a:p>
          <a:p>
            <a:r>
              <a:rPr lang="sv-SE" dirty="0"/>
              <a:t>Materialförvaltare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5AE079A-53EB-B3D1-2CA7-64B95364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905" y="329853"/>
            <a:ext cx="13900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2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1817"/>
          </a:xfrm>
        </p:spPr>
        <p:txBody>
          <a:bodyPr>
            <a:normAutofit fontScale="90000"/>
          </a:bodyPr>
          <a:lstStyle/>
          <a:p>
            <a:r>
              <a:rPr lang="sv-SE" sz="5300" b="1" dirty="0">
                <a:latin typeface="+mn-lt"/>
              </a:rPr>
              <a:t>Kioskansvariga</a:t>
            </a:r>
            <a:br>
              <a:rPr lang="sv-SE" sz="5300" b="1" dirty="0">
                <a:latin typeface="+mn-lt"/>
              </a:rPr>
            </a:br>
            <a:r>
              <a:rPr lang="sv-SE" sz="2500" b="1" dirty="0">
                <a:latin typeface="+mn-lt"/>
              </a:rPr>
              <a:t>10 september</a:t>
            </a: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059" y="2648072"/>
                <a:ext cx="3545269" cy="466151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Bildobjekt 3">
            <a:extLst>
              <a:ext uri="{FF2B5EF4-FFF2-40B4-BE49-F238E27FC236}">
                <a16:creationId xmlns:a16="http://schemas.microsoft.com/office/drawing/2014/main" id="{11B92785-3982-5349-5DB4-18EBE0DFB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808" y="1283816"/>
            <a:ext cx="7747557" cy="5067278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EB231FB-9719-064D-FB5D-9622FC71F977}"/>
              </a:ext>
            </a:extLst>
          </p:cNvPr>
          <p:cNvSpPr txBox="1"/>
          <p:nvPr/>
        </p:nvSpPr>
        <p:spPr>
          <a:xfrm>
            <a:off x="595280" y="1982223"/>
            <a:ext cx="2634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Vem/vilka kan hjälpa till?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3689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Bildobjekt 14">
            <a:extLst>
              <a:ext uri="{FF2B5EF4-FFF2-40B4-BE49-F238E27FC236}">
                <a16:creationId xmlns:a16="http://schemas.microsoft.com/office/drawing/2014/main" id="{0E432876-43BE-6B17-D4C5-FB1D0863B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280" y="4954989"/>
            <a:ext cx="1390008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8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881086" cy="99727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5300" b="1" dirty="0">
                <a:latin typeface="+mn-lt"/>
              </a:rPr>
              <a:t>Seriesättning </a:t>
            </a:r>
            <a:br>
              <a:rPr lang="sv-SE" sz="5300" b="1" dirty="0">
                <a:latin typeface="+mn-lt"/>
              </a:rPr>
            </a:br>
            <a:r>
              <a:rPr lang="sv-SE" sz="2500" b="1" dirty="0">
                <a:latin typeface="+mn-lt"/>
              </a:rPr>
              <a:t>2023</a:t>
            </a: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059" y="2648072"/>
                <a:ext cx="3545269" cy="466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353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Bildobjekt 7">
            <a:extLst>
              <a:ext uri="{FF2B5EF4-FFF2-40B4-BE49-F238E27FC236}">
                <a16:creationId xmlns:a16="http://schemas.microsoft.com/office/drawing/2014/main" id="{DA572724-0950-25BA-6B1C-698757846F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7787" y="556030"/>
            <a:ext cx="1876425" cy="4191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76E6A96-9781-0162-87EA-D2D77857FE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8320" y="2006835"/>
            <a:ext cx="3964058" cy="481049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2C62B42-1A74-01F2-2461-31FC87193A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426" y="2006835"/>
            <a:ext cx="4581490" cy="4593643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FB37717-AD2C-6FB9-C443-E84464C1FD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66910" y="365126"/>
            <a:ext cx="1390008" cy="1396105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E7623CE1-97CD-2033-E43F-7DE30CCA131B}"/>
              </a:ext>
            </a:extLst>
          </p:cNvPr>
          <p:cNvSpPr txBox="1"/>
          <p:nvPr/>
        </p:nvSpPr>
        <p:spPr>
          <a:xfrm>
            <a:off x="838200" y="1576565"/>
            <a:ext cx="1669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Söndag 28 maj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903CAE2-0D57-BE25-2589-AAC350E53FDA}"/>
              </a:ext>
            </a:extLst>
          </p:cNvPr>
          <p:cNvSpPr txBox="1"/>
          <p:nvPr/>
        </p:nvSpPr>
        <p:spPr>
          <a:xfrm>
            <a:off x="5739945" y="1572269"/>
            <a:ext cx="3244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Lördag 10 juni &amp; Lördag 17 juni</a:t>
            </a:r>
          </a:p>
        </p:txBody>
      </p:sp>
    </p:spTree>
    <p:extLst>
      <p:ext uri="{BB962C8B-B14F-4D97-AF65-F5344CB8AC3E}">
        <p14:creationId xmlns:p14="http://schemas.microsoft.com/office/powerpoint/2010/main" val="3072361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881086" cy="99727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5300" b="1" dirty="0">
                <a:latin typeface="+mn-lt"/>
              </a:rPr>
              <a:t>Seriesättning </a:t>
            </a:r>
            <a:br>
              <a:rPr lang="sv-SE" sz="5300" b="1" dirty="0">
                <a:latin typeface="+mn-lt"/>
              </a:rPr>
            </a:br>
            <a:r>
              <a:rPr lang="sv-SE" sz="2500" b="1" dirty="0">
                <a:latin typeface="+mn-lt"/>
              </a:rPr>
              <a:t>2023</a:t>
            </a: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059" y="2648072"/>
                <a:ext cx="3545269" cy="466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317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Bildobjekt 7">
            <a:extLst>
              <a:ext uri="{FF2B5EF4-FFF2-40B4-BE49-F238E27FC236}">
                <a16:creationId xmlns:a16="http://schemas.microsoft.com/office/drawing/2014/main" id="{DA572724-0950-25BA-6B1C-698757846F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7787" y="556030"/>
            <a:ext cx="1876425" cy="4191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E19C9428-14C8-E0A9-FE2A-4634B79A03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516" y="1743574"/>
            <a:ext cx="4449474" cy="491566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2FDDB5B-DED9-84F4-9ECC-1AE857D91D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5902" y="1743338"/>
            <a:ext cx="4340061" cy="4915667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29AABDF-5098-FBBF-A861-9C0F03DFD4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84476" y="365126"/>
            <a:ext cx="1390008" cy="139610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AF4BF8B2-A331-93A8-8D57-4276A53C3221}"/>
              </a:ext>
            </a:extLst>
          </p:cNvPr>
          <p:cNvSpPr txBox="1"/>
          <p:nvPr/>
        </p:nvSpPr>
        <p:spPr>
          <a:xfrm>
            <a:off x="838200" y="1313299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Söndag 25 juni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558CE9A-8BCD-9C52-2D9A-12CA82EC610B}"/>
              </a:ext>
            </a:extLst>
          </p:cNvPr>
          <p:cNvSpPr txBox="1"/>
          <p:nvPr/>
        </p:nvSpPr>
        <p:spPr>
          <a:xfrm>
            <a:off x="5911268" y="1313299"/>
            <a:ext cx="19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Lördag 12 augusti</a:t>
            </a:r>
          </a:p>
        </p:txBody>
      </p:sp>
    </p:spTree>
    <p:extLst>
      <p:ext uri="{BB962C8B-B14F-4D97-AF65-F5344CB8AC3E}">
        <p14:creationId xmlns:p14="http://schemas.microsoft.com/office/powerpoint/2010/main" val="3856257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881086" cy="997270"/>
          </a:xfrm>
        </p:spPr>
        <p:txBody>
          <a:bodyPr>
            <a:normAutofit fontScale="90000"/>
          </a:bodyPr>
          <a:lstStyle/>
          <a:p>
            <a:pPr algn="ctr"/>
            <a:r>
              <a:rPr lang="sv-SE" sz="5300" b="1" dirty="0">
                <a:latin typeface="+mn-lt"/>
              </a:rPr>
              <a:t>Seriesättning </a:t>
            </a:r>
            <a:br>
              <a:rPr lang="sv-SE" sz="5300" b="1" dirty="0">
                <a:latin typeface="+mn-lt"/>
              </a:rPr>
            </a:br>
            <a:r>
              <a:rPr lang="sv-SE" sz="2500" b="1" dirty="0">
                <a:latin typeface="+mn-lt"/>
              </a:rPr>
              <a:t>2023</a:t>
            </a: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14:cNvPr>
              <p14:cNvContentPartPr/>
              <p14:nvPr/>
            </p14:nvContentPartPr>
            <p14:xfrm>
              <a:off x="1202053" y="2756228"/>
              <a:ext cx="3437640" cy="250200"/>
            </p14:xfrm>
          </p:contentPart>
        </mc:Choice>
        <mc:Fallback>
          <p:pic>
            <p:nvPicPr>
              <p:cNvPr id="12" name="Pennanteckning 11">
                <a:extLst>
                  <a:ext uri="{FF2B5EF4-FFF2-40B4-BE49-F238E27FC236}">
                    <a16:creationId xmlns:a16="http://schemas.microsoft.com/office/drawing/2014/main" id="{1CC04538-AC20-C8FD-D668-70DFD0AE7A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8059" y="2648072"/>
                <a:ext cx="3545269" cy="4661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317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Bildobjekt 7">
            <a:extLst>
              <a:ext uri="{FF2B5EF4-FFF2-40B4-BE49-F238E27FC236}">
                <a16:creationId xmlns:a16="http://schemas.microsoft.com/office/drawing/2014/main" id="{DA572724-0950-25BA-6B1C-698757846F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7787" y="556030"/>
            <a:ext cx="1876425" cy="4191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78976E2-99BD-8A06-E99F-861F724CEB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5597" y="2003762"/>
            <a:ext cx="4646291" cy="464012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B10FD71-B628-5144-8159-96952BFC13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5558" y="2003762"/>
            <a:ext cx="4689141" cy="469536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EFABF12-DAD4-7496-E354-CE98B70096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34699" y="106817"/>
            <a:ext cx="1390008" cy="139610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AF6946F5-06B5-6CB6-DF40-EF9B94F209C2}"/>
              </a:ext>
            </a:extLst>
          </p:cNvPr>
          <p:cNvSpPr txBox="1"/>
          <p:nvPr/>
        </p:nvSpPr>
        <p:spPr>
          <a:xfrm>
            <a:off x="914401" y="1577187"/>
            <a:ext cx="1952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Lördag 26 augusti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1039707-D790-3D5E-4DA8-2231CAB97CFE}"/>
              </a:ext>
            </a:extLst>
          </p:cNvPr>
          <p:cNvSpPr txBox="1"/>
          <p:nvPr/>
        </p:nvSpPr>
        <p:spPr>
          <a:xfrm>
            <a:off x="5946667" y="1537360"/>
            <a:ext cx="4377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Lördag 19 augusti &amp; Söndag 10 september</a:t>
            </a:r>
          </a:p>
        </p:txBody>
      </p:sp>
    </p:spTree>
    <p:extLst>
      <p:ext uri="{BB962C8B-B14F-4D97-AF65-F5344CB8AC3E}">
        <p14:creationId xmlns:p14="http://schemas.microsoft.com/office/powerpoint/2010/main" val="27291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218616" cy="4082436"/>
          </a:xfrm>
        </p:spPr>
        <p:txBody>
          <a:bodyPr>
            <a:normAutofit/>
          </a:bodyPr>
          <a:lstStyle/>
          <a:p>
            <a:pPr algn="ctr"/>
            <a:r>
              <a:rPr lang="sv-SE" sz="5300" b="1" dirty="0">
                <a:latin typeface="+mn-lt"/>
              </a:rPr>
              <a:t>Träningstider </a:t>
            </a:r>
            <a:br>
              <a:rPr lang="sv-SE" sz="5300" b="1" dirty="0">
                <a:latin typeface="+mn-lt"/>
              </a:rPr>
            </a:b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9317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ruta 3">
            <a:extLst>
              <a:ext uri="{FF2B5EF4-FFF2-40B4-BE49-F238E27FC236}">
                <a16:creationId xmlns:a16="http://schemas.microsoft.com/office/drawing/2014/main" id="{E9B6E6FE-2802-AF24-E22D-7271B10ABFF2}"/>
              </a:ext>
            </a:extLst>
          </p:cNvPr>
          <p:cNvSpPr txBox="1"/>
          <p:nvPr/>
        </p:nvSpPr>
        <p:spPr>
          <a:xfrm>
            <a:off x="1376108" y="3142819"/>
            <a:ext cx="3563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Onsdagar 17.00 - 18.00</a:t>
            </a:r>
          </a:p>
          <a:p>
            <a:endParaRPr lang="sv-SE" dirty="0"/>
          </a:p>
          <a:p>
            <a:r>
              <a:rPr lang="sv-SE" dirty="0"/>
              <a:t>Söndagar 17.00 - 18.00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5511B02-9502-5B72-387B-8E4DDCDC5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9750" y="365126"/>
            <a:ext cx="1390008" cy="139610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D7A11033-E72D-89E7-DDE1-504B384BBB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0404" y="1956761"/>
            <a:ext cx="3154408" cy="2372115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794461FF-DCA7-B729-4AA1-B40EE369D3B8}"/>
              </a:ext>
            </a:extLst>
          </p:cNvPr>
          <p:cNvSpPr txBox="1"/>
          <p:nvPr/>
        </p:nvSpPr>
        <p:spPr>
          <a:xfrm>
            <a:off x="1376108" y="4262896"/>
            <a:ext cx="1222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Tunavallen</a:t>
            </a:r>
          </a:p>
        </p:txBody>
      </p:sp>
    </p:spTree>
    <p:extLst>
      <p:ext uri="{BB962C8B-B14F-4D97-AF65-F5344CB8AC3E}">
        <p14:creationId xmlns:p14="http://schemas.microsoft.com/office/powerpoint/2010/main" val="414350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228" y="365126"/>
            <a:ext cx="4157588" cy="2427491"/>
          </a:xfrm>
        </p:spPr>
        <p:txBody>
          <a:bodyPr>
            <a:normAutofit/>
          </a:bodyPr>
          <a:lstStyle/>
          <a:p>
            <a:pPr algn="ctr"/>
            <a:r>
              <a:rPr lang="sv-SE" sz="5300" b="1" dirty="0">
                <a:latin typeface="+mn-lt"/>
              </a:rPr>
              <a:t>Notaskläder </a:t>
            </a:r>
            <a:br>
              <a:rPr lang="sv-SE" sz="5300" b="1" dirty="0">
                <a:latin typeface="+mn-lt"/>
              </a:rPr>
            </a:b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9317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05511B02-9502-5B72-387B-8E4DDCDC5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9750" y="365126"/>
            <a:ext cx="1390008" cy="139610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241F3C1-1070-4CF7-6879-FBDFA2C3B9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6758" y="1996006"/>
            <a:ext cx="3820058" cy="355332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F5378EB-BACF-19D8-54FE-E1C4876DA1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6264" y="1203008"/>
            <a:ext cx="2648320" cy="504895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729FC8FE-C07F-B4B1-F8A2-55F0F513B8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9596" y="1996006"/>
            <a:ext cx="5195158" cy="444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38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1791E-AE04-4A97-0E9E-EACDF2357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228" y="365126"/>
            <a:ext cx="4157588" cy="2427491"/>
          </a:xfrm>
        </p:spPr>
        <p:txBody>
          <a:bodyPr>
            <a:normAutofit/>
          </a:bodyPr>
          <a:lstStyle/>
          <a:p>
            <a:pPr algn="ctr"/>
            <a:r>
              <a:rPr lang="sv-SE" sz="5300" b="1" dirty="0" err="1">
                <a:latin typeface="+mn-lt"/>
              </a:rPr>
              <a:t>Sportadmin</a:t>
            </a:r>
            <a:r>
              <a:rPr lang="sv-SE" sz="5300" b="1" dirty="0">
                <a:latin typeface="+mn-lt"/>
              </a:rPr>
              <a:t> </a:t>
            </a:r>
            <a:br>
              <a:rPr lang="sv-SE" sz="5300" b="1" dirty="0">
                <a:latin typeface="+mn-lt"/>
              </a:rPr>
            </a:br>
            <a:endParaRPr lang="sv-SE" sz="3300" b="1" dirty="0">
              <a:latin typeface="+mn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14:cNvPr>
              <p14:cNvContentPartPr/>
              <p14:nvPr/>
            </p14:nvContentPartPr>
            <p14:xfrm>
              <a:off x="3890539" y="5111577"/>
              <a:ext cx="2650680" cy="38520"/>
            </p14:xfrm>
          </p:contentPart>
        </mc:Choice>
        <mc:Fallback>
          <p:pic>
            <p:nvPicPr>
              <p:cNvPr id="13" name="Pennanteckning 12">
                <a:extLst>
                  <a:ext uri="{FF2B5EF4-FFF2-40B4-BE49-F238E27FC236}">
                    <a16:creationId xmlns:a16="http://schemas.microsoft.com/office/drawing/2014/main" id="{231A4EB0-7828-D953-D339-8A882027B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6539" y="5003577"/>
                <a:ext cx="2758320" cy="2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14:cNvPr>
              <p14:cNvContentPartPr/>
              <p14:nvPr/>
            </p14:nvContentPartPr>
            <p14:xfrm>
              <a:off x="4547179" y="4111497"/>
              <a:ext cx="360" cy="360"/>
            </p14:xfrm>
          </p:contentPart>
        </mc:Choice>
        <mc:Fallback>
          <p:pic>
            <p:nvPicPr>
              <p:cNvPr id="3" name="Pennanteckning 2">
                <a:extLst>
                  <a:ext uri="{FF2B5EF4-FFF2-40B4-BE49-F238E27FC236}">
                    <a16:creationId xmlns:a16="http://schemas.microsoft.com/office/drawing/2014/main" id="{728774DF-E169-ED05-B45E-4D4872DFCB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93179" y="4003497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14:cNvPr>
              <p14:cNvContentPartPr/>
              <p14:nvPr/>
            </p14:nvContentPartPr>
            <p14:xfrm>
              <a:off x="4534939" y="638217"/>
              <a:ext cx="360" cy="360"/>
            </p14:xfrm>
          </p:contentPart>
        </mc:Choice>
        <mc:Fallback>
          <p:pic>
            <p:nvPicPr>
              <p:cNvPr id="6" name="Pennanteckning 5">
                <a:extLst>
                  <a:ext uri="{FF2B5EF4-FFF2-40B4-BE49-F238E27FC236}">
                    <a16:creationId xmlns:a16="http://schemas.microsoft.com/office/drawing/2014/main" id="{5E468282-24AB-7EAD-A0F3-D8C513A9C2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80939" y="53021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Bildobjekt 4">
            <a:extLst>
              <a:ext uri="{FF2B5EF4-FFF2-40B4-BE49-F238E27FC236}">
                <a16:creationId xmlns:a16="http://schemas.microsoft.com/office/drawing/2014/main" id="{05511B02-9502-5B72-387B-8E4DDCDC5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9750" y="365126"/>
            <a:ext cx="1390008" cy="139610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71CEB848-D3F2-D763-FC7B-F42607F4D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9831" y="1962869"/>
            <a:ext cx="2324424" cy="2514951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F62BA7D2-A486-142F-6817-00F53352E2CD}"/>
              </a:ext>
            </a:extLst>
          </p:cNvPr>
          <p:cNvSpPr txBox="1"/>
          <p:nvPr/>
        </p:nvSpPr>
        <p:spPr>
          <a:xfrm>
            <a:off x="4534939" y="2338164"/>
            <a:ext cx="265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/>
              <a:t>Sportadmin</a:t>
            </a:r>
            <a:r>
              <a:rPr lang="sv-SE" dirty="0"/>
              <a:t> </a:t>
            </a:r>
            <a:r>
              <a:rPr lang="sv-SE" dirty="0" err="1"/>
              <a:t>MedlemsApp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9797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1099</TotalTime>
  <Words>153</Words>
  <Application>Microsoft Office PowerPoint</Application>
  <PresentationFormat>Bredbild</PresentationFormat>
  <Paragraphs>54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Calibri</vt:lpstr>
      <vt:lpstr>Constantia</vt:lpstr>
      <vt:lpstr>Franklin Gothic Book</vt:lpstr>
      <vt:lpstr>Wingdings</vt:lpstr>
      <vt:lpstr>Office-tema</vt:lpstr>
      <vt:lpstr>Notvikens IK P2014 Föräldramöte 24/5 2023</vt:lpstr>
      <vt:lpstr>Agenda</vt:lpstr>
      <vt:lpstr>Agenda</vt:lpstr>
      <vt:lpstr>Utdelning av Notisen</vt:lpstr>
      <vt:lpstr>Flaskinsamling  Måndag 29 maj</vt:lpstr>
      <vt:lpstr>Roller</vt:lpstr>
      <vt:lpstr>Kioskansvariga 10 september</vt:lpstr>
      <vt:lpstr>Seriesättning  2023</vt:lpstr>
      <vt:lpstr>Seriesättning  2023</vt:lpstr>
      <vt:lpstr>Seriesättning  2023</vt:lpstr>
      <vt:lpstr>Träningstider  </vt:lpstr>
      <vt:lpstr>Notaskläder  </vt:lpstr>
      <vt:lpstr>Sportadmin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Notvikens IK</dc:title>
  <dc:creator>Marika Kalén</dc:creator>
  <cp:lastModifiedBy>Elin Holma</cp:lastModifiedBy>
  <cp:revision>16</cp:revision>
  <dcterms:created xsi:type="dcterms:W3CDTF">2023-02-02T20:43:22Z</dcterms:created>
  <dcterms:modified xsi:type="dcterms:W3CDTF">2023-05-23T09:24:33Z</dcterms:modified>
</cp:coreProperties>
</file>