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</p:sldMasterIdLst>
  <p:notesMasterIdLst>
    <p:notesMasterId r:id="rId21"/>
  </p:notesMasterIdLst>
  <p:sldIdLst>
    <p:sldId id="257" r:id="rId5"/>
    <p:sldId id="290" r:id="rId6"/>
    <p:sldId id="279" r:id="rId7"/>
    <p:sldId id="277" r:id="rId8"/>
    <p:sldId id="260" r:id="rId9"/>
    <p:sldId id="275" r:id="rId10"/>
    <p:sldId id="280" r:id="rId11"/>
    <p:sldId id="274" r:id="rId12"/>
    <p:sldId id="285" r:id="rId13"/>
    <p:sldId id="276" r:id="rId14"/>
    <p:sldId id="288" r:id="rId15"/>
    <p:sldId id="281" r:id="rId16"/>
    <p:sldId id="289" r:id="rId17"/>
    <p:sldId id="264" r:id="rId18"/>
    <p:sldId id="284" r:id="rId19"/>
    <p:sldId id="287" r:id="rId20"/>
  </p:sldIdLst>
  <p:sldSz cx="12192000" cy="6858000"/>
  <p:notesSz cx="6858000" cy="1914525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647138-9A71-409E-9C18-2E699D400DE1}" v="3" dt="2021-02-16T09:52:34.359"/>
    <p1510:client id="{A44789C1-7079-4AF0-BC07-8B5BF31A53DA}" v="10" dt="2021-03-11T14:55:30.186"/>
    <p1510:client id="{BE96FCAE-71FA-4311-91A4-8D8DAD1A523D}" v="395" dt="2022-02-22T14:43:39.569"/>
    <p1510:client id="{F5122812-BA6A-4BAB-91E0-756FC6776B72}" v="458" dt="2021-03-10T06:29:37.2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Åkesson" userId="46ce0984-8235-4540-8487-64ffeecc9d8a" providerId="ADAL" clId="{3B1F03FD-3F7F-4F04-BEB1-3B197A66856C}"/>
    <pc:docChg chg="modSld">
      <pc:chgData name="Ronnie Åkesson" userId="46ce0984-8235-4540-8487-64ffeecc9d8a" providerId="ADAL" clId="{3B1F03FD-3F7F-4F04-BEB1-3B197A66856C}" dt="2021-02-16T17:27:06.014" v="23" actId="20577"/>
      <pc:docMkLst>
        <pc:docMk/>
      </pc:docMkLst>
      <pc:sldChg chg="modSp mod">
        <pc:chgData name="Ronnie Åkesson" userId="46ce0984-8235-4540-8487-64ffeecc9d8a" providerId="ADAL" clId="{3B1F03FD-3F7F-4F04-BEB1-3B197A66856C}" dt="2021-02-16T17:27:06.014" v="23" actId="20577"/>
        <pc:sldMkLst>
          <pc:docMk/>
          <pc:sldMk cId="2187810768" sldId="287"/>
        </pc:sldMkLst>
        <pc:spChg chg="mod">
          <ac:chgData name="Ronnie Åkesson" userId="46ce0984-8235-4540-8487-64ffeecc9d8a" providerId="ADAL" clId="{3B1F03FD-3F7F-4F04-BEB1-3B197A66856C}" dt="2021-02-16T17:27:06.014" v="23" actId="20577"/>
          <ac:spMkLst>
            <pc:docMk/>
            <pc:sldMk cId="2187810768" sldId="287"/>
            <ac:spMk id="3" creationId="{00000000-0000-0000-0000-000000000000}"/>
          </ac:spMkLst>
        </pc:spChg>
      </pc:sldChg>
    </pc:docChg>
  </pc:docChgLst>
  <pc:docChgLst>
    <pc:chgData name="Ronnie Åkesson" userId="S::admin@nassjoffungdosmsyrelse.onmicrosoft.com::fb475cd4-d77f-4bc2-a597-f6e33058d54a" providerId="AD" clId="Web-{9D7E5867-8914-4136-878E-F8C62C9112B2}"/>
    <pc:docChg chg="modSld">
      <pc:chgData name="Ronnie Åkesson" userId="S::admin@nassjoffungdosmsyrelse.onmicrosoft.com::fb475cd4-d77f-4bc2-a597-f6e33058d54a" providerId="AD" clId="Web-{9D7E5867-8914-4136-878E-F8C62C9112B2}" dt="2019-02-08T10:50:32.843" v="171" actId="20577"/>
      <pc:docMkLst>
        <pc:docMk/>
      </pc:docMkLst>
      <pc:sldChg chg="modSp">
        <pc:chgData name="Ronnie Åkesson" userId="S::admin@nassjoffungdosmsyrelse.onmicrosoft.com::fb475cd4-d77f-4bc2-a597-f6e33058d54a" providerId="AD" clId="Web-{9D7E5867-8914-4136-878E-F8C62C9112B2}" dt="2019-02-08T10:50:32.843" v="170" actId="20577"/>
        <pc:sldMkLst>
          <pc:docMk/>
          <pc:sldMk cId="3604591440" sldId="260"/>
        </pc:sldMkLst>
        <pc:spChg chg="mod">
          <ac:chgData name="Ronnie Åkesson" userId="S::admin@nassjoffungdosmsyrelse.onmicrosoft.com::fb475cd4-d77f-4bc2-a597-f6e33058d54a" providerId="AD" clId="Web-{9D7E5867-8914-4136-878E-F8C62C9112B2}" dt="2019-02-08T10:50:32.843" v="170" actId="20577"/>
          <ac:spMkLst>
            <pc:docMk/>
            <pc:sldMk cId="3604591440" sldId="260"/>
            <ac:spMk id="2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9D7E5867-8914-4136-878E-F8C62C9112B2}" dt="2019-02-08T10:45:14.313" v="132" actId="20577"/>
        <pc:sldMkLst>
          <pc:docMk/>
          <pc:sldMk cId="3604591440" sldId="264"/>
        </pc:sldMkLst>
        <pc:spChg chg="mod">
          <ac:chgData name="Ronnie Åkesson" userId="S::admin@nassjoffungdosmsyrelse.onmicrosoft.com::fb475cd4-d77f-4bc2-a597-f6e33058d54a" providerId="AD" clId="Web-{9D7E5867-8914-4136-878E-F8C62C9112B2}" dt="2019-02-08T10:45:14.313" v="132" actId="20577"/>
          <ac:spMkLst>
            <pc:docMk/>
            <pc:sldMk cId="3604591440" sldId="264"/>
            <ac:spMk id="3" creationId="{00000000-0000-0000-0000-000000000000}"/>
          </ac:spMkLst>
        </pc:spChg>
      </pc:sldChg>
      <pc:sldChg chg="delSp modSp">
        <pc:chgData name="Ronnie Åkesson" userId="S::admin@nassjoffungdosmsyrelse.onmicrosoft.com::fb475cd4-d77f-4bc2-a597-f6e33058d54a" providerId="AD" clId="Web-{9D7E5867-8914-4136-878E-F8C62C9112B2}" dt="2019-02-08T10:47:21.203" v="163" actId="20577"/>
        <pc:sldMkLst>
          <pc:docMk/>
          <pc:sldMk cId="1152592763" sldId="279"/>
        </pc:sldMkLst>
        <pc:spChg chg="mod">
          <ac:chgData name="Ronnie Åkesson" userId="S::admin@nassjoffungdosmsyrelse.onmicrosoft.com::fb475cd4-d77f-4bc2-a597-f6e33058d54a" providerId="AD" clId="Web-{9D7E5867-8914-4136-878E-F8C62C9112B2}" dt="2019-02-08T10:47:21.203" v="163" actId="20577"/>
          <ac:spMkLst>
            <pc:docMk/>
            <pc:sldMk cId="1152592763" sldId="279"/>
            <ac:spMk id="2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9D7E5867-8914-4136-878E-F8C62C9112B2}" dt="2019-02-08T10:46:42.438" v="154" actId="20577"/>
          <ac:spMkLst>
            <pc:docMk/>
            <pc:sldMk cId="1152592763" sldId="279"/>
            <ac:spMk id="5" creationId="{00000000-0000-0000-0000-000000000000}"/>
          </ac:spMkLst>
        </pc:spChg>
        <pc:picChg chg="del">
          <ac:chgData name="Ronnie Åkesson" userId="S::admin@nassjoffungdosmsyrelse.onmicrosoft.com::fb475cd4-d77f-4bc2-a597-f6e33058d54a" providerId="AD" clId="Web-{9D7E5867-8914-4136-878E-F8C62C9112B2}" dt="2019-02-08T10:46:56.688" v="156"/>
          <ac:picMkLst>
            <pc:docMk/>
            <pc:sldMk cId="1152592763" sldId="279"/>
            <ac:picMk id="1026" creationId="{07FEF998-1CE1-4DAD-939C-6BE72A7B87FE}"/>
          </ac:picMkLst>
        </pc:picChg>
      </pc:sldChg>
    </pc:docChg>
  </pc:docChgLst>
  <pc:docChgLst>
    <pc:chgData name="Peder Holm" userId="S::peder.holm_nassjo.se#ext#@nassjoffungdosmsyrelse.onmicrosoft.com::e181ce1c-d1f9-4f3c-a4eb-1328adbc1636" providerId="AD" clId="Web-{AA2377BE-7D69-4D46-A869-58B9AE8EB20C}"/>
    <pc:docChg chg="modSld">
      <pc:chgData name="Peder Holm" userId="S::peder.holm_nassjo.se#ext#@nassjoffungdosmsyrelse.onmicrosoft.com::e181ce1c-d1f9-4f3c-a4eb-1328adbc1636" providerId="AD" clId="Web-{AA2377BE-7D69-4D46-A869-58B9AE8EB20C}" dt="2019-02-06T17:35:55.302" v="3" actId="20577"/>
      <pc:docMkLst>
        <pc:docMk/>
      </pc:docMkLst>
      <pc:sldChg chg="modSp">
        <pc:chgData name="Peder Holm" userId="S::peder.holm_nassjo.se#ext#@nassjoffungdosmsyrelse.onmicrosoft.com::e181ce1c-d1f9-4f3c-a4eb-1328adbc1636" providerId="AD" clId="Web-{AA2377BE-7D69-4D46-A869-58B9AE8EB20C}" dt="2019-02-06T17:35:55.302" v="2" actId="20577"/>
        <pc:sldMkLst>
          <pc:docMk/>
          <pc:sldMk cId="369741790" sldId="277"/>
        </pc:sldMkLst>
        <pc:spChg chg="mod">
          <ac:chgData name="Peder Holm" userId="S::peder.holm_nassjo.se#ext#@nassjoffungdosmsyrelse.onmicrosoft.com::e181ce1c-d1f9-4f3c-a4eb-1328adbc1636" providerId="AD" clId="Web-{AA2377BE-7D69-4D46-A869-58B9AE8EB20C}" dt="2019-02-06T17:35:55.302" v="2" actId="20577"/>
          <ac:spMkLst>
            <pc:docMk/>
            <pc:sldMk cId="369741790" sldId="277"/>
            <ac:spMk id="3" creationId="{00000000-0000-0000-0000-000000000000}"/>
          </ac:spMkLst>
        </pc:spChg>
      </pc:sldChg>
    </pc:docChg>
  </pc:docChgLst>
  <pc:docChgLst>
    <pc:chgData name="Ronnie Åkesson" userId="S::admin@nassjoffungdosmsyrelse.onmicrosoft.com::fb475cd4-d77f-4bc2-a597-f6e33058d54a" providerId="AD" clId="Web-{F5122812-BA6A-4BAB-91E0-756FC6776B72}"/>
    <pc:docChg chg="modSld sldOrd">
      <pc:chgData name="Ronnie Åkesson" userId="S::admin@nassjoffungdosmsyrelse.onmicrosoft.com::fb475cd4-d77f-4bc2-a597-f6e33058d54a" providerId="AD" clId="Web-{F5122812-BA6A-4BAB-91E0-756FC6776B72}" dt="2021-03-10T06:29:37.225" v="242" actId="1076"/>
      <pc:docMkLst>
        <pc:docMk/>
      </pc:docMkLst>
      <pc:sldChg chg="modSp ord">
        <pc:chgData name="Ronnie Åkesson" userId="S::admin@nassjoffungdosmsyrelse.onmicrosoft.com::fb475cd4-d77f-4bc2-a597-f6e33058d54a" providerId="AD" clId="Web-{F5122812-BA6A-4BAB-91E0-756FC6776B72}" dt="2021-03-10T06:29:37.225" v="242" actId="1076"/>
        <pc:sldMkLst>
          <pc:docMk/>
          <pc:sldMk cId="3604591440" sldId="264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8:40.050" v="218" actId="20577"/>
          <ac:spMkLst>
            <pc:docMk/>
            <pc:sldMk cId="3604591440" sldId="264"/>
            <ac:spMk id="2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F5122812-BA6A-4BAB-91E0-756FC6776B72}" dt="2021-03-10T06:29:21.006" v="240" actId="20577"/>
          <ac:spMkLst>
            <pc:docMk/>
            <pc:sldMk cId="3604591440" sldId="264"/>
            <ac:spMk id="3" creationId="{00000000-0000-0000-0000-000000000000}"/>
          </ac:spMkLst>
        </pc:spChg>
        <pc:picChg chg="mod">
          <ac:chgData name="Ronnie Åkesson" userId="S::admin@nassjoffungdosmsyrelse.onmicrosoft.com::fb475cd4-d77f-4bc2-a597-f6e33058d54a" providerId="AD" clId="Web-{F5122812-BA6A-4BAB-91E0-756FC6776B72}" dt="2021-03-10T06:29:37.225" v="242" actId="1076"/>
          <ac:picMkLst>
            <pc:docMk/>
            <pc:sldMk cId="3604591440" sldId="264"/>
            <ac:picMk id="4" creationId="{ACF60442-E082-4B8D-B810-C0ACA842DCD2}"/>
          </ac:picMkLst>
        </pc:picChg>
      </pc:sldChg>
      <pc:sldChg chg="modSp">
        <pc:chgData name="Ronnie Åkesson" userId="S::admin@nassjoffungdosmsyrelse.onmicrosoft.com::fb475cd4-d77f-4bc2-a597-f6e33058d54a" providerId="AD" clId="Web-{F5122812-BA6A-4BAB-91E0-756FC6776B72}" dt="2021-03-10T06:19:20.484" v="58" actId="20577"/>
        <pc:sldMkLst>
          <pc:docMk/>
          <pc:sldMk cId="369741790" sldId="277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19:20.484" v="58" actId="20577"/>
          <ac:spMkLst>
            <pc:docMk/>
            <pc:sldMk cId="369741790" sldId="277"/>
            <ac:spMk id="3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F5122812-BA6A-4BAB-91E0-756FC6776B72}" dt="2021-03-10T06:18:49.889" v="47" actId="20577"/>
        <pc:sldMkLst>
          <pc:docMk/>
          <pc:sldMk cId="1152592763" sldId="279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18:49.889" v="47" actId="20577"/>
          <ac:spMkLst>
            <pc:docMk/>
            <pc:sldMk cId="1152592763" sldId="279"/>
            <ac:spMk id="5" creationId="{00000000-0000-0000-0000-000000000000}"/>
          </ac:spMkLst>
        </pc:spChg>
      </pc:sldChg>
      <pc:sldChg chg="addSp modSp">
        <pc:chgData name="Ronnie Åkesson" userId="S::admin@nassjoffungdosmsyrelse.onmicrosoft.com::fb475cd4-d77f-4bc2-a597-f6e33058d54a" providerId="AD" clId="Web-{F5122812-BA6A-4BAB-91E0-756FC6776B72}" dt="2021-03-10T06:23:44.126" v="95" actId="14100"/>
        <pc:sldMkLst>
          <pc:docMk/>
          <pc:sldMk cId="86772563" sldId="284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0:51.959" v="63" actId="20577"/>
          <ac:spMkLst>
            <pc:docMk/>
            <pc:sldMk cId="86772563" sldId="284"/>
            <ac:spMk id="2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F5122812-BA6A-4BAB-91E0-756FC6776B72}" dt="2021-03-10T06:23:44.126" v="95" actId="14100"/>
          <ac:spMkLst>
            <pc:docMk/>
            <pc:sldMk cId="86772563" sldId="284"/>
            <ac:spMk id="3" creationId="{00000000-0000-0000-0000-000000000000}"/>
          </ac:spMkLst>
        </pc:spChg>
        <pc:picChg chg="add mod">
          <ac:chgData name="Ronnie Åkesson" userId="S::admin@nassjoffungdosmsyrelse.onmicrosoft.com::fb475cd4-d77f-4bc2-a597-f6e33058d54a" providerId="AD" clId="Web-{F5122812-BA6A-4BAB-91E0-756FC6776B72}" dt="2021-03-10T06:22:22.527" v="81" actId="1076"/>
          <ac:picMkLst>
            <pc:docMk/>
            <pc:sldMk cId="86772563" sldId="284"/>
            <ac:picMk id="5" creationId="{18E71C0D-4CE9-4FF8-B67E-6DF89AAEBBE7}"/>
          </ac:picMkLst>
        </pc:picChg>
      </pc:sldChg>
      <pc:sldChg chg="modSp">
        <pc:chgData name="Ronnie Åkesson" userId="S::admin@nassjoffungdosmsyrelse.onmicrosoft.com::fb475cd4-d77f-4bc2-a597-f6e33058d54a" providerId="AD" clId="Web-{F5122812-BA6A-4BAB-91E0-756FC6776B72}" dt="2021-03-10T06:25:14.709" v="180" actId="14100"/>
        <pc:sldMkLst>
          <pc:docMk/>
          <pc:sldMk cId="2187810768" sldId="287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5:14.709" v="180" actId="14100"/>
          <ac:spMkLst>
            <pc:docMk/>
            <pc:sldMk cId="2187810768" sldId="287"/>
            <ac:spMk id="3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F5122812-BA6A-4BAB-91E0-756FC6776B72}" dt="2021-03-10T06:20:37.380" v="59" actId="20577"/>
        <pc:sldMkLst>
          <pc:docMk/>
          <pc:sldMk cId="2130302938" sldId="289"/>
        </pc:sldMkLst>
        <pc:spChg chg="mod">
          <ac:chgData name="Ronnie Åkesson" userId="S::admin@nassjoffungdosmsyrelse.onmicrosoft.com::fb475cd4-d77f-4bc2-a597-f6e33058d54a" providerId="AD" clId="Web-{F5122812-BA6A-4BAB-91E0-756FC6776B72}" dt="2021-03-10T06:20:37.380" v="59" actId="20577"/>
          <ac:spMkLst>
            <pc:docMk/>
            <pc:sldMk cId="2130302938" sldId="289"/>
            <ac:spMk id="2" creationId="{00000000-0000-0000-0000-000000000000}"/>
          </ac:spMkLst>
        </pc:spChg>
      </pc:sldChg>
    </pc:docChg>
  </pc:docChgLst>
  <pc:docChgLst>
    <pc:chgData name="Ronnie Åkesson" userId="S::admin@nassjoffungdosmsyrelse.onmicrosoft.com::fb475cd4-d77f-4bc2-a597-f6e33058d54a" providerId="AD" clId="Web-{FF99BFA1-62F5-452A-9831-506B817AC3DD}"/>
    <pc:docChg chg="delSld modSld">
      <pc:chgData name="Ronnie Åkesson" userId="S::admin@nassjoffungdosmsyrelse.onmicrosoft.com::fb475cd4-d77f-4bc2-a597-f6e33058d54a" providerId="AD" clId="Web-{FF99BFA1-62F5-452A-9831-506B817AC3DD}" dt="2019-02-08T11:21:12.082" v="432"/>
      <pc:docMkLst>
        <pc:docMk/>
      </pc:docMkLst>
      <pc:sldChg chg="modNotes">
        <pc:chgData name="Ronnie Åkesson" userId="S::admin@nassjoffungdosmsyrelse.onmicrosoft.com::fb475cd4-d77f-4bc2-a597-f6e33058d54a" providerId="AD" clId="Web-{FF99BFA1-62F5-452A-9831-506B817AC3DD}" dt="2019-02-08T11:19:08.145" v="383"/>
        <pc:sldMkLst>
          <pc:docMk/>
          <pc:sldMk cId="1253772794" sldId="257"/>
        </pc:sldMkLst>
      </pc:sldChg>
      <pc:sldChg chg="modSp modNotes">
        <pc:chgData name="Ronnie Åkesson" userId="S::admin@nassjoffungdosmsyrelse.onmicrosoft.com::fb475cd4-d77f-4bc2-a597-f6e33058d54a" providerId="AD" clId="Web-{FF99BFA1-62F5-452A-9831-506B817AC3DD}" dt="2019-02-08T11:11:45.206" v="183" actId="20577"/>
        <pc:sldMkLst>
          <pc:docMk/>
          <pc:sldMk cId="3604591440" sldId="260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1:45.206" v="183" actId="20577"/>
          <ac:spMkLst>
            <pc:docMk/>
            <pc:sldMk cId="3604591440" sldId="260"/>
            <ac:spMk id="3" creationId="{00000000-0000-0000-0000-000000000000}"/>
          </ac:spMkLst>
        </pc:spChg>
      </pc:sldChg>
      <pc:sldChg chg="modSp">
        <pc:chgData name="Ronnie Åkesson" userId="S::admin@nassjoffungdosmsyrelse.onmicrosoft.com::fb475cd4-d77f-4bc2-a597-f6e33058d54a" providerId="AD" clId="Web-{FF99BFA1-62F5-452A-9831-506B817AC3DD}" dt="2019-02-08T11:19:22.363" v="392" actId="20577"/>
        <pc:sldMkLst>
          <pc:docMk/>
          <pc:sldMk cId="3604591440" sldId="264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9:22.363" v="392" actId="20577"/>
          <ac:spMkLst>
            <pc:docMk/>
            <pc:sldMk cId="3604591440" sldId="264"/>
            <ac:spMk id="3" creationId="{00000000-0000-0000-0000-000000000000}"/>
          </ac:spMkLst>
        </pc:spChg>
      </pc:sldChg>
      <pc:sldChg chg="modSp modNotes">
        <pc:chgData name="Ronnie Åkesson" userId="S::admin@nassjoffungdosmsyrelse.onmicrosoft.com::fb475cd4-d77f-4bc2-a597-f6e33058d54a" providerId="AD" clId="Web-{FF99BFA1-62F5-452A-9831-506B817AC3DD}" dt="2019-02-08T11:20:04.332" v="415"/>
        <pc:sldMkLst>
          <pc:docMk/>
          <pc:sldMk cId="3604591440" sldId="275"/>
        </pc:sldMkLst>
        <pc:spChg chg="mod">
          <ac:chgData name="Ronnie Åkesson" userId="S::admin@nassjoffungdosmsyrelse.onmicrosoft.com::fb475cd4-d77f-4bc2-a597-f6e33058d54a" providerId="AD" clId="Web-{FF99BFA1-62F5-452A-9831-506B817AC3DD}" dt="2019-02-08T10:58:28.314" v="74" actId="20577"/>
          <ac:spMkLst>
            <pc:docMk/>
            <pc:sldMk cId="3604591440" sldId="275"/>
            <ac:spMk id="3" creationId="{00000000-0000-0000-0000-000000000000}"/>
          </ac:spMkLst>
        </pc:spChg>
      </pc:sldChg>
      <pc:sldChg chg="modNotes">
        <pc:chgData name="Ronnie Åkesson" userId="S::admin@nassjoffungdosmsyrelse.onmicrosoft.com::fb475cd4-d77f-4bc2-a597-f6e33058d54a" providerId="AD" clId="Web-{FF99BFA1-62F5-452A-9831-506B817AC3DD}" dt="2019-02-08T11:20:34.207" v="429"/>
        <pc:sldMkLst>
          <pc:docMk/>
          <pc:sldMk cId="478049555" sldId="280"/>
        </pc:sldMkLst>
      </pc:sldChg>
      <pc:sldChg chg="modNotes">
        <pc:chgData name="Ronnie Åkesson" userId="S::admin@nassjoffungdosmsyrelse.onmicrosoft.com::fb475cd4-d77f-4bc2-a597-f6e33058d54a" providerId="AD" clId="Web-{FF99BFA1-62F5-452A-9831-506B817AC3DD}" dt="2019-02-08T11:16:26.707" v="318"/>
        <pc:sldMkLst>
          <pc:docMk/>
          <pc:sldMk cId="1038495152" sldId="281"/>
        </pc:sldMkLst>
      </pc:sldChg>
      <pc:sldChg chg="modSp modNotes">
        <pc:chgData name="Ronnie Åkesson" userId="S::admin@nassjoffungdosmsyrelse.onmicrosoft.com::fb475cd4-d77f-4bc2-a597-f6e33058d54a" providerId="AD" clId="Web-{FF99BFA1-62F5-452A-9831-506B817AC3DD}" dt="2019-02-08T11:16:59.801" v="326" actId="20577"/>
        <pc:sldMkLst>
          <pc:docMk/>
          <pc:sldMk cId="905414726" sldId="283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6:59.801" v="326" actId="20577"/>
          <ac:spMkLst>
            <pc:docMk/>
            <pc:sldMk cId="905414726" sldId="283"/>
            <ac:spMk id="3" creationId="{00000000-0000-0000-0000-000000000000}"/>
          </ac:spMkLst>
        </pc:spChg>
      </pc:sldChg>
      <pc:sldChg chg="modNotes">
        <pc:chgData name="Ronnie Åkesson" userId="S::admin@nassjoffungdosmsyrelse.onmicrosoft.com::fb475cd4-d77f-4bc2-a597-f6e33058d54a" providerId="AD" clId="Web-{FF99BFA1-62F5-452A-9831-506B817AC3DD}" dt="2019-02-08T11:18:15.176" v="368"/>
        <pc:sldMkLst>
          <pc:docMk/>
          <pc:sldMk cId="86772563" sldId="284"/>
        </pc:sldMkLst>
      </pc:sldChg>
      <pc:sldChg chg="modNotes">
        <pc:chgData name="Ronnie Åkesson" userId="S::admin@nassjoffungdosmsyrelse.onmicrosoft.com::fb475cd4-d77f-4bc2-a597-f6e33058d54a" providerId="AD" clId="Web-{FF99BFA1-62F5-452A-9831-506B817AC3DD}" dt="2019-02-08T11:21:12.082" v="432"/>
        <pc:sldMkLst>
          <pc:docMk/>
          <pc:sldMk cId="1841363281" sldId="285"/>
        </pc:sldMkLst>
      </pc:sldChg>
      <pc:sldChg chg="del">
        <pc:chgData name="Ronnie Åkesson" userId="S::admin@nassjoffungdosmsyrelse.onmicrosoft.com::fb475cd4-d77f-4bc2-a597-f6e33058d54a" providerId="AD" clId="Web-{FF99BFA1-62F5-452A-9831-506B817AC3DD}" dt="2019-02-08T11:18:45.941" v="369"/>
        <pc:sldMkLst>
          <pc:docMk/>
          <pc:sldMk cId="1637786470" sldId="286"/>
        </pc:sldMkLst>
      </pc:sldChg>
      <pc:sldChg chg="modNotes">
        <pc:chgData name="Ronnie Åkesson" userId="S::admin@nassjoffungdosmsyrelse.onmicrosoft.com::fb475cd4-d77f-4bc2-a597-f6e33058d54a" providerId="AD" clId="Web-{FF99BFA1-62F5-452A-9831-506B817AC3DD}" dt="2019-02-08T11:16:13.613" v="309"/>
        <pc:sldMkLst>
          <pc:docMk/>
          <pc:sldMk cId="3883250372" sldId="288"/>
        </pc:sldMkLst>
      </pc:sldChg>
      <pc:sldChg chg="delSp modSp modNotes">
        <pc:chgData name="Ronnie Åkesson" userId="S::admin@nassjoffungdosmsyrelse.onmicrosoft.com::fb475cd4-d77f-4bc2-a597-f6e33058d54a" providerId="AD" clId="Web-{FF99BFA1-62F5-452A-9831-506B817AC3DD}" dt="2019-02-08T11:17:53.082" v="354" actId="1076"/>
        <pc:sldMkLst>
          <pc:docMk/>
          <pc:sldMk cId="2130302938" sldId="289"/>
        </pc:sldMkLst>
        <pc:spChg chg="mod">
          <ac:chgData name="Ronnie Åkesson" userId="S::admin@nassjoffungdosmsyrelse.onmicrosoft.com::fb475cd4-d77f-4bc2-a597-f6e33058d54a" providerId="AD" clId="Web-{FF99BFA1-62F5-452A-9831-506B817AC3DD}" dt="2019-02-08T11:17:53.082" v="354" actId="1076"/>
          <ac:spMkLst>
            <pc:docMk/>
            <pc:sldMk cId="2130302938" sldId="289"/>
            <ac:spMk id="2" creationId="{00000000-0000-0000-0000-000000000000}"/>
          </ac:spMkLst>
        </pc:spChg>
        <pc:spChg chg="del">
          <ac:chgData name="Ronnie Åkesson" userId="S::admin@nassjoffungdosmsyrelse.onmicrosoft.com::fb475cd4-d77f-4bc2-a597-f6e33058d54a" providerId="AD" clId="Web-{FF99BFA1-62F5-452A-9831-506B817AC3DD}" dt="2019-02-08T11:17:36.410" v="351"/>
          <ac:spMkLst>
            <pc:docMk/>
            <pc:sldMk cId="2130302938" sldId="289"/>
            <ac:spMk id="3" creationId="{00000000-0000-0000-0000-000000000000}"/>
          </ac:spMkLst>
        </pc:spChg>
        <pc:spChg chg="mod">
          <ac:chgData name="Ronnie Åkesson" userId="S::admin@nassjoffungdosmsyrelse.onmicrosoft.com::fb475cd4-d77f-4bc2-a597-f6e33058d54a" providerId="AD" clId="Web-{FF99BFA1-62F5-452A-9831-506B817AC3DD}" dt="2019-02-08T11:17:49.191" v="353" actId="1076"/>
          <ac:spMkLst>
            <pc:docMk/>
            <pc:sldMk cId="2130302938" sldId="289"/>
            <ac:spMk id="4" creationId="{00000000-0000-0000-0000-000000000000}"/>
          </ac:spMkLst>
        </pc:spChg>
        <pc:picChg chg="mod">
          <ac:chgData name="Ronnie Åkesson" userId="S::admin@nassjoffungdosmsyrelse.onmicrosoft.com::fb475cd4-d77f-4bc2-a597-f6e33058d54a" providerId="AD" clId="Web-{FF99BFA1-62F5-452A-9831-506B817AC3DD}" dt="2019-02-08T11:17:44.879" v="352" actId="1076"/>
          <ac:picMkLst>
            <pc:docMk/>
            <pc:sldMk cId="2130302938" sldId="289"/>
            <ac:picMk id="7" creationId="{00000000-0000-0000-0000-000000000000}"/>
          </ac:picMkLst>
        </pc:picChg>
      </pc:sldChg>
    </pc:docChg>
  </pc:docChgLst>
  <pc:docChgLst>
    <pc:chgData name="Sussi" userId="S::sussi.palmquist_telia.com#ext#@nassjoffungdosmsyrelse.onmicrosoft.com::b21f85b1-2ca9-450e-8ac3-f4317bf06e37" providerId="AD" clId="Web-{BE96FCAE-71FA-4311-91A4-8D8DAD1A523D}"/>
    <pc:docChg chg="modSld">
      <pc:chgData name="Sussi" userId="S::sussi.palmquist_telia.com#ext#@nassjoffungdosmsyrelse.onmicrosoft.com::b21f85b1-2ca9-450e-8ac3-f4317bf06e37" providerId="AD" clId="Web-{BE96FCAE-71FA-4311-91A4-8D8DAD1A523D}" dt="2022-02-22T14:43:39.569" v="362" actId="20577"/>
      <pc:docMkLst>
        <pc:docMk/>
      </pc:docMkLst>
      <pc:sldChg chg="modSp">
        <pc:chgData name="Sussi" userId="S::sussi.palmquist_telia.com#ext#@nassjoffungdosmsyrelse.onmicrosoft.com::b21f85b1-2ca9-450e-8ac3-f4317bf06e37" providerId="AD" clId="Web-{BE96FCAE-71FA-4311-91A4-8D8DAD1A523D}" dt="2022-02-22T14:24:13.512" v="17" actId="1076"/>
        <pc:sldMkLst>
          <pc:docMk/>
          <pc:sldMk cId="1253772794" sldId="257"/>
        </pc:sldMkLst>
        <pc:picChg chg="mod">
          <ac:chgData name="Sussi" userId="S::sussi.palmquist_telia.com#ext#@nassjoffungdosmsyrelse.onmicrosoft.com::b21f85b1-2ca9-450e-8ac3-f4317bf06e37" providerId="AD" clId="Web-{BE96FCAE-71FA-4311-91A4-8D8DAD1A523D}" dt="2022-02-22T14:24:13.512" v="17" actId="1076"/>
          <ac:picMkLst>
            <pc:docMk/>
            <pc:sldMk cId="1253772794" sldId="257"/>
            <ac:picMk id="5" creationId="{00000000-0000-0000-0000-000000000000}"/>
          </ac:picMkLst>
        </pc:picChg>
      </pc:sldChg>
      <pc:sldChg chg="addSp delSp modSp mod setBg">
        <pc:chgData name="Sussi" userId="S::sussi.palmquist_telia.com#ext#@nassjoffungdosmsyrelse.onmicrosoft.com::b21f85b1-2ca9-450e-8ac3-f4317bf06e37" providerId="AD" clId="Web-{BE96FCAE-71FA-4311-91A4-8D8DAD1A523D}" dt="2022-02-22T14:30:48.677" v="121" actId="1076"/>
        <pc:sldMkLst>
          <pc:docMk/>
          <pc:sldMk cId="3604591440" sldId="260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28:40.533" v="79"/>
          <ac:spMkLst>
            <pc:docMk/>
            <pc:sldMk cId="3604591440" sldId="260"/>
            <ac:spMk id="2" creationId="{00000000-0000-0000-0000-000000000000}"/>
          </ac:spMkLst>
        </pc:spChg>
        <pc:spChg chg="mod ord">
          <ac:chgData name="Sussi" userId="S::sussi.palmquist_telia.com#ext#@nassjoffungdosmsyrelse.onmicrosoft.com::b21f85b1-2ca9-450e-8ac3-f4317bf06e37" providerId="AD" clId="Web-{BE96FCAE-71FA-4311-91A4-8D8DAD1A523D}" dt="2022-02-22T14:30:48.677" v="121" actId="1076"/>
          <ac:spMkLst>
            <pc:docMk/>
            <pc:sldMk cId="3604591440" sldId="260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29:16.987" v="98"/>
          <ac:spMkLst>
            <pc:docMk/>
            <pc:sldMk cId="3604591440" sldId="260"/>
            <ac:spMk id="4" creationId="{80F01268-2390-47AB-B4AE-77E98AC906A8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9:03.393" v="95"/>
          <ac:spMkLst>
            <pc:docMk/>
            <pc:sldMk cId="3604591440" sldId="260"/>
            <ac:spMk id="8" creationId="{26A84C28-A189-4B8B-BAE7-2E66E19F9459}"/>
          </ac:spMkLst>
        </pc:spChg>
        <pc:picChg chg="del ord">
          <ac:chgData name="Sussi" userId="S::sussi.palmquist_telia.com#ext#@nassjoffungdosmsyrelse.onmicrosoft.com::b21f85b1-2ca9-450e-8ac3-f4317bf06e37" providerId="AD" clId="Web-{BE96FCAE-71FA-4311-91A4-8D8DAD1A523D}" dt="2022-02-22T14:29:20.190" v="99"/>
          <ac:picMkLst>
            <pc:docMk/>
            <pc:sldMk cId="3604591440" sldId="260"/>
            <ac:picMk id="6" creationId="{00000000-0000-0000-0000-000000000000}"/>
          </ac:picMkLst>
        </pc:picChg>
        <pc:picChg chg="add mod">
          <ac:chgData name="Sussi" userId="S::sussi.palmquist_telia.com#ext#@nassjoffungdosmsyrelse.onmicrosoft.com::b21f85b1-2ca9-450e-8ac3-f4317bf06e37" providerId="AD" clId="Web-{BE96FCAE-71FA-4311-91A4-8D8DAD1A523D}" dt="2022-02-22T14:29:16.987" v="98"/>
          <ac:picMkLst>
            <pc:docMk/>
            <pc:sldMk cId="3604591440" sldId="260"/>
            <ac:picMk id="10" creationId="{63B0240C-AF90-4998-9F93-589D3C50EB90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41:05.643" v="310"/>
        <pc:sldMkLst>
          <pc:docMk/>
          <pc:sldMk cId="3604591440" sldId="264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40:08.673" v="265"/>
          <ac:spMkLst>
            <pc:docMk/>
            <pc:sldMk cId="3604591440" sldId="264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40:54.221" v="307" actId="20577"/>
          <ac:spMkLst>
            <pc:docMk/>
            <pc:sldMk cId="3604591440" sldId="264"/>
            <ac:spMk id="3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9:49.610" v="262"/>
          <ac:spMkLst>
            <pc:docMk/>
            <pc:sldMk cId="3604591440" sldId="264"/>
            <ac:spMk id="5" creationId="{E5E64837-4052-484E-A1DC-447F8E5FA5D8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40:18.408" v="277" actId="20577"/>
          <ac:spMkLst>
            <pc:docMk/>
            <pc:sldMk cId="3604591440" sldId="264"/>
            <ac:spMk id="9" creationId="{ABBDF8B9-AE14-4F1E-BEBB-881A90AE80E1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40:21.377" v="278"/>
          <ac:spMkLst>
            <pc:docMk/>
            <pc:sldMk cId="3604591440" sldId="264"/>
            <ac:spMk id="11" creationId="{A4104E27-99CD-4A98-BDA4-5DBA00021BB9}"/>
          </ac:spMkLst>
        </pc:spChg>
        <pc:picChg chg="mod">
          <ac:chgData name="Sussi" userId="S::sussi.palmquist_telia.com#ext#@nassjoffungdosmsyrelse.onmicrosoft.com::b21f85b1-2ca9-450e-8ac3-f4317bf06e37" providerId="AD" clId="Web-{BE96FCAE-71FA-4311-91A4-8D8DAD1A523D}" dt="2022-02-22T14:40:56.112" v="308" actId="1076"/>
          <ac:picMkLst>
            <pc:docMk/>
            <pc:sldMk cId="3604591440" sldId="264"/>
            <ac:picMk id="4" creationId="{ACF60442-E082-4B8D-B810-C0ACA842DCD2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41:05.643" v="310"/>
          <ac:picMkLst>
            <pc:docMk/>
            <pc:sldMk cId="3604591440" sldId="264"/>
            <ac:picMk id="6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41:03.690" v="309"/>
          <ac:picMkLst>
            <pc:docMk/>
            <pc:sldMk cId="3604591440" sldId="264"/>
            <ac:picMk id="13" creationId="{3112166A-EA5B-4980-B7CC-594308F0776B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2:30.429" v="142" actId="1076"/>
        <pc:sldMkLst>
          <pc:docMk/>
          <pc:sldMk cId="3604591440" sldId="274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1:49.100" v="131"/>
          <ac:spMkLst>
            <pc:docMk/>
            <pc:sldMk cId="3604591440" sldId="274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2:30.429" v="142" actId="1076"/>
          <ac:spMkLst>
            <pc:docMk/>
            <pc:sldMk cId="3604591440" sldId="274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1:54.256" v="134" actId="20577"/>
          <ac:spMkLst>
            <pc:docMk/>
            <pc:sldMk cId="3604591440" sldId="274"/>
            <ac:spMk id="12" creationId="{A890268E-32F2-4E0F-A7F3-E6EF9C78AA8C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1:58.866" v="135"/>
          <ac:spMkLst>
            <pc:docMk/>
            <pc:sldMk cId="3604591440" sldId="274"/>
            <ac:spMk id="14" creationId="{DD3944E1-5240-4A19-8B9B-2904E076520B}"/>
          </ac:spMkLst>
        </pc:spChg>
        <pc:picChg chg="add">
          <ac:chgData name="Sussi" userId="S::sussi.palmquist_telia.com#ext#@nassjoffungdosmsyrelse.onmicrosoft.com::b21f85b1-2ca9-450e-8ac3-f4317bf06e37" providerId="AD" clId="Web-{BE96FCAE-71FA-4311-91A4-8D8DAD1A523D}" dt="2022-02-22T14:31:16.115" v="124"/>
          <ac:picMkLst>
            <pc:docMk/>
            <pc:sldMk cId="3604591440" sldId="274"/>
            <ac:picMk id="4" creationId="{4A5E2B38-C25A-4BDD-8AC4-D06416994B44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31:30.334" v="129"/>
          <ac:picMkLst>
            <pc:docMk/>
            <pc:sldMk cId="3604591440" sldId="274"/>
            <ac:picMk id="6" creationId="{00000000-0000-0000-0000-000000000000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1:27.803" v="128"/>
          <ac:picMkLst>
            <pc:docMk/>
            <pc:sldMk cId="3604591440" sldId="274"/>
            <ac:picMk id="8" creationId="{2F7681A5-A353-4BEE-AC95-FBA95EA97EE7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1:24.756" v="127"/>
          <ac:picMkLst>
            <pc:docMk/>
            <pc:sldMk cId="3604591440" sldId="274"/>
            <ac:picMk id="10" creationId="{0216CCFC-B9C7-43DC-B4C4-AE975CAFFF4F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0:36.926" v="119"/>
        <pc:sldMkLst>
          <pc:docMk/>
          <pc:sldMk cId="3604591440" sldId="275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29:59.035" v="111"/>
          <ac:spMkLst>
            <pc:docMk/>
            <pc:sldMk cId="3604591440" sldId="275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0:18.645" v="117" actId="1076"/>
          <ac:spMkLst>
            <pc:docMk/>
            <pc:sldMk cId="3604591440" sldId="275"/>
            <ac:spMk id="3" creationId="{00000000-0000-0000-0000-000000000000}"/>
          </ac:spMkLst>
        </pc:spChg>
        <pc:spChg chg="del mod">
          <ac:chgData name="Sussi" userId="S::sussi.palmquist_telia.com#ext#@nassjoffungdosmsyrelse.onmicrosoft.com::b21f85b1-2ca9-450e-8ac3-f4317bf06e37" providerId="AD" clId="Web-{BE96FCAE-71FA-4311-91A4-8D8DAD1A523D}" dt="2022-02-22T14:29:38.800" v="107"/>
          <ac:spMkLst>
            <pc:docMk/>
            <pc:sldMk cId="3604591440" sldId="275"/>
            <ac:spMk id="4" creationId="{00000000-0000-0000-0000-000000000000}"/>
          </ac:spMkLst>
        </pc:spChg>
        <pc:spChg chg="del mod">
          <ac:chgData name="Sussi" userId="S::sussi.palmquist_telia.com#ext#@nassjoffungdosmsyrelse.onmicrosoft.com::b21f85b1-2ca9-450e-8ac3-f4317bf06e37" providerId="AD" clId="Web-{BE96FCAE-71FA-4311-91A4-8D8DAD1A523D}" dt="2022-02-22T14:29:43.832" v="109"/>
          <ac:spMkLst>
            <pc:docMk/>
            <pc:sldMk cId="3604591440" sldId="275"/>
            <ac:spMk id="5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0:06.285" v="115" actId="20577"/>
          <ac:spMkLst>
            <pc:docMk/>
            <pc:sldMk cId="3604591440" sldId="275"/>
            <ac:spMk id="8" creationId="{DA485C86-B1F4-4096-A543-F22056573752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0:08.754" v="116"/>
          <ac:spMkLst>
            <pc:docMk/>
            <pc:sldMk cId="3604591440" sldId="275"/>
            <ac:spMk id="10" creationId="{42A7661A-BBCE-4CF0-AFBE-284FB38906ED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0:36.926" v="119"/>
          <ac:picMkLst>
            <pc:docMk/>
            <pc:sldMk cId="3604591440" sldId="275"/>
            <ac:picMk id="6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0:34.270" v="118"/>
          <ac:picMkLst>
            <pc:docMk/>
            <pc:sldMk cId="3604591440" sldId="275"/>
            <ac:picMk id="12" creationId="{36257C7B-813F-4988-947C-9DBDFCBE1F1F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4:41.776" v="171" actId="14100"/>
        <pc:sldMkLst>
          <pc:docMk/>
          <pc:sldMk cId="3604591440" sldId="276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3:40.930" v="157"/>
          <ac:spMkLst>
            <pc:docMk/>
            <pc:sldMk cId="3604591440" sldId="276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4:41.776" v="171" actId="14100"/>
          <ac:spMkLst>
            <pc:docMk/>
            <pc:sldMk cId="3604591440" sldId="276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3:44.821" v="164" actId="20577"/>
          <ac:spMkLst>
            <pc:docMk/>
            <pc:sldMk cId="3604591440" sldId="276"/>
            <ac:spMk id="4" creationId="{3553DFFA-92C1-4B19-91D1-D84A9C4A3908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3:48.509" v="165"/>
          <ac:spMkLst>
            <pc:docMk/>
            <pc:sldMk cId="3604591440" sldId="276"/>
            <ac:spMk id="8" creationId="{45A12E55-64FD-4326-9DED-B3EBD094AEA1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4:05.759" v="167"/>
          <ac:picMkLst>
            <pc:docMk/>
            <pc:sldMk cId="3604591440" sldId="276"/>
            <ac:picMk id="6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3:55.837" v="166"/>
          <ac:picMkLst>
            <pc:docMk/>
            <pc:sldMk cId="3604591440" sldId="276"/>
            <ac:picMk id="10" creationId="{BD7E5A5B-5433-46F5-85E2-34B7BC70A5EB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27:55.907" v="76" actId="20577"/>
        <pc:sldMkLst>
          <pc:docMk/>
          <pc:sldMk cId="369741790" sldId="277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27:07.766" v="60"/>
          <ac:spMkLst>
            <pc:docMk/>
            <pc:sldMk cId="369741790" sldId="277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27:55.907" v="76" actId="20577"/>
          <ac:spMkLst>
            <pc:docMk/>
            <pc:sldMk cId="369741790" sldId="277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27:19.313" v="70" actId="20577"/>
          <ac:spMkLst>
            <pc:docMk/>
            <pc:sldMk cId="369741790" sldId="277"/>
            <ac:spMk id="6" creationId="{21C1BB26-E1B2-465B-96EC-B317E2D3A72A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7:23.969" v="71"/>
          <ac:spMkLst>
            <pc:docMk/>
            <pc:sldMk cId="369741790" sldId="277"/>
            <ac:spMk id="8" creationId="{36522FE4-1D57-4D39-B69C-BF2E9DCB851E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27:37.829" v="74"/>
          <ac:picMkLst>
            <pc:docMk/>
            <pc:sldMk cId="369741790" sldId="277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27:34.782" v="73"/>
          <ac:picMkLst>
            <pc:docMk/>
            <pc:sldMk cId="369741790" sldId="277"/>
            <ac:picMk id="10" creationId="{C8E89F0E-A75E-4FE0-9BB4-9175158ED243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26:43.765" v="57"/>
        <pc:sldMkLst>
          <pc:docMk/>
          <pc:sldMk cId="1152592763" sldId="279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24:57.763" v="24"/>
          <ac:spMkLst>
            <pc:docMk/>
            <pc:sldMk cId="1152592763" sldId="279"/>
            <ac:spMk id="2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34.499" v="48"/>
          <ac:spMkLst>
            <pc:docMk/>
            <pc:sldMk cId="1152592763" sldId="279"/>
            <ac:spMk id="3" creationId="{103BE3C5-0AF8-4DE9-849A-FC1CAD241E3B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25:23.185" v="33" actId="14100"/>
          <ac:spMkLst>
            <pc:docMk/>
            <pc:sldMk cId="1152592763" sldId="279"/>
            <ac:spMk id="5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5:11.372" v="30"/>
          <ac:spMkLst>
            <pc:docMk/>
            <pc:sldMk cId="1152592763" sldId="279"/>
            <ac:spMk id="9" creationId="{0E6F0B3C-9E91-4A93-A326-621B5E4AD90E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5:17.638" v="32"/>
          <ac:spMkLst>
            <pc:docMk/>
            <pc:sldMk cId="1152592763" sldId="279"/>
            <ac:spMk id="10" creationId="{03CDA1DC-7F09-4E05-AC72-01898DEC0B38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05.811" v="39"/>
          <ac:spMkLst>
            <pc:docMk/>
            <pc:sldMk cId="1152592763" sldId="279"/>
            <ac:spMk id="14" creationId="{0A6B1A08-C218-44FE-BAE0-0C88339FBD01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09.999" v="40"/>
          <ac:spMkLst>
            <pc:docMk/>
            <pc:sldMk cId="1152592763" sldId="279"/>
            <ac:spMk id="16" creationId="{24D4DF32-4026-4827-A53F-2AD5ADBC419D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21.515" v="43"/>
          <ac:spMkLst>
            <pc:docMk/>
            <pc:sldMk cId="1152592763" sldId="279"/>
            <ac:spMk id="18" creationId="{834D5D5D-AEC1-42D7-8FC3-83518637E0CB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26:43.765" v="57"/>
          <ac:spMkLst>
            <pc:docMk/>
            <pc:sldMk cId="1152592763" sldId="279"/>
            <ac:spMk id="20" creationId="{1194E704-D2ED-4C50-BE99-30618D228AFF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26:41.437" v="56" actId="20577"/>
          <ac:spMkLst>
            <pc:docMk/>
            <pc:sldMk cId="1152592763" sldId="279"/>
            <ac:spMk id="22" creationId="{7D7660BF-C783-4485-9C54-9C63ADAB467E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25:41.279" v="35"/>
          <ac:picMkLst>
            <pc:docMk/>
            <pc:sldMk cId="1152592763" sldId="279"/>
            <ac:picMk id="7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25:37.701" v="34"/>
          <ac:picMkLst>
            <pc:docMk/>
            <pc:sldMk cId="1152592763" sldId="279"/>
            <ac:picMk id="12" creationId="{787F6631-1A20-48C2-9AA5-5B229168BD87}"/>
          </ac:picMkLst>
        </pc:picChg>
      </pc:sldChg>
      <pc:sldChg chg="addSp delSp">
        <pc:chgData name="Sussi" userId="S::sussi.palmquist_telia.com#ext#@nassjoffungdosmsyrelse.onmicrosoft.com::b21f85b1-2ca9-450e-8ac3-f4317bf06e37" providerId="AD" clId="Web-{BE96FCAE-71FA-4311-91A4-8D8DAD1A523D}" dt="2022-02-22T14:31:06.661" v="123"/>
        <pc:sldMkLst>
          <pc:docMk/>
          <pc:sldMk cId="478049555" sldId="280"/>
        </pc:sldMkLst>
        <pc:picChg chg="add">
          <ac:chgData name="Sussi" userId="S::sussi.palmquist_telia.com#ext#@nassjoffungdosmsyrelse.onmicrosoft.com::b21f85b1-2ca9-450e-8ac3-f4317bf06e37" providerId="AD" clId="Web-{BE96FCAE-71FA-4311-91A4-8D8DAD1A523D}" dt="2022-02-22T14:30:58.849" v="122"/>
          <ac:picMkLst>
            <pc:docMk/>
            <pc:sldMk cId="478049555" sldId="280"/>
            <ac:picMk id="2" creationId="{AA4D055E-F03C-4000-A32A-40B3404B8048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31:06.661" v="123"/>
          <ac:picMkLst>
            <pc:docMk/>
            <pc:sldMk cId="478049555" sldId="280"/>
            <ac:picMk id="5" creationId="{00000000-0000-0000-0000-000000000000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6:32.325" v="221" actId="1076"/>
        <pc:sldMkLst>
          <pc:docMk/>
          <pc:sldMk cId="1038495152" sldId="281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5:38.902" v="188"/>
          <ac:spMkLst>
            <pc:docMk/>
            <pc:sldMk cId="1038495152" sldId="281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6:17.934" v="218" actId="1076"/>
          <ac:spMkLst>
            <pc:docMk/>
            <pc:sldMk cId="1038495152" sldId="281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6:06.762" v="215" actId="20577"/>
          <ac:spMkLst>
            <pc:docMk/>
            <pc:sldMk cId="1038495152" sldId="281"/>
            <ac:spMk id="5" creationId="{D8BE08C4-7586-4F92-9323-31C3C867D135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6:11.293" v="216"/>
          <ac:spMkLst>
            <pc:docMk/>
            <pc:sldMk cId="1038495152" sldId="281"/>
            <ac:spMk id="8" creationId="{785FE614-08CE-4BDD-876E-DCE005DE4263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6:30.325" v="220"/>
          <ac:picMkLst>
            <pc:docMk/>
            <pc:sldMk cId="1038495152" sldId="281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6:26.434" v="219"/>
          <ac:picMkLst>
            <pc:docMk/>
            <pc:sldMk cId="1038495152" sldId="281"/>
            <ac:picMk id="9" creationId="{9F768853-4FD6-476F-9105-968C35205533}"/>
          </ac:picMkLst>
        </pc:picChg>
        <pc:picChg chg="mod">
          <ac:chgData name="Sussi" userId="S::sussi.palmquist_telia.com#ext#@nassjoffungdosmsyrelse.onmicrosoft.com::b21f85b1-2ca9-450e-8ac3-f4317bf06e37" providerId="AD" clId="Web-{BE96FCAE-71FA-4311-91A4-8D8DAD1A523D}" dt="2022-02-22T14:36:32.325" v="221" actId="1076"/>
          <ac:picMkLst>
            <pc:docMk/>
            <pc:sldMk cId="1038495152" sldId="281"/>
            <ac:picMk id="2054" creationId="{00000000-0000-0000-0000-000000000000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7:24.264" v="236" actId="1076"/>
        <pc:sldMkLst>
          <pc:docMk/>
          <pc:sldMk cId="905414726" sldId="283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7:12.591" v="229"/>
          <ac:spMkLst>
            <pc:docMk/>
            <pc:sldMk cId="905414726" sldId="283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7:24.264" v="236" actId="1076"/>
          <ac:spMkLst>
            <pc:docMk/>
            <pc:sldMk cId="905414726" sldId="283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7:17.701" v="234" actId="20577"/>
          <ac:spMkLst>
            <pc:docMk/>
            <pc:sldMk cId="905414726" sldId="283"/>
            <ac:spMk id="12" creationId="{9D345414-F386-4742-BFF0-9F2146CFC231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7:20.529" v="235"/>
          <ac:spMkLst>
            <pc:docMk/>
            <pc:sldMk cId="905414726" sldId="283"/>
            <ac:spMk id="14" creationId="{5EFC3381-954D-4A84-9EDB-AA2EA90BD764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6:50.794" v="226"/>
          <ac:picMkLst>
            <pc:docMk/>
            <pc:sldMk cId="905414726" sldId="283"/>
            <ac:picMk id="4" creationId="{00000000-0000-0000-0000-000000000000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6:41.934" v="223"/>
          <ac:picMkLst>
            <pc:docMk/>
            <pc:sldMk cId="905414726" sldId="283"/>
            <ac:picMk id="6" creationId="{E7C972FF-AA01-4E25-ABF6-A52F36070E21}"/>
          </ac:picMkLst>
        </pc:picChg>
        <pc:picChg chg="add del">
          <ac:chgData name="Sussi" userId="S::sussi.palmquist_telia.com#ext#@nassjoffungdosmsyrelse.onmicrosoft.com::b21f85b1-2ca9-450e-8ac3-f4317bf06e37" providerId="AD" clId="Web-{BE96FCAE-71FA-4311-91A4-8D8DAD1A523D}" dt="2022-02-22T14:36:47.731" v="225"/>
          <ac:picMkLst>
            <pc:docMk/>
            <pc:sldMk cId="905414726" sldId="283"/>
            <ac:picMk id="8" creationId="{1661C285-8F9A-4724-A2A4-6DB0E99EB423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6:53.560" v="227"/>
          <ac:picMkLst>
            <pc:docMk/>
            <pc:sldMk cId="905414726" sldId="283"/>
            <ac:picMk id="10" creationId="{709E36F3-1829-42D4-9485-4DA114D5CC95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42:27.708" v="338" actId="1076"/>
        <pc:sldMkLst>
          <pc:docMk/>
          <pc:sldMk cId="86772563" sldId="284"/>
        </pc:sldMkLst>
        <pc:spChg chg="del mod">
          <ac:chgData name="Sussi" userId="S::sussi.palmquist_telia.com#ext#@nassjoffungdosmsyrelse.onmicrosoft.com::b21f85b1-2ca9-450e-8ac3-f4317bf06e37" providerId="AD" clId="Web-{BE96FCAE-71FA-4311-91A4-8D8DAD1A523D}" dt="2022-02-22T14:41:34.738" v="316"/>
          <ac:spMkLst>
            <pc:docMk/>
            <pc:sldMk cId="86772563" sldId="284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42:25.333" v="337" actId="20577"/>
          <ac:spMkLst>
            <pc:docMk/>
            <pc:sldMk cId="86772563" sldId="284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41:43.129" v="328" actId="20577"/>
          <ac:spMkLst>
            <pc:docMk/>
            <pc:sldMk cId="86772563" sldId="284"/>
            <ac:spMk id="9" creationId="{5E453E1F-4FAE-4B0C-885B-435C2AA22CEC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41:44.441" v="329"/>
          <ac:spMkLst>
            <pc:docMk/>
            <pc:sldMk cId="86772563" sldId="284"/>
            <ac:spMk id="11" creationId="{4A2D9CB8-EB94-448C-91A5-78F01855B1A7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41:18.222" v="312"/>
          <ac:picMkLst>
            <pc:docMk/>
            <pc:sldMk cId="86772563" sldId="284"/>
            <ac:picMk id="4" creationId="{00000000-0000-0000-0000-000000000000}"/>
          </ac:picMkLst>
        </pc:picChg>
        <pc:picChg chg="mod">
          <ac:chgData name="Sussi" userId="S::sussi.palmquist_telia.com#ext#@nassjoffungdosmsyrelse.onmicrosoft.com::b21f85b1-2ca9-450e-8ac3-f4317bf06e37" providerId="AD" clId="Web-{BE96FCAE-71FA-4311-91A4-8D8DAD1A523D}" dt="2022-02-22T14:42:27.708" v="338" actId="1076"/>
          <ac:picMkLst>
            <pc:docMk/>
            <pc:sldMk cId="86772563" sldId="284"/>
            <ac:picMk id="5" creationId="{18E71C0D-4CE9-4FF8-B67E-6DF89AAEBBE7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41:14.753" v="311"/>
          <ac:picMkLst>
            <pc:docMk/>
            <pc:sldMk cId="86772563" sldId="284"/>
            <ac:picMk id="7" creationId="{A1101D10-09BE-4122-88AD-C6A93EFC4B02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3:26.524" v="155"/>
        <pc:sldMkLst>
          <pc:docMk/>
          <pc:sldMk cId="1841363281" sldId="285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2:55.054" v="144"/>
          <ac:spMkLst>
            <pc:docMk/>
            <pc:sldMk cId="1841363281" sldId="285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3:13.555" v="153" actId="20577"/>
          <ac:spMkLst>
            <pc:docMk/>
            <pc:sldMk cId="1841363281" sldId="285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3:00.570" v="150" actId="20577"/>
          <ac:spMkLst>
            <pc:docMk/>
            <pc:sldMk cId="1841363281" sldId="285"/>
            <ac:spMk id="6" creationId="{18716981-BF13-42FD-ACAF-FDE2F7D03A92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3:02.617" v="151"/>
          <ac:spMkLst>
            <pc:docMk/>
            <pc:sldMk cId="1841363281" sldId="285"/>
            <ac:spMk id="8" creationId="{FEDC8B38-967C-492C-A181-1D2AB0FD2A18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3:26.524" v="155"/>
          <ac:picMkLst>
            <pc:docMk/>
            <pc:sldMk cId="1841363281" sldId="285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3:22.446" v="154"/>
          <ac:picMkLst>
            <pc:docMk/>
            <pc:sldMk cId="1841363281" sldId="285"/>
            <ac:picMk id="10" creationId="{BFFFB64B-77CC-41B7-A108-A91498A88322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43:39.569" v="362" actId="20577"/>
        <pc:sldMkLst>
          <pc:docMk/>
          <pc:sldMk cId="2187810768" sldId="287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42:42.271" v="340"/>
          <ac:spMkLst>
            <pc:docMk/>
            <pc:sldMk cId="2187810768" sldId="287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43:39.569" v="362" actId="20577"/>
          <ac:spMkLst>
            <pc:docMk/>
            <pc:sldMk cId="2187810768" sldId="287"/>
            <ac:spMk id="3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42:46.958" v="350" actId="20577"/>
          <ac:spMkLst>
            <pc:docMk/>
            <pc:sldMk cId="2187810768" sldId="287"/>
            <ac:spMk id="6" creationId="{6A0BBE42-BAE8-4B17-8C8C-9B9BC971B91F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43:02.208" v="353"/>
          <ac:spMkLst>
            <pc:docMk/>
            <pc:sldMk cId="2187810768" sldId="287"/>
            <ac:spMk id="8" creationId="{4D14DAA9-8F4D-475C-93D1-B95D1D04AEC9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42:59.787" v="352"/>
          <ac:picMkLst>
            <pc:docMk/>
            <pc:sldMk cId="2187810768" sldId="287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42:53.880" v="351"/>
          <ac:picMkLst>
            <pc:docMk/>
            <pc:sldMk cId="2187810768" sldId="287"/>
            <ac:picMk id="10" creationId="{62A4D8EB-6E6A-4979-A278-AF9DA121B04F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5:09.854" v="186" actId="14100"/>
        <pc:sldMkLst>
          <pc:docMk/>
          <pc:sldMk cId="3883250372" sldId="288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4:53.057" v="173"/>
          <ac:spMkLst>
            <pc:docMk/>
            <pc:sldMk cId="3883250372" sldId="288"/>
            <ac:spMk id="2" creationId="{E081D672-C197-4188-91D1-35E2E2BE5924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5:09.854" v="186" actId="14100"/>
          <ac:spMkLst>
            <pc:docMk/>
            <pc:sldMk cId="3883250372" sldId="288"/>
            <ac:spMk id="3" creationId="{67CAEC84-9DB6-40DD-9075-53A708D56206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4:57.729" v="183" actId="20577"/>
          <ac:spMkLst>
            <pc:docMk/>
            <pc:sldMk cId="3883250372" sldId="288"/>
            <ac:spMk id="8" creationId="{317770E6-9E74-4FA9-B067-2E197FCD0786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5:01.229" v="184"/>
          <ac:spMkLst>
            <pc:docMk/>
            <pc:sldMk cId="3883250372" sldId="288"/>
            <ac:spMk id="10" creationId="{D1EBDD35-E592-4B1C-AF9A-578C7B1BAA32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4:28.994" v="169"/>
          <ac:picMkLst>
            <pc:docMk/>
            <pc:sldMk cId="3883250372" sldId="288"/>
            <ac:picMk id="4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4:22.385" v="168"/>
          <ac:picMkLst>
            <pc:docMk/>
            <pc:sldMk cId="3883250372" sldId="288"/>
            <ac:picMk id="6" creationId="{C38F9AA4-7D1C-417B-837B-D2B349BFAF8A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39:27.469" v="259"/>
        <pc:sldMkLst>
          <pc:docMk/>
          <pc:sldMk cId="2130302938" sldId="289"/>
        </pc:sldMkLst>
        <pc:spChg chg="del">
          <ac:chgData name="Sussi" userId="S::sussi.palmquist_telia.com#ext#@nassjoffungdosmsyrelse.onmicrosoft.com::b21f85b1-2ca9-450e-8ac3-f4317bf06e37" providerId="AD" clId="Web-{BE96FCAE-71FA-4311-91A4-8D8DAD1A523D}" dt="2022-02-22T14:37:54.889" v="238"/>
          <ac:spMkLst>
            <pc:docMk/>
            <pc:sldMk cId="2130302938" sldId="289"/>
            <ac:spMk id="2" creationId="{00000000-0000-0000-0000-000000000000}"/>
          </ac:spMkLst>
        </pc:spChg>
        <pc:spChg chg="add mod">
          <ac:chgData name="Sussi" userId="S::sussi.palmquist_telia.com#ext#@nassjoffungdosmsyrelse.onmicrosoft.com::b21f85b1-2ca9-450e-8ac3-f4317bf06e37" providerId="AD" clId="Web-{BE96FCAE-71FA-4311-91A4-8D8DAD1A523D}" dt="2022-02-22T14:38:00.311" v="245" actId="20577"/>
          <ac:spMkLst>
            <pc:docMk/>
            <pc:sldMk cId="2130302938" sldId="289"/>
            <ac:spMk id="3" creationId="{8C9338FE-B334-4164-AD70-574CF41D433F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39:04.750" v="253" actId="20577"/>
          <ac:spMkLst>
            <pc:docMk/>
            <pc:sldMk cId="2130302938" sldId="289"/>
            <ac:spMk id="4" creationId="{00000000-0000-0000-0000-000000000000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8:02.217" v="246"/>
          <ac:spMkLst>
            <pc:docMk/>
            <pc:sldMk cId="2130302938" sldId="289"/>
            <ac:spMk id="9" creationId="{17311524-144C-45DA-AD05-4EE6EC94427A}"/>
          </ac:spMkLst>
        </pc:spChg>
        <pc:spChg chg="add del mod">
          <ac:chgData name="Sussi" userId="S::sussi.palmquist_telia.com#ext#@nassjoffungdosmsyrelse.onmicrosoft.com::b21f85b1-2ca9-450e-8ac3-f4317bf06e37" providerId="AD" clId="Web-{BE96FCAE-71FA-4311-91A4-8D8DAD1A523D}" dt="2022-02-22T14:39:08.953" v="256"/>
          <ac:spMkLst>
            <pc:docMk/>
            <pc:sldMk cId="2130302938" sldId="289"/>
            <ac:spMk id="10" creationId="{693A1A48-B279-47A1-9608-477FBE8BF6C8}"/>
          </ac:spMkLst>
        </pc:spChg>
        <pc:picChg chg="del">
          <ac:chgData name="Sussi" userId="S::sussi.palmquist_telia.com#ext#@nassjoffungdosmsyrelse.onmicrosoft.com::b21f85b1-2ca9-450e-8ac3-f4317bf06e37" providerId="AD" clId="Web-{BE96FCAE-71FA-4311-91A4-8D8DAD1A523D}" dt="2022-02-22T14:39:27.469" v="259"/>
          <ac:picMkLst>
            <pc:docMk/>
            <pc:sldMk cId="2130302938" sldId="289"/>
            <ac:picMk id="6" creationId="{00000000-0000-0000-0000-000000000000}"/>
          </ac:picMkLst>
        </pc:picChg>
        <pc:picChg chg="mod">
          <ac:chgData name="Sussi" userId="S::sussi.palmquist_telia.com#ext#@nassjoffungdosmsyrelse.onmicrosoft.com::b21f85b1-2ca9-450e-8ac3-f4317bf06e37" providerId="AD" clId="Web-{BE96FCAE-71FA-4311-91A4-8D8DAD1A523D}" dt="2022-02-22T14:39:14.922" v="257" actId="1076"/>
          <ac:picMkLst>
            <pc:docMk/>
            <pc:sldMk cId="2130302938" sldId="289"/>
            <ac:picMk id="7" creationId="{00000000-0000-0000-0000-000000000000}"/>
          </ac:picMkLst>
        </pc:picChg>
        <pc:picChg chg="add">
          <ac:chgData name="Sussi" userId="S::sussi.palmquist_telia.com#ext#@nassjoffungdosmsyrelse.onmicrosoft.com::b21f85b1-2ca9-450e-8ac3-f4317bf06e37" providerId="AD" clId="Web-{BE96FCAE-71FA-4311-91A4-8D8DAD1A523D}" dt="2022-02-22T14:39:24.579" v="258"/>
          <ac:picMkLst>
            <pc:docMk/>
            <pc:sldMk cId="2130302938" sldId="289"/>
            <ac:picMk id="12" creationId="{A14BD0C5-2BBA-4099-B5C6-0C763831845D}"/>
          </ac:picMkLst>
        </pc:picChg>
      </pc:sldChg>
      <pc:sldChg chg="addSp delSp modSp">
        <pc:chgData name="Sussi" userId="S::sussi.palmquist_telia.com#ext#@nassjoffungdosmsyrelse.onmicrosoft.com::b21f85b1-2ca9-450e-8ac3-f4317bf06e37" providerId="AD" clId="Web-{BE96FCAE-71FA-4311-91A4-8D8DAD1A523D}" dt="2022-02-22T14:25:51.701" v="37" actId="1076"/>
        <pc:sldMkLst>
          <pc:docMk/>
          <pc:sldMk cId="3941010084" sldId="290"/>
        </pc:sldMkLst>
        <pc:spChg chg="mod">
          <ac:chgData name="Sussi" userId="S::sussi.palmquist_telia.com#ext#@nassjoffungdosmsyrelse.onmicrosoft.com::b21f85b1-2ca9-450e-8ac3-f4317bf06e37" providerId="AD" clId="Web-{BE96FCAE-71FA-4311-91A4-8D8DAD1A523D}" dt="2022-02-22T14:25:51.701" v="37" actId="1076"/>
          <ac:spMkLst>
            <pc:docMk/>
            <pc:sldMk cId="3941010084" sldId="290"/>
            <ac:spMk id="2" creationId="{00000000-0000-0000-0000-000000000000}"/>
          </ac:spMkLst>
        </pc:spChg>
        <pc:spChg chg="mod">
          <ac:chgData name="Sussi" userId="S::sussi.palmquist_telia.com#ext#@nassjoffungdosmsyrelse.onmicrosoft.com::b21f85b1-2ca9-450e-8ac3-f4317bf06e37" providerId="AD" clId="Web-{BE96FCAE-71FA-4311-91A4-8D8DAD1A523D}" dt="2022-02-22T14:25:48.170" v="36" actId="1076"/>
          <ac:spMkLst>
            <pc:docMk/>
            <pc:sldMk cId="3941010084" sldId="290"/>
            <ac:spMk id="3" creationId="{00000000-0000-0000-0000-000000000000}"/>
          </ac:spMkLst>
        </pc:spChg>
        <pc:picChg chg="add">
          <ac:chgData name="Sussi" userId="S::sussi.palmquist_telia.com#ext#@nassjoffungdosmsyrelse.onmicrosoft.com::b21f85b1-2ca9-450e-8ac3-f4317bf06e37" providerId="AD" clId="Web-{BE96FCAE-71FA-4311-91A4-8D8DAD1A523D}" dt="2022-02-22T14:24:19.215" v="18"/>
          <ac:picMkLst>
            <pc:docMk/>
            <pc:sldMk cId="3941010084" sldId="290"/>
            <ac:picMk id="4" creationId="{1ED7B5DE-47D6-4FDF-BE8F-0B5210BFB9D2}"/>
          </ac:picMkLst>
        </pc:picChg>
        <pc:picChg chg="del">
          <ac:chgData name="Sussi" userId="S::sussi.palmquist_telia.com#ext#@nassjoffungdosmsyrelse.onmicrosoft.com::b21f85b1-2ca9-450e-8ac3-f4317bf06e37" providerId="AD" clId="Web-{BE96FCAE-71FA-4311-91A4-8D8DAD1A523D}" dt="2022-02-22T14:24:21.074" v="19"/>
          <ac:picMkLst>
            <pc:docMk/>
            <pc:sldMk cId="3941010084" sldId="290"/>
            <ac:picMk id="6" creationId="{00000000-0000-0000-0000-000000000000}"/>
          </ac:picMkLst>
        </pc:picChg>
      </pc:sldChg>
    </pc:docChg>
  </pc:docChgLst>
  <pc:docChgLst>
    <pc:chgData name="Ronnie Åkesson" userId="46ce0984-8235-4540-8487-64ffeecc9d8a" providerId="ADAL" clId="{17647138-9A71-409E-9C18-2E699D400DE1}"/>
    <pc:docChg chg="custSel addSld modSld">
      <pc:chgData name="Ronnie Åkesson" userId="46ce0984-8235-4540-8487-64ffeecc9d8a" providerId="ADAL" clId="{17647138-9A71-409E-9C18-2E699D400DE1}" dt="2021-02-16T09:54:01.627" v="266" actId="20577"/>
      <pc:docMkLst>
        <pc:docMk/>
      </pc:docMkLst>
      <pc:sldChg chg="addSp modSp mod">
        <pc:chgData name="Ronnie Åkesson" userId="46ce0984-8235-4540-8487-64ffeecc9d8a" providerId="ADAL" clId="{17647138-9A71-409E-9C18-2E699D400DE1}" dt="2021-02-16T09:54:01.627" v="266" actId="20577"/>
        <pc:sldMkLst>
          <pc:docMk/>
          <pc:sldMk cId="3604591440" sldId="264"/>
        </pc:sldMkLst>
        <pc:spChg chg="mod">
          <ac:chgData name="Ronnie Åkesson" userId="46ce0984-8235-4540-8487-64ffeecc9d8a" providerId="ADAL" clId="{17647138-9A71-409E-9C18-2E699D400DE1}" dt="2021-02-16T09:48:35.592" v="13" actId="20577"/>
          <ac:spMkLst>
            <pc:docMk/>
            <pc:sldMk cId="3604591440" sldId="264"/>
            <ac:spMk id="2" creationId="{00000000-0000-0000-0000-000000000000}"/>
          </ac:spMkLst>
        </pc:spChg>
        <pc:spChg chg="mod">
          <ac:chgData name="Ronnie Åkesson" userId="46ce0984-8235-4540-8487-64ffeecc9d8a" providerId="ADAL" clId="{17647138-9A71-409E-9C18-2E699D400DE1}" dt="2021-02-16T09:54:01.627" v="266" actId="20577"/>
          <ac:spMkLst>
            <pc:docMk/>
            <pc:sldMk cId="3604591440" sldId="264"/>
            <ac:spMk id="3" creationId="{00000000-0000-0000-0000-000000000000}"/>
          </ac:spMkLst>
        </pc:spChg>
        <pc:picChg chg="add mod">
          <ac:chgData name="Ronnie Åkesson" userId="46ce0984-8235-4540-8487-64ffeecc9d8a" providerId="ADAL" clId="{17647138-9A71-409E-9C18-2E699D400DE1}" dt="2021-02-16T09:53:30.208" v="235" actId="1076"/>
          <ac:picMkLst>
            <pc:docMk/>
            <pc:sldMk cId="3604591440" sldId="264"/>
            <ac:picMk id="4" creationId="{ACF60442-E082-4B8D-B810-C0ACA842DCD2}"/>
          </ac:picMkLst>
        </pc:picChg>
      </pc:sldChg>
      <pc:sldChg chg="add">
        <pc:chgData name="Ronnie Åkesson" userId="46ce0984-8235-4540-8487-64ffeecc9d8a" providerId="ADAL" clId="{17647138-9A71-409E-9C18-2E699D400DE1}" dt="2021-02-16T09:48:20.762" v="0"/>
        <pc:sldMkLst>
          <pc:docMk/>
          <pc:sldMk cId="3941010084" sldId="290"/>
        </pc:sldMkLst>
      </pc:sldChg>
    </pc:docChg>
  </pc:docChgLst>
  <pc:docChgLst>
    <pc:chgData name="Sussi" userId="S::sussi.palmquist_telia.com#ext#@nassjoffungdosmsyrelse.onmicrosoft.com::b21f85b1-2ca9-450e-8ac3-f4317bf06e37" providerId="AD" clId="Web-{A44789C1-7079-4AF0-BC07-8B5BF31A53DA}"/>
    <pc:docChg chg="modSld">
      <pc:chgData name="Sussi" userId="S::sussi.palmquist_telia.com#ext#@nassjoffungdosmsyrelse.onmicrosoft.com::b21f85b1-2ca9-450e-8ac3-f4317bf06e37" providerId="AD" clId="Web-{A44789C1-7079-4AF0-BC07-8B5BF31A53DA}" dt="2021-03-11T14:55:30.186" v="4" actId="20577"/>
      <pc:docMkLst>
        <pc:docMk/>
      </pc:docMkLst>
      <pc:sldChg chg="modSp">
        <pc:chgData name="Sussi" userId="S::sussi.palmquist_telia.com#ext#@nassjoffungdosmsyrelse.onmicrosoft.com::b21f85b1-2ca9-450e-8ac3-f4317bf06e37" providerId="AD" clId="Web-{A44789C1-7079-4AF0-BC07-8B5BF31A53DA}" dt="2021-03-11T14:55:30.186" v="4" actId="20577"/>
        <pc:sldMkLst>
          <pc:docMk/>
          <pc:sldMk cId="1152592763" sldId="279"/>
        </pc:sldMkLst>
        <pc:spChg chg="mod">
          <ac:chgData name="Sussi" userId="S::sussi.palmquist_telia.com#ext#@nassjoffungdosmsyrelse.onmicrosoft.com::b21f85b1-2ca9-450e-8ac3-f4317bf06e37" providerId="AD" clId="Web-{A44789C1-7079-4AF0-BC07-8B5BF31A53DA}" dt="2021-03-11T14:55:30.186" v="4" actId="20577"/>
          <ac:spMkLst>
            <pc:docMk/>
            <pc:sldMk cId="1152592763" sldId="279"/>
            <ac:spMk id="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53B67-AB66-44B8-B141-5A82396015FC}" type="datetimeFigureOut">
              <a:rPr lang="sv-SE" smtClean="0"/>
              <a:pPr/>
              <a:t>2026-02-24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ED8D70-7A83-4005-96D2-DE45D0FFCEC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670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Lägg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gärna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upp</a:t>
            </a:r>
            <a:r>
              <a:rPr lang="en-US">
                <a:cs typeface="Calibri"/>
              </a:rPr>
              <a:t> en </a:t>
            </a:r>
            <a:r>
              <a:rPr lang="en-US" err="1">
                <a:cs typeface="Calibri"/>
              </a:rPr>
              <a:t>lagbild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som</a:t>
            </a:r>
            <a:r>
              <a:rPr lang="en-US">
                <a:cs typeface="Calibri"/>
              </a:rPr>
              <a:t> välkomstbild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65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err="1"/>
              <a:t>Ansvarig</a:t>
            </a:r>
            <a:r>
              <a:rPr lang="en-US" b="1"/>
              <a:t> </a:t>
            </a:r>
            <a:r>
              <a:rPr lang="en-US" b="1" err="1"/>
              <a:t>tränare</a:t>
            </a:r>
            <a:r>
              <a:rPr lang="en-US"/>
              <a:t> – de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planera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lägga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träningarna</a:t>
            </a:r>
            <a:r>
              <a:rPr lang="en-US"/>
              <a:t>, </a:t>
            </a:r>
            <a:r>
              <a:rPr lang="en-US" err="1"/>
              <a:t>samt</a:t>
            </a:r>
            <a:r>
              <a:rPr lang="en-US"/>
              <a:t> </a:t>
            </a:r>
            <a:r>
              <a:rPr lang="en-US" err="1"/>
              <a:t>stämmer</a:t>
            </a:r>
            <a:r>
              <a:rPr lang="en-US"/>
              <a:t> av med ass </a:t>
            </a:r>
            <a:r>
              <a:rPr lang="en-US" err="1"/>
              <a:t>tränarna</a:t>
            </a:r>
            <a:r>
              <a:rPr lang="en-US"/>
              <a:t> </a:t>
            </a:r>
            <a:r>
              <a:rPr lang="en-US" err="1"/>
              <a:t>inför</a:t>
            </a:r>
            <a:r>
              <a:rPr lang="en-US"/>
              <a:t> </a:t>
            </a:r>
            <a:r>
              <a:rPr lang="en-US" err="1"/>
              <a:t>varje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. </a:t>
            </a:r>
            <a:br>
              <a:rPr lang="en-US">
                <a:cs typeface="+mn-lt"/>
              </a:rPr>
            </a:br>
            <a:r>
              <a:rPr lang="en-US" b="1" err="1"/>
              <a:t>Assisterande</a:t>
            </a:r>
            <a:r>
              <a:rPr lang="en-US" b="1"/>
              <a:t> </a:t>
            </a:r>
            <a:r>
              <a:rPr lang="en-US" b="1" err="1"/>
              <a:t>tränare</a:t>
            </a:r>
            <a:r>
              <a:rPr lang="en-US"/>
              <a:t> - </a:t>
            </a:r>
            <a:r>
              <a:rPr lang="en-US" err="1"/>
              <a:t>får</a:t>
            </a:r>
            <a:r>
              <a:rPr lang="en-US"/>
              <a:t> till sig </a:t>
            </a:r>
            <a:r>
              <a:rPr lang="en-US" err="1"/>
              <a:t>dagens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upplägg</a:t>
            </a:r>
            <a:r>
              <a:rPr lang="en-US"/>
              <a:t> </a:t>
            </a:r>
            <a:r>
              <a:rPr lang="en-US" err="1"/>
              <a:t>från</a:t>
            </a:r>
            <a:r>
              <a:rPr lang="en-US"/>
              <a:t> </a:t>
            </a:r>
            <a:r>
              <a:rPr lang="en-US" err="1"/>
              <a:t>huvudtränaren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håller</a:t>
            </a:r>
            <a:r>
              <a:rPr lang="en-US"/>
              <a:t>/</a:t>
            </a:r>
            <a:r>
              <a:rPr lang="en-US" err="1"/>
              <a:t>bistår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div </a:t>
            </a:r>
            <a:r>
              <a:rPr lang="en-US" err="1"/>
              <a:t>övningar</a:t>
            </a:r>
            <a:r>
              <a:rPr lang="en-US"/>
              <a:t>.  </a:t>
            </a:r>
            <a:br>
              <a:rPr lang="en-US">
                <a:cs typeface="+mn-lt"/>
              </a:rPr>
            </a:br>
            <a:r>
              <a:rPr lang="en-US" b="1" err="1"/>
              <a:t>Målvaktstränare</a:t>
            </a:r>
            <a:r>
              <a:rPr lang="en-US" b="1"/>
              <a:t> 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målvakternas</a:t>
            </a:r>
            <a:r>
              <a:rPr lang="en-US"/>
              <a:t> </a:t>
            </a:r>
            <a:r>
              <a:rPr lang="en-US" err="1"/>
              <a:t>träning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planerar</a:t>
            </a:r>
            <a:r>
              <a:rPr lang="en-US"/>
              <a:t> </a:t>
            </a:r>
            <a:r>
              <a:rPr lang="en-US" err="1"/>
              <a:t>ihop</a:t>
            </a:r>
            <a:r>
              <a:rPr lang="en-US"/>
              <a:t> med </a:t>
            </a:r>
            <a:r>
              <a:rPr lang="en-US" err="1"/>
              <a:t>ansvarig</a:t>
            </a:r>
            <a:r>
              <a:rPr lang="en-US"/>
              <a:t> </a:t>
            </a:r>
            <a:r>
              <a:rPr lang="en-US" err="1"/>
              <a:t>tränare</a:t>
            </a:r>
            <a:r>
              <a:rPr lang="en-US"/>
              <a:t> </a:t>
            </a:r>
            <a:r>
              <a:rPr lang="en-US" err="1"/>
              <a:t>hur</a:t>
            </a:r>
            <a:r>
              <a:rPr lang="en-US"/>
              <a:t> man </a:t>
            </a:r>
            <a:r>
              <a:rPr lang="en-US" err="1"/>
              <a:t>lägger</a:t>
            </a:r>
            <a:r>
              <a:rPr lang="en-US"/>
              <a:t> </a:t>
            </a:r>
            <a:r>
              <a:rPr lang="en-US" err="1"/>
              <a:t>upp</a:t>
            </a:r>
            <a:r>
              <a:rPr lang="en-US"/>
              <a:t> </a:t>
            </a:r>
            <a:r>
              <a:rPr lang="en-US" err="1"/>
              <a:t>träningen</a:t>
            </a:r>
            <a:r>
              <a:rPr lang="en-US"/>
              <a:t>.</a:t>
            </a:r>
          </a:p>
          <a:p>
            <a:r>
              <a:rPr lang="en-US" b="1" err="1"/>
              <a:t>Serieansvarig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kontakta</a:t>
            </a:r>
            <a:r>
              <a:rPr lang="en-US"/>
              <a:t> </a:t>
            </a:r>
            <a:r>
              <a:rPr lang="en-US" err="1"/>
              <a:t>motståndarna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domare</a:t>
            </a:r>
            <a:r>
              <a:rPr lang="en-US"/>
              <a:t> vid </a:t>
            </a:r>
            <a:r>
              <a:rPr lang="en-US" err="1"/>
              <a:t>hemmamatcher</a:t>
            </a:r>
            <a:r>
              <a:rPr lang="en-US"/>
              <a:t>. </a:t>
            </a:r>
            <a:r>
              <a:rPr lang="en-US" err="1"/>
              <a:t>Kontaktperson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motståndarnas</a:t>
            </a:r>
            <a:r>
              <a:rPr lang="en-US"/>
              <a:t> </a:t>
            </a:r>
            <a:r>
              <a:rPr lang="en-US" err="1"/>
              <a:t>inbjudningar</a:t>
            </a:r>
            <a:r>
              <a:rPr lang="en-US"/>
              <a:t> till </a:t>
            </a:r>
            <a:r>
              <a:rPr lang="en-US" err="1"/>
              <a:t>bortamatcher</a:t>
            </a:r>
            <a:r>
              <a:rPr lang="en-US"/>
              <a:t>.</a:t>
            </a:r>
            <a:endParaRPr lang="en-US">
              <a:cs typeface="Calibri"/>
            </a:endParaRPr>
          </a:p>
          <a:p>
            <a:r>
              <a:rPr lang="en-US" b="1" err="1"/>
              <a:t>Lagledare</a:t>
            </a:r>
            <a:r>
              <a:rPr lang="en-US" b="1"/>
              <a:t> </a:t>
            </a:r>
            <a:r>
              <a:rPr lang="en-US"/>
              <a:t>– Den som sköter all kontakt utåt, till Ungdomskommittén, står som kontaktperson på hemsidan, sköter anmälningar och kontakt vid cuper </a:t>
            </a:r>
            <a:br>
              <a:rPr lang="en-US">
                <a:cs typeface="+mn-lt"/>
              </a:rPr>
            </a:br>
            <a:r>
              <a:rPr lang="en-US" b="1" err="1"/>
              <a:t>Lagansvarig</a:t>
            </a:r>
            <a:r>
              <a:rPr lang="en-US"/>
              <a:t> – </a:t>
            </a:r>
            <a:r>
              <a:rPr lang="en-US" err="1"/>
              <a:t>sköter</a:t>
            </a:r>
            <a:r>
              <a:rPr lang="en-US"/>
              <a:t> </a:t>
            </a:r>
            <a:r>
              <a:rPr lang="en-US" err="1"/>
              <a:t>kontakten</a:t>
            </a:r>
            <a:r>
              <a:rPr lang="en-US"/>
              <a:t> </a:t>
            </a:r>
            <a:r>
              <a:rPr lang="en-US" err="1"/>
              <a:t>inom</a:t>
            </a:r>
            <a:r>
              <a:rPr lang="en-US"/>
              <a:t> </a:t>
            </a:r>
            <a:r>
              <a:rPr lang="en-US" err="1"/>
              <a:t>laget</a:t>
            </a:r>
            <a:r>
              <a:rPr lang="en-US"/>
              <a:t>. Mail </a:t>
            </a:r>
            <a:r>
              <a:rPr lang="en-US" err="1"/>
              <a:t>och</a:t>
            </a:r>
            <a:r>
              <a:rPr lang="en-US"/>
              <a:t> information till </a:t>
            </a:r>
            <a:r>
              <a:rPr lang="en-US" err="1"/>
              <a:t>föräldrar</a:t>
            </a:r>
            <a:r>
              <a:rPr lang="en-US"/>
              <a:t>.</a:t>
            </a:r>
            <a:br>
              <a:rPr lang="en-US">
                <a:cs typeface="+mn-lt"/>
              </a:rPr>
            </a:br>
            <a:r>
              <a:rPr lang="en-US"/>
              <a:t> </a:t>
            </a:r>
            <a:r>
              <a:rPr lang="en-US" err="1"/>
              <a:t>Är</a:t>
            </a:r>
            <a:r>
              <a:rPr lang="en-US"/>
              <a:t> </a:t>
            </a:r>
            <a:r>
              <a:rPr lang="en-US" err="1"/>
              <a:t>ansvarig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hemsidan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uppdaterar</a:t>
            </a:r>
            <a:r>
              <a:rPr lang="en-US"/>
              <a:t> </a:t>
            </a:r>
            <a:r>
              <a:rPr lang="en-US" err="1"/>
              <a:t>hemsidan</a:t>
            </a:r>
            <a:r>
              <a:rPr lang="en-US"/>
              <a:t> med </a:t>
            </a:r>
            <a:r>
              <a:rPr lang="en-US" err="1"/>
              <a:t>viktigt</a:t>
            </a:r>
            <a:r>
              <a:rPr lang="en-US"/>
              <a:t> information. (</a:t>
            </a:r>
            <a:r>
              <a:rPr lang="en-US" err="1"/>
              <a:t>lagledare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lagansvarig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</a:t>
            </a:r>
            <a:r>
              <a:rPr lang="en-US" err="1"/>
              <a:t>vara</a:t>
            </a:r>
            <a:r>
              <a:rPr lang="en-US"/>
              <a:t> </a:t>
            </a:r>
            <a:r>
              <a:rPr lang="en-US" err="1"/>
              <a:t>samma</a:t>
            </a:r>
            <a:r>
              <a:rPr lang="en-US"/>
              <a:t> person)</a:t>
            </a:r>
            <a:endParaRPr lang="sv-SE">
              <a:cs typeface="Calibri"/>
            </a:endParaRPr>
          </a:p>
          <a:p>
            <a:r>
              <a:rPr lang="en-US" b="1" err="1"/>
              <a:t>Matrialare</a:t>
            </a:r>
            <a:r>
              <a:rPr lang="en-US" b="1"/>
              <a:t> </a:t>
            </a:r>
            <a:r>
              <a:rPr lang="en-US"/>
              <a:t>– </a:t>
            </a:r>
            <a:r>
              <a:rPr lang="en-US" err="1"/>
              <a:t>är</a:t>
            </a:r>
            <a:r>
              <a:rPr lang="en-US"/>
              <a:t> en </a:t>
            </a:r>
            <a:r>
              <a:rPr lang="en-US" err="1"/>
              <a:t>fördel</a:t>
            </a:r>
            <a:r>
              <a:rPr lang="en-US"/>
              <a:t> om 1 person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ser till </a:t>
            </a:r>
            <a:r>
              <a:rPr lang="en-US" err="1"/>
              <a:t>att</a:t>
            </a:r>
            <a:r>
              <a:rPr lang="en-US"/>
              <a:t> </a:t>
            </a:r>
            <a:r>
              <a:rPr lang="en-US" err="1"/>
              <a:t>laget</a:t>
            </a:r>
            <a:r>
              <a:rPr lang="en-US"/>
              <a:t> har det material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behövs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sköter</a:t>
            </a:r>
            <a:r>
              <a:rPr lang="en-US"/>
              <a:t> den </a:t>
            </a:r>
            <a:r>
              <a:rPr lang="en-US" err="1"/>
              <a:t>kontakten</a:t>
            </a:r>
            <a:r>
              <a:rPr lang="en-US"/>
              <a:t> till </a:t>
            </a:r>
            <a:r>
              <a:rPr lang="en-US" err="1"/>
              <a:t>materialansvarig</a:t>
            </a:r>
            <a:r>
              <a:rPr lang="en-US"/>
              <a:t> </a:t>
            </a:r>
            <a:r>
              <a:rPr lang="en-US" err="1"/>
              <a:t>i</a:t>
            </a:r>
            <a:r>
              <a:rPr lang="en-US"/>
              <a:t> NFF</a:t>
            </a:r>
            <a:endParaRPr lang="sv-SE"/>
          </a:p>
          <a:p>
            <a:r>
              <a:rPr lang="en-US" b="1" err="1"/>
              <a:t>Kassör</a:t>
            </a:r>
            <a:r>
              <a:rPr lang="en-US" b="1"/>
              <a:t> </a:t>
            </a:r>
            <a:r>
              <a:rPr lang="en-US"/>
              <a:t>- </a:t>
            </a:r>
            <a:r>
              <a:rPr lang="en-US" err="1"/>
              <a:t>ansvarar</a:t>
            </a:r>
            <a:r>
              <a:rPr lang="en-US"/>
              <a:t> </a:t>
            </a:r>
            <a:r>
              <a:rPr lang="en-US" err="1"/>
              <a:t>för</a:t>
            </a:r>
            <a:r>
              <a:rPr lang="en-US"/>
              <a:t>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ekonomi</a:t>
            </a:r>
            <a:r>
              <a:rPr lang="en-US"/>
              <a:t> </a:t>
            </a:r>
            <a:r>
              <a:rPr lang="en-US" err="1"/>
              <a:t>och</a:t>
            </a:r>
            <a:r>
              <a:rPr lang="en-US"/>
              <a:t> </a:t>
            </a:r>
            <a:r>
              <a:rPr lang="en-US" err="1"/>
              <a:t>sköter</a:t>
            </a:r>
            <a:r>
              <a:rPr lang="en-US"/>
              <a:t> </a:t>
            </a:r>
            <a:r>
              <a:rPr lang="en-US" err="1"/>
              <a:t>inbetalningar</a:t>
            </a:r>
            <a:r>
              <a:rPr lang="en-US"/>
              <a:t> till </a:t>
            </a:r>
            <a:r>
              <a:rPr lang="en-US" err="1"/>
              <a:t>lagets</a:t>
            </a:r>
            <a:r>
              <a:rPr lang="en-US"/>
              <a:t> </a:t>
            </a:r>
            <a:r>
              <a:rPr lang="en-US" err="1"/>
              <a:t>cuper</a:t>
            </a:r>
            <a:r>
              <a:rPr lang="en-US"/>
              <a:t>.</a:t>
            </a:r>
          </a:p>
          <a:p>
            <a:endParaRPr lang="en-US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9526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cs typeface="Calibri"/>
              </a:rPr>
              <a:t>Om serieindelningen är klar vid föräldramötet kan man kopiera in detta här.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0454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cs typeface="Calibri"/>
              </a:rPr>
              <a:t>Är detta inte aktuellt så radera denna sida.</a:t>
            </a:r>
          </a:p>
          <a:p>
            <a:endParaRPr lang="sv-SE" dirty="0">
              <a:cs typeface="Calibri"/>
            </a:endParaRPr>
          </a:p>
          <a:p>
            <a:r>
              <a:rPr lang="sv-SE" dirty="0">
                <a:cs typeface="Calibri"/>
              </a:rPr>
              <a:t>För lag med stort antal spelare kan man dela in laget i grupper om 5-6 spelar för att underlätta matchplaneringen. Alla grupper ska vara jämnbra.</a:t>
            </a:r>
          </a:p>
          <a:p>
            <a:r>
              <a:rPr lang="sv-SE" dirty="0">
                <a:cs typeface="Calibri"/>
              </a:rPr>
              <a:t>I spelar utbildningen står följande.</a:t>
            </a:r>
          </a:p>
          <a:p>
            <a:r>
              <a:rPr lang="sv-SE" b="1" u="sng" dirty="0"/>
              <a:t>Laguttagning</a:t>
            </a:r>
            <a:endParaRPr lang="sv-SE" dirty="0"/>
          </a:p>
          <a:p>
            <a:r>
              <a:rPr lang="sv-SE" dirty="0"/>
              <a:t>Match är i barn- och ungdomsfotboll ytterst ett träningstillfälle men syftar även till att främja laggemenskap. I Nässjö FF anmäler vi så många lag till seriespel att varje spelare som tränar kontinuerligt kan erbjudas matchspel vid varje spelomgång. </a:t>
            </a:r>
            <a:endParaRPr lang="sv-SE" dirty="0">
              <a:cs typeface="Calibri"/>
            </a:endParaRPr>
          </a:p>
          <a:p>
            <a:r>
              <a:rPr lang="sv-SE" dirty="0"/>
              <a:t> </a:t>
            </a:r>
            <a:endParaRPr lang="sv-SE" dirty="0">
              <a:cs typeface="Calibri"/>
            </a:endParaRPr>
          </a:p>
          <a:p>
            <a:r>
              <a:rPr lang="sv-SE" dirty="0"/>
              <a:t>Generellt sett är barn under 13 år starkt beroende av att föräldrar skjutsar dem till träning och i Nässjö FF är vi därför generösa vid laguttagning i unga år. Upp till och med 15 år erbjuds alla spelare match om man tränar kontinuerligt. En rekommenderad definition av att ”träna kontinuerligt” är:</a:t>
            </a:r>
            <a:endParaRPr lang="sv-SE" dirty="0">
              <a:cs typeface="Calibri"/>
            </a:endParaRPr>
          </a:p>
          <a:p>
            <a:r>
              <a:rPr lang="sv-SE" dirty="0" err="1"/>
              <a:t>t.o.m</a:t>
            </a:r>
            <a:r>
              <a:rPr lang="sv-SE" dirty="0"/>
              <a:t> 13 år    50 % av träningarna under en 3-4 veckors period</a:t>
            </a:r>
            <a:endParaRPr lang="sv-SE" dirty="0">
              <a:cs typeface="Calibri"/>
            </a:endParaRPr>
          </a:p>
          <a:p>
            <a:r>
              <a:rPr lang="sv-SE" dirty="0"/>
              <a:t>14-15 år        75 % av träningarna under en 3-4 veckors period</a:t>
            </a:r>
            <a:endParaRPr lang="sv-SE" dirty="0">
              <a:cs typeface="Calibri"/>
            </a:endParaRPr>
          </a:p>
          <a:p>
            <a:r>
              <a:rPr lang="sv-SE" dirty="0"/>
              <a:t> </a:t>
            </a:r>
            <a:endParaRPr lang="sv-SE" dirty="0">
              <a:cs typeface="Calibri"/>
            </a:endParaRPr>
          </a:p>
          <a:p>
            <a:r>
              <a:rPr lang="sv-SE" dirty="0"/>
              <a:t>En övergripande ”regel” i ungdomsfotboll är att ju fler träningar en spelare genomför under en säsong desto fler matcherbjudanden får hen.</a:t>
            </a:r>
            <a:endParaRPr lang="sv-SE" dirty="0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9450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8226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Ta </a:t>
            </a:r>
            <a:r>
              <a:rPr lang="en-US" err="1">
                <a:cs typeface="Calibri"/>
              </a:rPr>
              <a:t>för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vana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få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föräldrar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och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äldre</a:t>
            </a:r>
            <a:r>
              <a:rPr lang="en-US">
                <a:cs typeface="Calibri"/>
              </a:rPr>
              <a:t> barn </a:t>
            </a:r>
            <a:r>
              <a:rPr lang="en-US" err="1">
                <a:cs typeface="Calibri"/>
              </a:rPr>
              <a:t>att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meddela</a:t>
            </a:r>
            <a:r>
              <a:rPr lang="en-US">
                <a:cs typeface="Calibri"/>
              </a:rPr>
              <a:t> om de </a:t>
            </a:r>
            <a:r>
              <a:rPr lang="en-US" err="1">
                <a:cs typeface="Calibri"/>
              </a:rPr>
              <a:t>inte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kan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närvara</a:t>
            </a:r>
            <a:r>
              <a:rPr lang="en-US">
                <a:cs typeface="Calibri"/>
              </a:rPr>
              <a:t> vid </a:t>
            </a:r>
            <a:r>
              <a:rPr lang="en-US" err="1">
                <a:cs typeface="Calibri"/>
              </a:rPr>
              <a:t>träning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och</a:t>
            </a:r>
            <a:r>
              <a:rPr lang="en-US">
                <a:cs typeface="Calibri"/>
              </a:rPr>
              <a:t> match.  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3124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cs typeface="Calibri"/>
              </a:rPr>
              <a:t>Raderas</a:t>
            </a:r>
            <a:r>
              <a:rPr lang="en-US" dirty="0">
                <a:cs typeface="Calibri"/>
              </a:rPr>
              <a:t> om </a:t>
            </a:r>
            <a:r>
              <a:rPr lang="en-US" dirty="0" err="1">
                <a:cs typeface="Calibri"/>
              </a:rPr>
              <a:t>detta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inte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är</a:t>
            </a:r>
            <a:r>
              <a:rPr lang="en-US" dirty="0">
                <a:cs typeface="Calibri"/>
              </a:rPr>
              <a:t> </a:t>
            </a:r>
            <a:r>
              <a:rPr lang="en-US" dirty="0" err="1">
                <a:cs typeface="Calibri"/>
              </a:rPr>
              <a:t>aktuellt</a:t>
            </a:r>
            <a:endParaRPr lang="en-US" dirty="0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92949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Raderas</a:t>
            </a:r>
            <a:r>
              <a:rPr lang="en-US">
                <a:cs typeface="Calibri"/>
              </a:rPr>
              <a:t> om </a:t>
            </a:r>
            <a:r>
              <a:rPr lang="en-US" err="1">
                <a:cs typeface="Calibri"/>
              </a:rPr>
              <a:t>detta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är</a:t>
            </a:r>
            <a:r>
              <a:rPr lang="en-US">
                <a:cs typeface="Calibri"/>
              </a:rPr>
              <a:t> aktuellt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758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>
                <a:cs typeface="Calibri"/>
              </a:rPr>
              <a:t>Visa föräldrarna hur man prenumererar på nyheter från er hemsida.</a:t>
            </a:r>
            <a:endParaRPr lang="sv-SE"/>
          </a:p>
          <a:p>
            <a:r>
              <a:rPr lang="sv-SE"/>
              <a:t>Klicka på stjärnan och</a:t>
            </a:r>
            <a:r>
              <a:rPr lang="sv-SE" baseline="0"/>
              <a:t> fyll i namn och e-postadress.</a:t>
            </a:r>
            <a:endParaRPr lang="sv-SE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89588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cs typeface="Calibri"/>
              </a:rPr>
              <a:t>Raderas</a:t>
            </a:r>
            <a:r>
              <a:rPr lang="en-US">
                <a:cs typeface="Calibri"/>
              </a:rPr>
              <a:t> om </a:t>
            </a:r>
            <a:r>
              <a:rPr lang="en-US" err="1">
                <a:cs typeface="Calibri"/>
              </a:rPr>
              <a:t>detta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inte</a:t>
            </a:r>
            <a:r>
              <a:rPr lang="en-US">
                <a:cs typeface="Calibri"/>
              </a:rPr>
              <a:t> </a:t>
            </a:r>
            <a:r>
              <a:rPr lang="en-US" err="1">
                <a:cs typeface="Calibri"/>
              </a:rPr>
              <a:t>är</a:t>
            </a:r>
            <a:r>
              <a:rPr lang="en-US">
                <a:cs typeface="Calibri"/>
              </a:rPr>
              <a:t> aktuellt.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6602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19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4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4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7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2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7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1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17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2392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65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7265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8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91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440-E37C-4D2F-AB8C-282561202D6E}" type="datetimeFigureOut">
              <a:rPr lang="sv-SE" smtClean="0"/>
              <a:pPr/>
              <a:t>2026-02-24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FF9BB-047E-4F50-B7C9-ADB22FE8723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525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818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1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36915" y="402955"/>
            <a:ext cx="9144000" cy="997567"/>
          </a:xfrm>
        </p:spPr>
        <p:txBody>
          <a:bodyPr/>
          <a:lstStyle/>
          <a:p>
            <a:pPr algn="ctr"/>
            <a:r>
              <a:rPr lang="sv-SE" b="1">
                <a:solidFill>
                  <a:srgbClr val="00B0F0"/>
                </a:solidFill>
              </a:rPr>
              <a:t>Välkomna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97134" y="239426"/>
            <a:ext cx="5658929" cy="1078416"/>
          </a:xfrm>
        </p:spPr>
        <p:txBody>
          <a:bodyPr/>
          <a:lstStyle/>
          <a:p>
            <a:r>
              <a:rPr lang="sv-SE" u="sng">
                <a:solidFill>
                  <a:srgbClr val="00B0F0"/>
                </a:solidFill>
              </a:rPr>
              <a:t>AVGIFTER</a:t>
            </a:r>
            <a:endParaRPr lang="sv-SE" sz="3200">
              <a:solidFill>
                <a:srgbClr val="00B0F0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07808" y="1317842"/>
            <a:ext cx="10233800" cy="49821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b="1" u="sng" dirty="0">
                <a:solidFill>
                  <a:schemeClr val="tx1"/>
                </a:solidFill>
              </a:rPr>
              <a:t>OBS avgifterna fastställs på årsmötet 18/2 och kan komma att justeras</a:t>
            </a:r>
            <a:br>
              <a:rPr lang="sv-SE" b="1" u="sng" dirty="0">
                <a:solidFill>
                  <a:schemeClr val="tx1"/>
                </a:solidFill>
              </a:rPr>
            </a:br>
            <a:endParaRPr lang="sv-SE" b="1" u="sng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sv-SE" b="1" u="sng" dirty="0">
                <a:solidFill>
                  <a:schemeClr val="tx1"/>
                </a:solidFill>
              </a:rPr>
              <a:t>Medlemsavgift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Medlemskap: 700kr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Familjemedlemskap: 1200kr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Stöd medlem 250kr</a:t>
            </a:r>
            <a:br>
              <a:rPr lang="sv-SE" dirty="0"/>
            </a:br>
            <a:r>
              <a:rPr lang="sv-SE" dirty="0" err="1">
                <a:solidFill>
                  <a:schemeClr val="tx1"/>
                </a:solidFill>
              </a:rPr>
              <a:t>Seniortrupp</a:t>
            </a:r>
            <a:r>
              <a:rPr lang="sv-SE" dirty="0">
                <a:solidFill>
                  <a:schemeClr val="tx1"/>
                </a:solidFill>
              </a:rPr>
              <a:t>: 700kr + 425kr i </a:t>
            </a:r>
            <a:r>
              <a:rPr lang="sv-SE" dirty="0" err="1">
                <a:solidFill>
                  <a:schemeClr val="tx1"/>
                </a:solidFill>
              </a:rPr>
              <a:t>tvättavgift</a:t>
            </a:r>
            <a:br>
              <a:rPr lang="en-US" dirty="0"/>
            </a:br>
            <a:r>
              <a:rPr lang="sv-SE" dirty="0"/>
              <a:t> </a:t>
            </a:r>
          </a:p>
          <a:p>
            <a:r>
              <a:rPr lang="sv-SE" b="1" u="sng" dirty="0">
                <a:solidFill>
                  <a:schemeClr val="tx1"/>
                </a:solidFill>
              </a:rPr>
              <a:t>Deltagaravgift</a:t>
            </a:r>
            <a:endParaRPr lang="sv-SE" u="sng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None/>
            </a:pPr>
            <a:r>
              <a:rPr lang="sv-SE" dirty="0">
                <a:solidFill>
                  <a:schemeClr val="tx1"/>
                </a:solidFill>
              </a:rPr>
              <a:t>	Deltagare i fotbollsskolan betalar bara medlemsavgift</a:t>
            </a:r>
            <a:br>
              <a:rPr lang="sv-SE" dirty="0"/>
            </a:b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10-12 år: 650kr </a:t>
            </a:r>
            <a:br>
              <a:rPr lang="sv-SE" dirty="0"/>
            </a:br>
            <a:r>
              <a:rPr lang="sv-SE" dirty="0">
                <a:solidFill>
                  <a:schemeClr val="tx1"/>
                </a:solidFill>
              </a:rPr>
              <a:t>13-18 år: 850kr </a:t>
            </a:r>
          </a:p>
          <a:p>
            <a:pPr>
              <a:buNone/>
            </a:pPr>
            <a:endParaRPr lang="sv-SE" dirty="0"/>
          </a:p>
          <a:p>
            <a:pPr>
              <a:buNone/>
            </a:pPr>
            <a:r>
              <a:rPr lang="sv-SE" b="1" dirty="0"/>
              <a:t>	</a:t>
            </a:r>
            <a:r>
              <a:rPr lang="sv-SE" dirty="0">
                <a:solidFill>
                  <a:schemeClr val="tx1"/>
                </a:solidFill>
              </a:rPr>
              <a:t>	</a:t>
            </a:r>
            <a:r>
              <a:rPr lang="sv-SE" b="1" dirty="0">
                <a:solidFill>
                  <a:schemeClr val="tx1"/>
                </a:solidFill>
              </a:rPr>
              <a:t>Max</a:t>
            </a:r>
            <a:r>
              <a:rPr lang="sv-SE" dirty="0">
                <a:solidFill>
                  <a:schemeClr val="tx1"/>
                </a:solidFill>
              </a:rPr>
              <a:t> medlems-/deltagaravgift per familjeadress är 2.700:-</a:t>
            </a:r>
          </a:p>
          <a:p>
            <a:endParaRPr lang="sv-SE" dirty="0"/>
          </a:p>
        </p:txBody>
      </p:sp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1ED7B5DE-47D6-4FDF-BE8F-0B5210BFB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10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latin typeface="+mj-lt"/>
                <a:ea typeface="+mj-ea"/>
                <a:cs typeface="+mj-cs"/>
              </a:defRPr>
            </a:lvl1pPr>
          </a:lstStyle>
          <a:p>
            <a:endParaRPr lang="sv-SE"/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1392171" y="1395046"/>
            <a:ext cx="9512519" cy="34561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4000" dirty="0"/>
              <a:t>Utprovning och beställning </a:t>
            </a:r>
            <a:br>
              <a:rPr lang="sv-SE" sz="4000" dirty="0"/>
            </a:br>
            <a:endParaRPr lang="sv-SE" sz="4000" dirty="0"/>
          </a:p>
          <a:p>
            <a:r>
              <a:rPr lang="sv-SE" sz="2400" dirty="0"/>
              <a:t>Utprovningen kommer ske i klubblokalen och datum kommer läggas ut på hemsidan</a:t>
            </a:r>
          </a:p>
          <a:p>
            <a:r>
              <a:rPr lang="sv-SE" sz="2400" dirty="0"/>
              <a:t>Beställning sker via Föreningsshopen</a:t>
            </a:r>
            <a:br>
              <a:rPr lang="sv-SE" sz="3600" dirty="0"/>
            </a:br>
            <a:endParaRPr lang="sv-SE" sz="3600" dirty="0"/>
          </a:p>
          <a:p>
            <a:pPr marL="0" indent="0">
              <a:buNone/>
            </a:pPr>
            <a:endParaRPr lang="sv-SE" sz="3600" dirty="0"/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787F6631-1A20-48C2-9AA5-5B229168BD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7D7660BF-C783-4485-9C54-9C63ADAB467E}"/>
              </a:ext>
            </a:extLst>
          </p:cNvPr>
          <p:cNvSpPr txBox="1">
            <a:spLocks/>
          </p:cNvSpPr>
          <p:nvPr/>
        </p:nvSpPr>
        <p:spPr>
          <a:xfrm>
            <a:off x="1397134" y="239426"/>
            <a:ext cx="5658929" cy="107841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profilkläder</a:t>
            </a:r>
          </a:p>
        </p:txBody>
      </p:sp>
    </p:spTree>
    <p:extLst>
      <p:ext uri="{BB962C8B-B14F-4D97-AF65-F5344CB8AC3E}">
        <p14:creationId xmlns:p14="http://schemas.microsoft.com/office/powerpoint/2010/main" val="115259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21C1BB26-E1B2-465B-96EC-B317E2D3A72A}"/>
              </a:ext>
            </a:extLst>
          </p:cNvPr>
          <p:cNvSpPr txBox="1">
            <a:spLocks/>
          </p:cNvSpPr>
          <p:nvPr/>
        </p:nvSpPr>
        <p:spPr>
          <a:xfrm>
            <a:off x="1397134" y="239426"/>
            <a:ext cx="5658929" cy="107841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föräldraåtagande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C8E89F0E-A75E-4FE0-9BB4-9175158ED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CF10363-CEF5-4042-8CA9-9D6B5577F93C}"/>
              </a:ext>
            </a:extLst>
          </p:cNvPr>
          <p:cNvSpPr txBox="1"/>
          <p:nvPr/>
        </p:nvSpPr>
        <p:spPr>
          <a:xfrm>
            <a:off x="1025236" y="1222008"/>
            <a:ext cx="9247674" cy="55707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i="1" dirty="0"/>
              <a:t>I Nässjö FF finns inga passiva föräldrar – alla måste vara delaktiga. </a:t>
            </a:r>
            <a:br>
              <a:rPr lang="sv-SE" sz="1600" b="1" i="1" dirty="0"/>
            </a:br>
            <a:r>
              <a:rPr lang="sv-SE" sz="1600" b="1" dirty="0"/>
              <a:t>Samtliga ledare i Nässjö är ideella ledare, dvs föräldrar som hjälper till. Även om man inte står uppskriven som ledare kring ett lag så har man vissa åtagande</a:t>
            </a:r>
            <a:r>
              <a:rPr lang="sv-SE" dirty="0"/>
              <a:t>. </a:t>
            </a:r>
            <a:br>
              <a:rPr lang="sv-SE" dirty="0"/>
            </a:br>
            <a:r>
              <a:rPr lang="sv-SE" sz="1600" b="1" i="1" dirty="0"/>
              <a:t>När man anmäler sitt barn till Nässjö FF så ska man förstå och acceptera nedan:</a:t>
            </a:r>
            <a:br>
              <a:rPr lang="sv-SE" sz="1600" b="1" dirty="0"/>
            </a:br>
            <a:endParaRPr lang="sv-SE" sz="10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Närvara på barnets första träning för att få kontakt med ledaren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Betala medlemsavgift i tid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Svara på kallelser till matcher i rätt tid och förstå konsekvenser om anmälan uteblir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Svara på utskick och förfrågningar om ledare efterfrågar hjälp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Delta på föräldramöte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Acceptera de försäljningar som föreningen beslutat om. Man kan ej avstå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Delaktig vid matchvärdslag - 2 tillfällen per säsong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Ordna skjuts till bortamatcher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Tvätt av matchställ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Matchförälder – en förälder hjälper till vid varje hemmamatch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Vara uppdaterad kring ditt barn lag, tider, matcher</a:t>
            </a:r>
            <a:r>
              <a:rPr lang="sv-SE" sz="1600"/>
              <a:t>, hemsida, utskcik</a:t>
            </a:r>
            <a:r>
              <a:rPr lang="sv-SE" sz="1600" dirty="0"/>
              <a:t> mm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369741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0984" y="1458945"/>
            <a:ext cx="10751384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Ansvarig tränare:	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Ass. Tränare: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Målvaktstränare: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Serieansvarig: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Lagledare: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Lagansvarig: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Materialansvarig: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Kassör: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80F01268-2390-47AB-B4AE-77E98AC906A8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Lagorganisation P/F ??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63B0240C-AF90-4998-9F93-589D3C50E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19738" y="1257661"/>
            <a:ext cx="10776801" cy="5131889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sv-SE" b="1" u="sng" dirty="0">
                <a:solidFill>
                  <a:schemeClr val="tx1"/>
                </a:solidFill>
              </a:rPr>
              <a:t>Seriespel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Vi kommer att spela i x serier.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x mot x serie, 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u="sng" dirty="0">
                <a:solidFill>
                  <a:schemeClr val="tx1"/>
                </a:solidFill>
              </a:rPr>
              <a:t>Spelsystem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x-x-x</a:t>
            </a:r>
          </a:p>
          <a:p>
            <a:pPr>
              <a:buNone/>
            </a:pPr>
            <a:endParaRPr lang="sv-SE" b="1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b="1" u="sng" dirty="0">
                <a:solidFill>
                  <a:schemeClr val="tx1"/>
                </a:solidFill>
              </a:rPr>
              <a:t>Mammor/pappor i omklädningsrum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För tjejlag med manliga ledare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För </a:t>
            </a:r>
            <a:r>
              <a:rPr lang="sv-SE" dirty="0" err="1">
                <a:solidFill>
                  <a:schemeClr val="tx1"/>
                </a:solidFill>
              </a:rPr>
              <a:t>killag</a:t>
            </a:r>
            <a:r>
              <a:rPr lang="sv-SE" dirty="0">
                <a:solidFill>
                  <a:schemeClr val="tx1"/>
                </a:solidFill>
              </a:rPr>
              <a:t> med kvinnliga ledare</a:t>
            </a:r>
            <a:br>
              <a:rPr lang="sv-SE" dirty="0">
                <a:solidFill>
                  <a:schemeClr val="tx1"/>
                </a:solidFill>
              </a:rPr>
            </a:b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b="1" u="sng" dirty="0">
                <a:solidFill>
                  <a:schemeClr val="tx1"/>
                </a:solidFill>
              </a:rPr>
              <a:t>Matchplanering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Matchplanering läggs ut på vår hemsida.</a:t>
            </a:r>
          </a:p>
          <a:p>
            <a:pPr>
              <a:buNone/>
            </a:pP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Varje förälder har ansvar att meddela om spelaren man inte kan vara med på match man är uttagen till.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Varje förälder ansvarar för att spelaren kommer till bortamatcher och cuper man är anmäld till.</a:t>
            </a:r>
          </a:p>
          <a:p>
            <a:pPr>
              <a:buNone/>
            </a:pPr>
            <a:endParaRPr lang="sv-SE" b="1" dirty="0">
              <a:solidFill>
                <a:schemeClr val="tx1"/>
              </a:solidFill>
            </a:endParaRP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DA485C86-B1F4-4096-A543-F22056573752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matcher</a:t>
            </a:r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36257C7B-813F-4988-947C-9DBDFCBE1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4211" y="1305732"/>
            <a:ext cx="9098885" cy="361526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tx1"/>
                </a:solidFill>
              </a:rPr>
              <a:t>Gruppindelning eller inte?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r>
              <a:rPr lang="sv-SE" dirty="0">
                <a:solidFill>
                  <a:schemeClr val="tx1"/>
                </a:solidFill>
              </a:rPr>
              <a:t>Informera spelare om dokument ”att vara fotbollsspelare i Nässjö FF”</a:t>
            </a:r>
          </a:p>
          <a:p>
            <a:r>
              <a:rPr lang="sv-SE" dirty="0">
                <a:solidFill>
                  <a:schemeClr val="tx1"/>
                </a:solidFill>
              </a:rPr>
              <a:t>För att bli erbjuden match ska man som spelare leva upp till ”att vara fotbollsspelare i Nässjö FF” </a:t>
            </a:r>
          </a:p>
          <a:p>
            <a:r>
              <a:rPr lang="sv-SE" dirty="0">
                <a:solidFill>
                  <a:schemeClr val="tx1"/>
                </a:solidFill>
              </a:rPr>
              <a:t>Vi har x träningar i veckan och man ska träna regelbundet </a:t>
            </a:r>
          </a:p>
          <a:p>
            <a:r>
              <a:rPr lang="sv-SE" dirty="0">
                <a:solidFill>
                  <a:schemeClr val="tx1"/>
                </a:solidFill>
              </a:rPr>
              <a:t>En övergripande ”regel” i ungdomsfotboll är att ju fler träningar en spelare genomför under en säsong desto fler matcherbjudanden.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2" name="Bildobjekt 1" descr="En bild som visar text&#10;&#10;Automatiskt genererad beskrivning">
            <a:extLst>
              <a:ext uri="{FF2B5EF4-FFF2-40B4-BE49-F238E27FC236}">
                <a16:creationId xmlns:a16="http://schemas.microsoft.com/office/drawing/2014/main" id="{AA4D055E-F03C-4000-A32A-40B3404B8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4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6549" y="1212593"/>
            <a:ext cx="9942353" cy="53434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sz="3000" dirty="0">
                <a:solidFill>
                  <a:schemeClr val="tx1"/>
                </a:solidFill>
              </a:rPr>
              <a:t>Fotbollssäsongen startar 1 april och håller på till</a:t>
            </a: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sz="3000" dirty="0">
                <a:solidFill>
                  <a:schemeClr val="tx1"/>
                </a:solidFill>
              </a:rPr>
              <a:t>sista seriematchen i sep/okt</a:t>
            </a:r>
            <a:endParaRPr lang="sv-SE" dirty="0">
              <a:solidFill>
                <a:schemeClr val="tx1"/>
              </a:solidFill>
            </a:endParaRPr>
          </a:p>
          <a:p>
            <a:pPr>
              <a:buNone/>
            </a:pPr>
            <a:endParaRPr lang="sv-SE" sz="3400" u="sng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sz="2600" u="sng" dirty="0">
                <a:solidFill>
                  <a:schemeClr val="tx1"/>
                </a:solidFill>
              </a:rPr>
              <a:t>Naturgräs Skogsvallen förhoppningsvis i april </a:t>
            </a:r>
            <a:br>
              <a:rPr lang="sv-SE" u="sng" dirty="0"/>
            </a:br>
            <a:endParaRPr lang="sv-SE" u="sng">
              <a:solidFill>
                <a:schemeClr val="tx1"/>
              </a:solidFill>
            </a:endParaRP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X dagar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xx - xx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X dagar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xx - xx</a:t>
            </a:r>
          </a:p>
          <a:p>
            <a:pPr>
              <a:buNone/>
            </a:pPr>
            <a:r>
              <a:rPr lang="sv-SE" dirty="0">
                <a:solidFill>
                  <a:schemeClr val="tx1"/>
                </a:solidFill>
              </a:rPr>
              <a:t>X dagar </a:t>
            </a:r>
            <a:r>
              <a:rPr lang="sv-SE" dirty="0" err="1">
                <a:solidFill>
                  <a:schemeClr val="tx1"/>
                </a:solidFill>
              </a:rPr>
              <a:t>kl</a:t>
            </a:r>
            <a:r>
              <a:rPr lang="sv-SE" dirty="0">
                <a:solidFill>
                  <a:schemeClr val="tx1"/>
                </a:solidFill>
              </a:rPr>
              <a:t> xx - xx</a:t>
            </a:r>
          </a:p>
          <a:p>
            <a:pPr>
              <a:buNone/>
            </a:pPr>
            <a:endParaRPr lang="sv-SE">
              <a:solidFill>
                <a:schemeClr val="tx1"/>
              </a:solidFill>
            </a:endParaRPr>
          </a:p>
        </p:txBody>
      </p:sp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4A5E2B38-C25A-4BDD-8AC4-D06416994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A890268E-32F2-4E0F-A7F3-E6EF9C78AA8C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träningstider</a:t>
            </a:r>
          </a:p>
        </p:txBody>
      </p:sp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3080" y="1488739"/>
            <a:ext cx="8534400" cy="3615267"/>
          </a:xfrm>
        </p:spPr>
        <p:txBody>
          <a:bodyPr>
            <a:normAutofit/>
          </a:bodyPr>
          <a:lstStyle/>
          <a:p>
            <a:r>
              <a:rPr lang="sv-SE" sz="2400" dirty="0">
                <a:solidFill>
                  <a:schemeClr val="tx1"/>
                </a:solidFill>
              </a:rPr>
              <a:t>Kontakta x eller x vid återbud till träning och match</a:t>
            </a:r>
          </a:p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18716981-BF13-42FD-ACAF-FDE2F7D03A92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återbud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BFFFB64B-77CC-41B7-A108-A91498A88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363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4104" y="1603139"/>
            <a:ext cx="8706681" cy="36403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3553DFFA-92C1-4B19-91D1-D84A9C4A3908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cuper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BD7E5A5B-5433-46F5-85E2-34B7BC70A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CAEC84-9DB6-40DD-9075-53A708D56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079" y="1980557"/>
            <a:ext cx="7815533" cy="3615267"/>
          </a:xfrm>
        </p:spPr>
        <p:txBody>
          <a:bodyPr/>
          <a:lstStyle/>
          <a:p>
            <a:pPr marL="0" indent="0">
              <a:buNone/>
            </a:pPr>
            <a:endParaRPr lang="sv-SE">
              <a:solidFill>
                <a:schemeClr val="tx1"/>
              </a:solidFill>
            </a:endParaRPr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C38F9AA4-7D1C-417B-837B-D2B349BFA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317770E6-9E74-4FA9-B067-2E197FCD0786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träningsmatcher</a:t>
            </a:r>
          </a:p>
        </p:txBody>
      </p:sp>
    </p:spTree>
    <p:extLst>
      <p:ext uri="{BB962C8B-B14F-4D97-AF65-F5344CB8AC3E}">
        <p14:creationId xmlns:p14="http://schemas.microsoft.com/office/powerpoint/2010/main" val="388325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7457" y="1507553"/>
            <a:ext cx="7890291" cy="4704129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tx1"/>
                </a:solidFill>
              </a:rPr>
              <a:t>Hämta info från Smålands FF hemsida</a:t>
            </a:r>
          </a:p>
        </p:txBody>
      </p:sp>
      <p:pic>
        <p:nvPicPr>
          <p:cNvPr id="2054" name="Picture 6" descr="Bildresultat för smålands ff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207" y="355095"/>
            <a:ext cx="1157410" cy="1157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ubrik 1">
            <a:extLst>
              <a:ext uri="{FF2B5EF4-FFF2-40B4-BE49-F238E27FC236}">
                <a16:creationId xmlns:a16="http://schemas.microsoft.com/office/drawing/2014/main" id="{D8BE08C4-7586-4F92-9323-31C3C867D135}"/>
              </a:ext>
            </a:extLst>
          </p:cNvPr>
          <p:cNvSpPr txBox="1">
            <a:spLocks/>
          </p:cNvSpPr>
          <p:nvPr/>
        </p:nvSpPr>
        <p:spPr>
          <a:xfrm>
            <a:off x="1397134" y="253803"/>
            <a:ext cx="7427343" cy="106403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Smålands FF utbildningsläger</a:t>
            </a:r>
          </a:p>
        </p:txBody>
      </p:sp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9F768853-4FD6-476F-9105-968C35205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495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401642" y="2259481"/>
            <a:ext cx="6021388" cy="683084"/>
          </a:xfrm>
        </p:spPr>
        <p:txBody>
          <a:bodyPr/>
          <a:lstStyle/>
          <a:p>
            <a:r>
              <a:rPr lang="sv-SE" sz="2400" dirty="0">
                <a:solidFill>
                  <a:schemeClr val="tx1"/>
                </a:solidFill>
              </a:rPr>
              <a:t>www.nff.nu</a:t>
            </a:r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C9338FE-B334-4164-AD70-574CF41D433F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hemsida</a:t>
            </a:r>
          </a:p>
        </p:txBody>
      </p:sp>
      <p:pic>
        <p:nvPicPr>
          <p:cNvPr id="12" name="Bildobjekt 11" descr="En bild som visar text&#10;&#10;Automatiskt genererad beskrivning">
            <a:extLst>
              <a:ext uri="{FF2B5EF4-FFF2-40B4-BE49-F238E27FC236}">
                <a16:creationId xmlns:a16="http://schemas.microsoft.com/office/drawing/2014/main" id="{A14BD0C5-2BBA-4099-B5C6-0C763831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pic>
        <p:nvPicPr>
          <p:cNvPr id="2" name="Bildobjekt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134" y="3163660"/>
            <a:ext cx="8282443" cy="197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02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8892" y="1608826"/>
            <a:ext cx="10233800" cy="4982147"/>
          </a:xfrm>
        </p:spPr>
        <p:txBody>
          <a:bodyPr>
            <a:normAutofit/>
          </a:bodyPr>
          <a:lstStyle/>
          <a:p>
            <a:endParaRPr lang="sv-SE" b="1" u="sng" dirty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buClr>
                <a:srgbClr val="FFFFFF"/>
              </a:buClr>
            </a:pPr>
            <a:endParaRPr lang="sv-SE" b="1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r>
              <a:rPr lang="sv-SE" b="1" u="sng" dirty="0">
                <a:solidFill>
                  <a:schemeClr val="tx1"/>
                </a:solidFill>
              </a:rPr>
              <a:t>SPORTADMIN APPEN</a:t>
            </a:r>
            <a:br>
              <a:rPr lang="sv-SE" dirty="0"/>
            </a:br>
            <a:r>
              <a:rPr lang="sv-SE" dirty="0" err="1">
                <a:solidFill>
                  <a:schemeClr val="tx1"/>
                </a:solidFill>
              </a:rPr>
              <a:t>SportAdmin</a:t>
            </a:r>
            <a:r>
              <a:rPr lang="sv-SE" dirty="0">
                <a:solidFill>
                  <a:schemeClr val="tx1"/>
                </a:solidFill>
              </a:rPr>
              <a:t> är Nässjö FF:s system för att hantera närvaro, hemsida, nyheter, kallelser, medlemsregister, fakturering m.m. </a:t>
            </a: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r>
              <a:rPr lang="sv-SE" dirty="0">
                <a:solidFill>
                  <a:schemeClr val="tx1"/>
                </a:solidFill>
              </a:rPr>
              <a:t>Ledare kommer att få en inloggning till </a:t>
            </a:r>
            <a:r>
              <a:rPr lang="sv-SE" dirty="0" err="1">
                <a:solidFill>
                  <a:schemeClr val="tx1"/>
                </a:solidFill>
              </a:rPr>
              <a:t>SportAdmin</a:t>
            </a:r>
            <a:r>
              <a:rPr lang="sv-SE" dirty="0">
                <a:solidFill>
                  <a:schemeClr val="tx1"/>
                </a:solidFill>
              </a:rPr>
              <a:t> med rättigheter att hantera sin trupp men inte övriga trupper. </a:t>
            </a: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r>
              <a:rPr lang="sv-SE" dirty="0">
                <a:solidFill>
                  <a:schemeClr val="tx1"/>
                </a:solidFill>
              </a:rPr>
              <a:t>För spelare och föräldrar finns en </a:t>
            </a:r>
            <a:r>
              <a:rPr lang="sv-SE" dirty="0" err="1">
                <a:solidFill>
                  <a:schemeClr val="tx1"/>
                </a:solidFill>
              </a:rPr>
              <a:t>app</a:t>
            </a:r>
            <a:r>
              <a:rPr lang="sv-SE" dirty="0">
                <a:solidFill>
                  <a:schemeClr val="tx1"/>
                </a:solidFill>
              </a:rPr>
              <a:t> som heter </a:t>
            </a:r>
            <a:r>
              <a:rPr lang="sv-SE" dirty="0" err="1">
                <a:solidFill>
                  <a:schemeClr val="tx1"/>
                </a:solidFill>
              </a:rPr>
              <a:t>SportAdmin</a:t>
            </a:r>
            <a:r>
              <a:rPr lang="sv-SE" dirty="0">
                <a:solidFill>
                  <a:schemeClr val="tx1"/>
                </a:solidFill>
              </a:rPr>
              <a:t> Ledare och medlemmar och finns att ladda ner i för både iPhone och Android </a:t>
            </a:r>
            <a:br>
              <a:rPr lang="en-US" dirty="0"/>
            </a:br>
            <a:r>
              <a:rPr lang="sv-SE" dirty="0"/>
              <a:t> </a:t>
            </a:r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ABBDF8B9-AE14-4F1E-BEBB-881A90AE80E1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Nya </a:t>
            </a:r>
            <a:r>
              <a:rPr lang="sv-SE" u="sng" dirty="0" err="1">
                <a:solidFill>
                  <a:srgbClr val="00B0F0"/>
                </a:solidFill>
              </a:rPr>
              <a:t>medlemsappar</a:t>
            </a:r>
          </a:p>
        </p:txBody>
      </p:sp>
      <p:pic>
        <p:nvPicPr>
          <p:cNvPr id="13" name="Bildobjekt 12" descr="En bild som visar text&#10;&#10;Automatiskt genererad beskrivning">
            <a:extLst>
              <a:ext uri="{FF2B5EF4-FFF2-40B4-BE49-F238E27FC236}">
                <a16:creationId xmlns:a16="http://schemas.microsoft.com/office/drawing/2014/main" id="{3112166A-EA5B-4980-B7CC-594308F07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361" y="4292361"/>
            <a:ext cx="5876925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8580" y="1615069"/>
            <a:ext cx="8534400" cy="3970867"/>
          </a:xfrm>
        </p:spPr>
        <p:txBody>
          <a:bodyPr>
            <a:normAutofit fontScale="62500" lnSpcReduction="20000"/>
          </a:bodyPr>
          <a:lstStyle/>
          <a:p>
            <a:endParaRPr lang="sv-SE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sz="3600" dirty="0">
                <a:solidFill>
                  <a:schemeClr val="tx1"/>
                </a:solidFill>
              </a:rPr>
              <a:t>Ladda ner </a:t>
            </a:r>
            <a:r>
              <a:rPr lang="sv-SE" sz="3600" dirty="0" err="1">
                <a:solidFill>
                  <a:schemeClr val="tx1"/>
                </a:solidFill>
              </a:rPr>
              <a:t>appen</a:t>
            </a:r>
            <a:r>
              <a:rPr lang="sv-SE" sz="3600" dirty="0">
                <a:solidFill>
                  <a:schemeClr val="tx1"/>
                </a:solidFill>
              </a:rPr>
              <a:t> från Google Play eller </a:t>
            </a:r>
            <a:r>
              <a:rPr lang="sv-SE" sz="3600" dirty="0" err="1">
                <a:solidFill>
                  <a:schemeClr val="tx1"/>
                </a:solidFill>
              </a:rPr>
              <a:t>AppStore</a:t>
            </a:r>
            <a:endParaRPr lang="sv-SE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sz="3600" dirty="0">
                <a:solidFill>
                  <a:schemeClr val="tx1"/>
                </a:solidFill>
              </a:rPr>
              <a:t>Ange vilket lag du vill följa, antingen som ledare/spelare eller följare.</a:t>
            </a:r>
          </a:p>
          <a:p>
            <a:pPr>
              <a:buClr>
                <a:srgbClr val="FFFFFF"/>
              </a:buClr>
            </a:pPr>
            <a:endParaRPr lang="sv-SE" sz="3600" dirty="0">
              <a:solidFill>
                <a:schemeClr val="tx1"/>
              </a:solidFill>
              <a:ea typeface="+mn-lt"/>
              <a:cs typeface="+mn-lt"/>
            </a:endParaRPr>
          </a:p>
          <a:p>
            <a:pPr marL="0" indent="0">
              <a:buClr>
                <a:srgbClr val="FFFFFF"/>
              </a:buClr>
              <a:buNone/>
            </a:pPr>
            <a:r>
              <a:rPr lang="sv-SE" sz="3600" b="1" dirty="0">
                <a:solidFill>
                  <a:schemeClr val="tx1"/>
                </a:solidFill>
                <a:ea typeface="+mn-lt"/>
                <a:cs typeface="+mn-lt"/>
              </a:rPr>
              <a:t>Dela matchen, dela upplevelsen</a:t>
            </a:r>
            <a:endParaRPr lang="sv-SE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r>
              <a:rPr lang="sv-SE" sz="3600" dirty="0">
                <a:solidFill>
                  <a:schemeClr val="tx1"/>
                </a:solidFill>
                <a:ea typeface="+mn-lt"/>
                <a:cs typeface="+mn-lt"/>
              </a:rPr>
              <a:t>Följ dina lag och få livescore, bilder, video, resultat och tabeller.</a:t>
            </a:r>
            <a:endParaRPr lang="sv-SE" sz="3600" b="1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r>
              <a:rPr lang="sv-SE" sz="3600" dirty="0">
                <a:solidFill>
                  <a:schemeClr val="tx1"/>
                </a:solidFill>
                <a:ea typeface="+mn-lt"/>
                <a:cs typeface="+mn-lt"/>
              </a:rPr>
              <a:t>Rapportera från era matcher och dela spänningen och glädjen!</a:t>
            </a:r>
            <a:endParaRPr lang="sv-SE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endParaRPr lang="sv-SE" sz="3600" b="1" dirty="0">
              <a:solidFill>
                <a:schemeClr val="tx1"/>
              </a:solidFill>
            </a:endParaRPr>
          </a:p>
          <a:p>
            <a:endParaRPr lang="sv-SE" sz="3600" dirty="0">
              <a:solidFill>
                <a:schemeClr val="tx1"/>
              </a:solidFill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8E71C0D-4CE9-4FF8-B67E-6DF89AAEB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7100" y="1714740"/>
            <a:ext cx="2060310" cy="4114800"/>
          </a:xfrm>
          <a:prstGeom prst="rect">
            <a:avLst/>
          </a:prstGeom>
        </p:spPr>
      </p:pic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A1101D10-09BE-4122-88AD-C6A93EFC4B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E453E1F-4FAE-4B0C-885B-435C2AA22CEC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Min fotboll </a:t>
            </a:r>
            <a:r>
              <a:rPr lang="sv-SE" u="sng" dirty="0" err="1">
                <a:solidFill>
                  <a:srgbClr val="00B0F0"/>
                </a:solidFill>
              </a:rPr>
              <a:t>appen</a:t>
            </a:r>
          </a:p>
        </p:txBody>
      </p:sp>
    </p:spTree>
    <p:extLst>
      <p:ext uri="{BB962C8B-B14F-4D97-AF65-F5344CB8AC3E}">
        <p14:creationId xmlns:p14="http://schemas.microsoft.com/office/powerpoint/2010/main" val="86772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398917" y="1600888"/>
            <a:ext cx="10233800" cy="3374415"/>
          </a:xfrm>
        </p:spPr>
        <p:txBody>
          <a:bodyPr>
            <a:normAutofit/>
          </a:bodyPr>
          <a:lstStyle/>
          <a:p>
            <a:r>
              <a:rPr lang="sv-SE" sz="2400" dirty="0">
                <a:solidFill>
                  <a:schemeClr val="tx1"/>
                </a:solidFill>
              </a:rPr>
              <a:t>Plats: </a:t>
            </a:r>
            <a:r>
              <a:rPr lang="sv-SE" sz="2400" dirty="0" err="1">
                <a:solidFill>
                  <a:schemeClr val="tx1"/>
                </a:solidFill>
              </a:rPr>
              <a:t>Nevotex</a:t>
            </a:r>
            <a:endParaRPr lang="sv-SE" sz="2400" dirty="0">
              <a:solidFill>
                <a:schemeClr val="tx1"/>
              </a:solidFill>
            </a:endParaRPr>
          </a:p>
          <a:p>
            <a:r>
              <a:rPr lang="sv-SE" sz="2400" dirty="0">
                <a:solidFill>
                  <a:schemeClr val="tx1"/>
                </a:solidFill>
              </a:rPr>
              <a:t>Datum:  april</a:t>
            </a:r>
          </a:p>
          <a:p>
            <a:r>
              <a:rPr lang="sv-SE" sz="2400" dirty="0">
                <a:solidFill>
                  <a:schemeClr val="tx1"/>
                </a:solidFill>
              </a:rPr>
              <a:t>Tag med fotbollsskor, träningsoverall, mv handskar</a:t>
            </a:r>
          </a:p>
          <a:p>
            <a:pPr marL="0" indent="0">
              <a:buClr>
                <a:srgbClr val="FFFFFF"/>
              </a:buClr>
              <a:buNone/>
            </a:pPr>
            <a:endParaRPr lang="sv-SE" sz="2400" dirty="0">
              <a:solidFill>
                <a:schemeClr val="tx1"/>
              </a:solidFill>
            </a:endParaRPr>
          </a:p>
          <a:p>
            <a:pPr>
              <a:buClr>
                <a:srgbClr val="FFFFFF"/>
              </a:buClr>
            </a:pPr>
            <a:r>
              <a:rPr lang="sv-SE" sz="2400" dirty="0">
                <a:solidFill>
                  <a:schemeClr val="tx1"/>
                </a:solidFill>
              </a:rPr>
              <a:t>Viktigt att alla har med sig ifylld beställningsblankett även om man inte ska köpa några bilder. OBS alla minderåriga måste få blanketten underskriven av vårdnadshavare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6A0BBE42-BAE8-4B17-8C8C-9B9BC971B91F}"/>
              </a:ext>
            </a:extLst>
          </p:cNvPr>
          <p:cNvSpPr txBox="1">
            <a:spLocks/>
          </p:cNvSpPr>
          <p:nvPr/>
        </p:nvSpPr>
        <p:spPr>
          <a:xfrm>
            <a:off x="1397134" y="225049"/>
            <a:ext cx="6133381" cy="109279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fotografering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62A4D8EB-6E6A-4979-A278-AF9DA121B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1545" y="326390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10768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A5201E13C028459578A26648C27785" ma:contentTypeVersion="2" ma:contentTypeDescription="Skapa ett nytt dokument." ma:contentTypeScope="" ma:versionID="c37722553bf10d2322c91683255b0892">
  <xsd:schema xmlns:xsd="http://www.w3.org/2001/XMLSchema" xmlns:xs="http://www.w3.org/2001/XMLSchema" xmlns:p="http://schemas.microsoft.com/office/2006/metadata/properties" xmlns:ns2="3caafdcc-7989-4080-a15e-265fa2ad9114" targetNamespace="http://schemas.microsoft.com/office/2006/metadata/properties" ma:root="true" ma:fieldsID="7ae5dee3641dc68cf9738d45e4625c9d" ns2:_="">
    <xsd:import namespace="3caafdcc-7989-4080-a15e-265fa2ad91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fdcc-7989-4080-a15e-265fa2ad91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D23812-AAE6-4F07-BCFB-65AC680D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fdcc-7989-4080-a15e-265fa2ad91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F6CBD9-857D-4D23-955B-C487538796DA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3caafdcc-7989-4080-a15e-265fa2ad9114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B0A72F8-B4F4-4F3A-80B9-68B27A61C4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1143</Words>
  <Application>Microsoft Office PowerPoint</Application>
  <PresentationFormat>Bredbild</PresentationFormat>
  <Paragraphs>132</Paragraphs>
  <Slides>16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Wingdings</vt:lpstr>
      <vt:lpstr>Wingdings 3</vt:lpstr>
      <vt:lpstr>Sektor</vt:lpstr>
      <vt:lpstr>Välkomna</vt:lpstr>
      <vt:lpstr>AVGIFTER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Ledarutbildning</dc:title>
  <dc:creator>Johan Iburg</dc:creator>
  <cp:lastModifiedBy>Susanne Palmquist</cp:lastModifiedBy>
  <cp:revision>208</cp:revision>
  <dcterms:created xsi:type="dcterms:W3CDTF">2016-02-23T19:28:35Z</dcterms:created>
  <dcterms:modified xsi:type="dcterms:W3CDTF">2026-02-24T11:09:08Z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0x010100ECA5201E13C028459578A26648C27785</vt:lpwstr>
  </property>
</Properties>
</file>