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32" r:id="rId2"/>
    <p:sldId id="257" r:id="rId3"/>
    <p:sldId id="308" r:id="rId4"/>
    <p:sldId id="312" r:id="rId5"/>
    <p:sldId id="335" r:id="rId6"/>
    <p:sldId id="336" r:id="rId7"/>
    <p:sldId id="347" r:id="rId8"/>
    <p:sldId id="314" r:id="rId9"/>
    <p:sldId id="337" r:id="rId10"/>
    <p:sldId id="338" r:id="rId11"/>
    <p:sldId id="339" r:id="rId12"/>
    <p:sldId id="353" r:id="rId13"/>
    <p:sldId id="263" r:id="rId14"/>
    <p:sldId id="340" r:id="rId15"/>
    <p:sldId id="341" r:id="rId16"/>
    <p:sldId id="351" r:id="rId17"/>
    <p:sldId id="342" r:id="rId18"/>
    <p:sldId id="352" r:id="rId19"/>
    <p:sldId id="327" r:id="rId20"/>
    <p:sldId id="354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5E7"/>
    <a:srgbClr val="E3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27D6F0-8747-2C4D-82BA-DFF779D7B887}" v="10" dt="2025-08-29T16:20:30.455"/>
    <p1510:client id="{C12B4A66-7CF2-45B4-9A09-FFA5777D143B}" v="402" dt="2025-08-29T07:17:30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/>
    <p:restoredTop sz="96327"/>
  </p:normalViewPr>
  <p:slideViewPr>
    <p:cSldViewPr snapToGrid="0">
      <p:cViewPr varScale="1">
        <p:scale>
          <a:sx n="139" d="100"/>
          <a:sy n="139" d="100"/>
        </p:scale>
        <p:origin x="18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le Skattegård" userId="951a058a149419be" providerId="LiveId" clId="{0527D6F0-8747-2C4D-82BA-DFF779D7B887}"/>
    <pc:docChg chg="custSel modSld">
      <pc:chgData name="Kalle Skattegård" userId="951a058a149419be" providerId="LiveId" clId="{0527D6F0-8747-2C4D-82BA-DFF779D7B887}" dt="2025-08-29T16:20:30.455" v="78" actId="20577"/>
      <pc:docMkLst>
        <pc:docMk/>
      </pc:docMkLst>
      <pc:sldChg chg="modSp mod">
        <pc:chgData name="Kalle Skattegård" userId="951a058a149419be" providerId="LiveId" clId="{0527D6F0-8747-2C4D-82BA-DFF779D7B887}" dt="2025-08-28T18:27:07.078" v="38" actId="20577"/>
        <pc:sldMkLst>
          <pc:docMk/>
          <pc:sldMk cId="2622130725" sldId="257"/>
        </pc:sldMkLst>
        <pc:spChg chg="mod">
          <ac:chgData name="Kalle Skattegård" userId="951a058a149419be" providerId="LiveId" clId="{0527D6F0-8747-2C4D-82BA-DFF779D7B887}" dt="2025-08-28T18:27:07.078" v="38" actId="20577"/>
          <ac:spMkLst>
            <pc:docMk/>
            <pc:sldMk cId="2622130725" sldId="257"/>
            <ac:spMk id="3" creationId="{3F52E31D-0726-1E83-9DF3-69C587EA3384}"/>
          </ac:spMkLst>
        </pc:spChg>
      </pc:sldChg>
      <pc:sldChg chg="modSp mod">
        <pc:chgData name="Kalle Skattegård" userId="951a058a149419be" providerId="LiveId" clId="{0527D6F0-8747-2C4D-82BA-DFF779D7B887}" dt="2025-08-29T16:19:59.575" v="68" actId="20577"/>
        <pc:sldMkLst>
          <pc:docMk/>
          <pc:sldMk cId="1050221767" sldId="336"/>
        </pc:sldMkLst>
        <pc:spChg chg="mod">
          <ac:chgData name="Kalle Skattegård" userId="951a058a149419be" providerId="LiveId" clId="{0527D6F0-8747-2C4D-82BA-DFF779D7B887}" dt="2025-08-29T16:19:59.575" v="68" actId="20577"/>
          <ac:spMkLst>
            <pc:docMk/>
            <pc:sldMk cId="1050221767" sldId="336"/>
            <ac:spMk id="5" creationId="{69B86C7E-2812-6C15-174A-A9978D380608}"/>
          </ac:spMkLst>
        </pc:spChg>
      </pc:sldChg>
      <pc:sldChg chg="modNotesTx">
        <pc:chgData name="Kalle Skattegård" userId="951a058a149419be" providerId="LiveId" clId="{0527D6F0-8747-2C4D-82BA-DFF779D7B887}" dt="2025-08-28T18:27:34.230" v="66" actId="20577"/>
        <pc:sldMkLst>
          <pc:docMk/>
          <pc:sldMk cId="3409832117" sldId="337"/>
        </pc:sldMkLst>
      </pc:sldChg>
      <pc:sldChg chg="modSp modAnim">
        <pc:chgData name="Kalle Skattegård" userId="951a058a149419be" providerId="LiveId" clId="{0527D6F0-8747-2C4D-82BA-DFF779D7B887}" dt="2025-08-29T16:20:30.455" v="78" actId="20577"/>
        <pc:sldMkLst>
          <pc:docMk/>
          <pc:sldMk cId="3415917637" sldId="347"/>
        </pc:sldMkLst>
        <pc:spChg chg="mod">
          <ac:chgData name="Kalle Skattegård" userId="951a058a149419be" providerId="LiveId" clId="{0527D6F0-8747-2C4D-82BA-DFF779D7B887}" dt="2025-08-29T16:20:30.455" v="78" actId="20577"/>
          <ac:spMkLst>
            <pc:docMk/>
            <pc:sldMk cId="3415917637" sldId="347"/>
            <ac:spMk id="5" creationId="{5E4A26A7-557A-567C-08A7-9831A9E571D2}"/>
          </ac:spMkLst>
        </pc:spChg>
      </pc:sldChg>
    </pc:docChg>
  </pc:docChgLst>
  <pc:docChgLst>
    <pc:chgData name="Kalle Skattegård" userId="951a058a149419be" providerId="LiveId" clId="{BD700E1C-1116-4D29-B945-55A253FC97A1}"/>
    <pc:docChg chg="custSel modSld">
      <pc:chgData name="Kalle Skattegård" userId="951a058a149419be" providerId="LiveId" clId="{BD700E1C-1116-4D29-B945-55A253FC97A1}" dt="2025-08-29T07:17:30.478" v="401" actId="20577"/>
      <pc:docMkLst>
        <pc:docMk/>
      </pc:docMkLst>
      <pc:sldChg chg="modSp mod modNotesTx">
        <pc:chgData name="Kalle Skattegård" userId="951a058a149419be" providerId="LiveId" clId="{BD700E1C-1116-4D29-B945-55A253FC97A1}" dt="2025-08-29T07:17:30.478" v="401" actId="20577"/>
        <pc:sldMkLst>
          <pc:docMk/>
          <pc:sldMk cId="1050221767" sldId="336"/>
        </pc:sldMkLst>
        <pc:spChg chg="mod">
          <ac:chgData name="Kalle Skattegård" userId="951a058a149419be" providerId="LiveId" clId="{BD700E1C-1116-4D29-B945-55A253FC97A1}" dt="2025-08-29T07:14:43.958" v="26" actId="20577"/>
          <ac:spMkLst>
            <pc:docMk/>
            <pc:sldMk cId="1050221767" sldId="336"/>
            <ac:spMk id="5" creationId="{69B86C7E-2812-6C15-174A-A9978D380608}"/>
          </ac:spMkLst>
        </pc:spChg>
      </pc:sldChg>
      <pc:sldChg chg="modNotesTx">
        <pc:chgData name="Kalle Skattegård" userId="951a058a149419be" providerId="LiveId" clId="{BD700E1C-1116-4D29-B945-55A253FC97A1}" dt="2025-08-29T07:17:02.356" v="327" actId="20577"/>
        <pc:sldMkLst>
          <pc:docMk/>
          <pc:sldMk cId="674540866" sldId="339"/>
        </pc:sldMkLst>
      </pc:sldChg>
      <pc:sldChg chg="modSp modAnim">
        <pc:chgData name="Kalle Skattegård" userId="951a058a149419be" providerId="LiveId" clId="{BD700E1C-1116-4D29-B945-55A253FC97A1}" dt="2025-08-29T07:16:16.276" v="249" actId="20577"/>
        <pc:sldMkLst>
          <pc:docMk/>
          <pc:sldMk cId="3415917637" sldId="347"/>
        </pc:sldMkLst>
        <pc:spChg chg="mod">
          <ac:chgData name="Kalle Skattegård" userId="951a058a149419be" providerId="LiveId" clId="{BD700E1C-1116-4D29-B945-55A253FC97A1}" dt="2025-08-29T07:16:16.276" v="249" actId="20577"/>
          <ac:spMkLst>
            <pc:docMk/>
            <pc:sldMk cId="3415917637" sldId="347"/>
            <ac:spMk id="5" creationId="{5E4A26A7-557A-567C-08A7-9831A9E571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FBA8A-1FBC-47AB-8971-A9B5A57DB8EF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D215B-DC36-49D0-82E9-83CC406687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461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653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81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0526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833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3723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763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153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4739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0133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3469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9891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3183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429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7187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417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8933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786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0226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601EE-DD1D-772E-8DC7-1A3D2116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9B55E-F0C4-78C6-9F57-C6B20A561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D3C3E-1E56-CB2E-69E0-F0247DD25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1BFAC-7865-DB98-3706-9D5B6F876D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D215B-DC36-49D0-82E9-83CC4066874F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670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B508A-B412-184F-E130-0CE152B33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14A49-CC10-B735-352D-87FB02C7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0F26C-D225-AF3C-49AF-C321C2F6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6D570-BCCC-985E-FD4F-CA7D1262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A7A4A-AB4D-D4A0-BC50-C2EC1EC52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903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F7763-D818-BF4D-5819-DA531026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8A14-3281-21F1-088A-0F93A6C3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B5865-5382-6EE7-CD22-395B950B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F84FF-EC75-811B-3C86-B5D6614A4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216BE-C955-AC52-0DDE-7C223503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274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D56F-7257-35FC-B09A-9131144B1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89AB6-2D80-5C89-7A09-E53EF315B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B8766-0AEF-9C92-CC9D-96F31DF3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91F8-7247-72AF-FA1B-14BAEA89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0E679-8D57-D00D-ACD2-F1E3A6B8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782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1F67-DE9A-0EA1-19EA-D06BE0F6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4E514-0C76-553D-D839-E07FBD7655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3776D-7077-B8A1-FA37-CA8C80ADE1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F6E9F-8C85-F34E-2587-60E151F9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837C1-2C5A-1E2E-077F-21F21D98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7AA14-0D63-1BC4-A729-098E9C0B2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7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CB8C-7105-6CD3-8B93-E87AA2A33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684F2-6C6F-EB57-67B5-174A88427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33762-7418-31FF-D791-D25E64CA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D2B758-59C3-9272-C57F-AF86BD91D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206C3-67E2-0B9D-13B5-E296521A7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18676-0AF1-A5C0-A6A5-CF9014DC2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C5A16-2600-FB7D-7503-23E269ECE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85E71B-B929-C5E2-9F69-D7F01B9B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877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B1EE-9002-DF69-53DA-75D09B06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BC4A1-C755-FFA8-92BE-BCDD80648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83E35-9592-E948-CAAC-34169386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73C3E-C6DE-9397-66A2-1A6771E0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7502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7231FF-3949-2A60-6C6E-ADCC2DB2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E88B0-EBD1-5FCD-E035-562A1F56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870B1-B3D6-0D85-594D-6CA0530D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48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CA3D-C880-953E-2A1A-30AB413E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8D38-3BFC-4CB5-B29E-8B9749E9B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AAE9-9262-1CB7-5B1E-79F1208A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659DA-FC6D-BCF9-F4DB-F800E9519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F2E55-6D11-1225-B101-7C7785BE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94C26-2206-FA1D-D54B-C7F2627C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138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2991-E5F3-974B-F924-015DCF23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349D26-AD59-8BDD-E57C-D5717E914A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EECE7-9575-3210-D52D-87C44EB9A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2F920-37CA-1229-8FEA-DE937AF2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43380-02D4-F4D7-B76F-55F2210B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0F1D-DAB8-65B1-C328-56EEF03B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96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99F1-AA8D-B3F8-6CE9-580154AD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4C814-9E5C-0D33-D368-E738D5809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7562-57E7-27A0-AB48-4ADC530E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3C972-9D52-AF98-64A7-45B43142C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B71A0-90A5-0DC3-0FE1-FE1AD2F2E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251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D92A9B-6A3C-CFC0-2EF8-BCE2C2164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8814B-FF7B-8C19-AD2E-C4C0ADA7F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EA822-553D-4E92-531A-B19B45AB9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2BDD2-5415-0DC4-4F3B-63A91101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3C87D-153C-7FE2-2F72-23ED5A43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980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7C3AF-C9D0-D6BA-36EE-506E73A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42B5D0-7DEF-C0C3-8988-EC52993BE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7FED9-2F65-942B-4D61-ED4951FC9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12F55-0D26-4506-B487-60F1AFD27FE4}" type="datetimeFigureOut">
              <a:rPr lang="sv-SE" smtClean="0"/>
              <a:t>2025-08-31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F473-FED6-FCB5-DF55-4FBAD79A85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3EB2-B6DF-B1CC-15FE-A43833800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677D7-3492-45A4-8AB1-3D1D58065D3E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Picture 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948BB14D-2B8F-44FC-3D56-EB02AF5A8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705" y="114371"/>
            <a:ext cx="1428927" cy="172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26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terasirsta.se/docs/1244/37139/ForaldertillhandbollsspelareiVasterasIrsta2023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terasirsta.se/docs/1244/37139/Klubbprofil2023-2024VIHF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257BEA-3CDA-8AE8-8B83-8012A6DB8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6" y="1416160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Föräldramöte</a:t>
            </a:r>
            <a:br>
              <a:rPr lang="sv-SE" dirty="0"/>
            </a:br>
            <a:r>
              <a:rPr lang="sv-SE" dirty="0"/>
              <a:t>F-12 (U14)</a:t>
            </a:r>
          </a:p>
        </p:txBody>
      </p:sp>
    </p:spTree>
    <p:extLst>
      <p:ext uri="{BB962C8B-B14F-4D97-AF65-F5344CB8AC3E}">
        <p14:creationId xmlns:p14="http://schemas.microsoft.com/office/powerpoint/2010/main" val="388991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B29E-3119-0B75-8069-DD6375006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E31D-0726-1E83-9DF3-69C587EA3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712"/>
            <a:ext cx="10515600" cy="517031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sv-SE" dirty="0"/>
              <a:t>Spelare / Ledare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Seriespel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Cuper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Träningar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Samåkning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Kost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Kommunikationsvägar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Laganda och värdegrund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Klädprofilen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Ekonomi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”Vad är min roll?”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Nästa säsong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Övrigt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213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F9077F-2FAF-ADD0-1493-FF587424F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Spelare / Ledare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2DBA3F-C4DA-D134-2995-252F31A06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sv-SE" dirty="0"/>
              <a:t>32 spelare i dag registrerade i </a:t>
            </a:r>
            <a:r>
              <a:rPr lang="sv-SE" dirty="0" err="1"/>
              <a:t>SportAdmin</a:t>
            </a:r>
            <a:endParaRPr lang="sv-SE" dirty="0"/>
          </a:p>
          <a:p>
            <a:pPr marL="342900" indent="-342900">
              <a:buChar char="•"/>
            </a:pPr>
            <a:r>
              <a:rPr lang="sv-SE" dirty="0"/>
              <a:t>7 ledare</a:t>
            </a:r>
          </a:p>
          <a:p>
            <a:pPr marL="342900" indent="-342900">
              <a:buChar char="•"/>
            </a:pPr>
            <a:r>
              <a:rPr lang="sv-SE" dirty="0"/>
              <a:t>2 Faddrar från A-laget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2647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EACB0-47B2-D8B5-76A6-E97E1E40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Seriespel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86C7E-2812-6C15-174A-A9978D380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i="1" dirty="0"/>
              <a:t>Vi spelar i år i U14. Det är blandad serie med flickor födda -11 och -12.</a:t>
            </a:r>
          </a:p>
          <a:p>
            <a:r>
              <a:rPr lang="sv-SE" i="1" dirty="0"/>
              <a:t>Serien är indelad i två nivåer, Nivå 1 och Nivå 2.</a:t>
            </a:r>
          </a:p>
          <a:p>
            <a:r>
              <a:rPr lang="sv-SE" i="1" dirty="0"/>
              <a:t>Vi har 2 lag i Nivå 2 och ett lag i Nivå 1.</a:t>
            </a:r>
          </a:p>
        </p:txBody>
      </p:sp>
    </p:spTree>
    <p:extLst>
      <p:ext uri="{BB962C8B-B14F-4D97-AF65-F5344CB8AC3E}">
        <p14:creationId xmlns:p14="http://schemas.microsoft.com/office/powerpoint/2010/main" val="334518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EACB0-47B2-D8B5-76A6-E97E1E40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86C7E-2812-6C15-174A-A9978D38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97977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Örebrocupen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Ev</a:t>
            </a:r>
            <a:r>
              <a:rPr lang="sv-SE" dirty="0"/>
              <a:t> Spökbollen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Kopparcupen/Hallbybollen (med övernattning)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IrstaBlixten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Partillecup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0181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EACB0-47B2-D8B5-76A6-E97E1E407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84746"/>
          </a:xfrm>
        </p:spPr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86C7E-2812-6C15-174A-A9978D38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83242"/>
            <a:ext cx="10515600" cy="2066055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sv-SE" dirty="0"/>
              <a:t>Tisdag </a:t>
            </a:r>
            <a:r>
              <a:rPr lang="sv-SE" dirty="0" err="1"/>
              <a:t>kl</a:t>
            </a:r>
            <a:r>
              <a:rPr lang="sv-SE" dirty="0"/>
              <a:t> 19-21 (löpning och handboll) i Irsta Hallen</a:t>
            </a:r>
          </a:p>
          <a:p>
            <a:pPr marL="342900" indent="-342900">
              <a:buFontTx/>
              <a:buChar char="-"/>
            </a:pPr>
            <a:r>
              <a:rPr lang="sv-SE" dirty="0"/>
              <a:t>Torsdag </a:t>
            </a:r>
            <a:r>
              <a:rPr lang="sv-SE" dirty="0" err="1"/>
              <a:t>kl</a:t>
            </a:r>
            <a:r>
              <a:rPr lang="sv-SE" dirty="0"/>
              <a:t> 20:00 -21:30 (handboll) i Bäckby Hallen</a:t>
            </a:r>
          </a:p>
          <a:p>
            <a:pPr marL="342900" indent="-342900">
              <a:buFontTx/>
              <a:buChar char="-"/>
            </a:pPr>
            <a:r>
              <a:rPr lang="sv-SE" dirty="0"/>
              <a:t>Fredag </a:t>
            </a:r>
            <a:r>
              <a:rPr lang="sv-SE" dirty="0" err="1"/>
              <a:t>kl</a:t>
            </a:r>
            <a:r>
              <a:rPr lang="sv-SE" dirty="0"/>
              <a:t> 18-19:30 (handboll) i </a:t>
            </a:r>
            <a:r>
              <a:rPr lang="sv-SE" dirty="0" err="1"/>
              <a:t>Expandia</a:t>
            </a:r>
            <a:r>
              <a:rPr lang="sv-SE" dirty="0"/>
              <a:t> C-Hallen</a:t>
            </a:r>
          </a:p>
          <a:p>
            <a:pPr marL="342900" indent="-342900">
              <a:buFontTx/>
              <a:buChar char="-"/>
            </a:pPr>
            <a:r>
              <a:rPr lang="sv-SE" dirty="0"/>
              <a:t>Samarbete med F11</a:t>
            </a:r>
          </a:p>
          <a:p>
            <a:pPr marL="342900" indent="-342900">
              <a:buFontTx/>
              <a:buChar char="-"/>
            </a:pPr>
            <a:r>
              <a:rPr lang="sv-SE"/>
              <a:t>Dusch efter träning</a:t>
            </a:r>
          </a:p>
        </p:txBody>
      </p:sp>
    </p:spTree>
    <p:extLst>
      <p:ext uri="{BB962C8B-B14F-4D97-AF65-F5344CB8AC3E}">
        <p14:creationId xmlns:p14="http://schemas.microsoft.com/office/powerpoint/2010/main" val="1050221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61DB56-6D5C-A2A4-8D73-143C4132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Träningar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A26A7-557A-567C-08A7-9831A9E57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81177"/>
            <a:ext cx="9897533" cy="5229461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v-SE" sz="2000" i="1" dirty="0"/>
          </a:p>
          <a:p>
            <a:pPr marL="0" indent="0">
              <a:buNone/>
            </a:pPr>
            <a:r>
              <a:rPr lang="sv-SE" b="1" dirty="0"/>
              <a:t>Kom i tid!</a:t>
            </a:r>
            <a:r>
              <a:rPr lang="sv-SE" dirty="0"/>
              <a:t> När träningen börjar förväntar vi oss att man:</a:t>
            </a:r>
            <a:endParaRPr lang="en-US" dirty="0"/>
          </a:p>
          <a:p>
            <a:pPr lvl="1"/>
            <a:r>
              <a:rPr lang="sv-SE" sz="2200" dirty="0"/>
              <a:t>Är ombytt till rätt kläder</a:t>
            </a:r>
            <a:endParaRPr lang="en-US" sz="2200" dirty="0"/>
          </a:p>
          <a:p>
            <a:pPr lvl="1"/>
            <a:r>
              <a:rPr lang="sv-SE" sz="2200" dirty="0"/>
              <a:t>Har ätit</a:t>
            </a:r>
            <a:endParaRPr lang="en-US" sz="2200" dirty="0"/>
          </a:p>
          <a:p>
            <a:pPr lvl="1"/>
            <a:r>
              <a:rPr lang="sv-SE" sz="2200" dirty="0"/>
              <a:t>Tagit bort smycken och örhängen</a:t>
            </a:r>
            <a:endParaRPr lang="en-US" sz="2200" dirty="0"/>
          </a:p>
          <a:p>
            <a:pPr lvl="1"/>
            <a:r>
              <a:rPr lang="sv-SE" sz="2200" dirty="0"/>
              <a:t>Satt upp håret</a:t>
            </a:r>
            <a:endParaRPr lang="en-US" sz="2200" dirty="0"/>
          </a:p>
          <a:p>
            <a:pPr lvl="1"/>
            <a:r>
              <a:rPr lang="sv-SE" sz="2200" dirty="0"/>
              <a:t>Knutit skorna</a:t>
            </a:r>
            <a:endParaRPr lang="en-US" sz="2200" dirty="0"/>
          </a:p>
          <a:p>
            <a:pPr lvl="1"/>
            <a:r>
              <a:rPr lang="sv-SE" sz="2200" dirty="0"/>
              <a:t>Varit på toa</a:t>
            </a:r>
            <a:endParaRPr lang="en-US" sz="2200" dirty="0"/>
          </a:p>
          <a:p>
            <a:pPr lvl="1"/>
            <a:r>
              <a:rPr lang="sv-SE" sz="2200" dirty="0"/>
              <a:t>Pratat av sig med kompisarna.</a:t>
            </a:r>
          </a:p>
          <a:p>
            <a:pPr lvl="1"/>
            <a:r>
              <a:rPr lang="sv-SE" sz="2200" dirty="0"/>
              <a:t>Ta med hopprep och gummiband</a:t>
            </a:r>
          </a:p>
          <a:p>
            <a:pPr lvl="1"/>
            <a:r>
              <a:rPr lang="sv-SE" sz="2200" dirty="0"/>
              <a:t>Inga mobiler i omklädningsrummet</a:t>
            </a:r>
          </a:p>
          <a:p>
            <a:pPr lvl="1"/>
            <a:r>
              <a:rPr lang="sv-SE" sz="2200" dirty="0"/>
              <a:t>Duscha efter träning</a:t>
            </a:r>
          </a:p>
          <a:p>
            <a:pPr lvl="1"/>
            <a:r>
              <a:rPr lang="sv-SE" sz="2200" dirty="0"/>
              <a:t>Boll</a:t>
            </a:r>
            <a:endParaRPr lang="en-US" sz="2200" dirty="0"/>
          </a:p>
          <a:p>
            <a:endParaRPr lang="sv-SE" sz="2000" i="1" dirty="0"/>
          </a:p>
          <a:p>
            <a:pPr marL="0" indent="0">
              <a:buNone/>
            </a:pPr>
            <a:endParaRPr 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341591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Samåkning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i="1" dirty="0"/>
              <a:t>Vi försöker samåka så mycket vi kan, så ofta vi kan!</a:t>
            </a:r>
          </a:p>
          <a:p>
            <a:r>
              <a:rPr lang="sv-SE" sz="2400" i="1" dirty="0"/>
              <a:t>Det skapar en lagkänsla för barnen och vi tänker på miljön</a:t>
            </a:r>
            <a:r>
              <a:rPr lang="sv-SE" i="1" dirty="0"/>
              <a:t> och ekonomin</a:t>
            </a:r>
            <a:r>
              <a:rPr lang="sv-SE" sz="2400" i="1" dirty="0"/>
              <a:t>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3993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719262"/>
          </a:xfrm>
        </p:spPr>
        <p:txBody>
          <a:bodyPr/>
          <a:lstStyle/>
          <a:p>
            <a:r>
              <a:rPr lang="sv-SE" dirty="0"/>
              <a:t>Kost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67843"/>
            <a:ext cx="10515600" cy="2774722"/>
          </a:xfrm>
        </p:spPr>
        <p:txBody>
          <a:bodyPr>
            <a:noAutofit/>
          </a:bodyPr>
          <a:lstStyle/>
          <a:p>
            <a:r>
              <a:rPr lang="sv-SE" sz="2000" b="1" i="1" dirty="0"/>
              <a:t>Nötallergi! Tänk på att inte ta med något som innehåller nötter till match eller träning!</a:t>
            </a:r>
          </a:p>
          <a:p>
            <a:endParaRPr lang="sv-SE" sz="2000" b="1" i="1" dirty="0"/>
          </a:p>
          <a:p>
            <a:r>
              <a:rPr lang="sv-SE" sz="2000" b="1" i="1" dirty="0"/>
              <a:t>Tänk på att det är viktigt med bra och näringsrik kost när man tränar mycket! </a:t>
            </a:r>
          </a:p>
          <a:p>
            <a:endParaRPr lang="sv-SE" sz="2000" b="1" i="1" dirty="0"/>
          </a:p>
          <a:p>
            <a:r>
              <a:rPr lang="en-SE" sz="2000" b="1"/>
              <a:t>Ät innan träning och match!</a:t>
            </a:r>
          </a:p>
          <a:p>
            <a:r>
              <a:rPr lang="en-SE" sz="2000" b="1"/>
              <a:t>Inget godis, fikabröd eller läsk </a:t>
            </a:r>
            <a:r>
              <a:rPr lang="en-GB" sz="2000" b="1" dirty="0" err="1"/>
              <a:t>i</a:t>
            </a:r>
            <a:r>
              <a:rPr lang="en-GB" sz="2000" b="1" dirty="0"/>
              <a:t> </a:t>
            </a:r>
            <a:r>
              <a:rPr lang="en-GB" sz="2000" b="1" dirty="0" err="1"/>
              <a:t>samband</a:t>
            </a:r>
            <a:r>
              <a:rPr lang="en-GB" sz="2000" b="1" dirty="0"/>
              <a:t> med match</a:t>
            </a:r>
          </a:p>
          <a:p>
            <a:endParaRPr lang="sv-SE" sz="1400" b="1" i="1" dirty="0"/>
          </a:p>
          <a:p>
            <a:endParaRPr lang="sv-SE" sz="1400" b="1" i="1" dirty="0"/>
          </a:p>
          <a:p>
            <a:endParaRPr lang="sv-SE" sz="1400" b="1" i="1" dirty="0"/>
          </a:p>
        </p:txBody>
      </p:sp>
    </p:spTree>
    <p:extLst>
      <p:ext uri="{BB962C8B-B14F-4D97-AF65-F5344CB8AC3E}">
        <p14:creationId xmlns:p14="http://schemas.microsoft.com/office/powerpoint/2010/main" val="3409832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Kommunikationsvägar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WhatsApp</a:t>
            </a:r>
            <a:r>
              <a:rPr lang="sv-SE" dirty="0"/>
              <a:t> - Vi öppnar i år en chatgrupp för spelare/ledare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Sluten Facebook-grupp / </a:t>
            </a:r>
            <a:r>
              <a:rPr lang="sv-SE" dirty="0" err="1"/>
              <a:t>Instagram</a:t>
            </a: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Solidsport / </a:t>
            </a:r>
            <a:r>
              <a:rPr lang="sv-SE" dirty="0" err="1"/>
              <a:t>Handbollplay</a:t>
            </a:r>
          </a:p>
        </p:txBody>
      </p:sp>
    </p:spTree>
    <p:extLst>
      <p:ext uri="{BB962C8B-B14F-4D97-AF65-F5344CB8AC3E}">
        <p14:creationId xmlns:p14="http://schemas.microsoft.com/office/powerpoint/2010/main" val="86698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Laganda och värdegrund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i="1" dirty="0"/>
              <a:t>VI vill vara ett lag med en bra sammanhållning där alla får vara med!</a:t>
            </a:r>
          </a:p>
        </p:txBody>
      </p:sp>
    </p:spTree>
    <p:extLst>
      <p:ext uri="{BB962C8B-B14F-4D97-AF65-F5344CB8AC3E}">
        <p14:creationId xmlns:p14="http://schemas.microsoft.com/office/powerpoint/2010/main" val="674540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61DB56-6D5C-A2A4-8D73-143C4132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Laganda och värdegrund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A26A7-557A-567C-08A7-9831A9E57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9897533" cy="483481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/>
              <a:t>Handbollen ska vara en trygg plats...</a:t>
            </a:r>
            <a:br>
              <a:rPr lang="sv-SE" dirty="0"/>
            </a:br>
            <a:r>
              <a:rPr lang="sv-SE" sz="2200" i="1" dirty="0"/>
              <a:t>Fri från problem som kan finnas i skolan, hemma eller bland kompisar. På handbollen får vi känna glädje och vara oss själva.</a:t>
            </a:r>
            <a:endParaRPr lang="sv-SE" dirty="0"/>
          </a:p>
          <a:p>
            <a:endParaRPr lang="sv-SE" sz="2200" i="1" dirty="0"/>
          </a:p>
          <a:p>
            <a:r>
              <a:rPr lang="sv-SE" sz="2600" dirty="0"/>
              <a:t>VI stöttar och peppar varandra</a:t>
            </a:r>
          </a:p>
          <a:p>
            <a:endParaRPr lang="sv-SE" sz="2600" dirty="0"/>
          </a:p>
          <a:p>
            <a:r>
              <a:rPr lang="sv-SE" sz="2600" dirty="0"/>
              <a:t>Välkomnar och hjälper varandra</a:t>
            </a:r>
          </a:p>
          <a:p>
            <a:endParaRPr lang="sv-SE" sz="2600" dirty="0"/>
          </a:p>
          <a:p>
            <a:r>
              <a:rPr lang="sv-SE" sz="2600" dirty="0"/>
              <a:t>VI är en förebild och representerar föreningen på ett bra sätt på och utanför planen</a:t>
            </a:r>
          </a:p>
          <a:p>
            <a:endParaRPr lang="sv-SE" sz="2600" dirty="0"/>
          </a:p>
          <a:p>
            <a:r>
              <a:rPr lang="sv-SE" sz="2600" dirty="0">
                <a:hlinkClick r:id="rId3"/>
              </a:rPr>
              <a:t>Föräldrar till handbollsspelare i VIHF 24/25</a:t>
            </a:r>
            <a:r>
              <a:rPr lang="sv-SE" sz="2600" dirty="0"/>
              <a:t> (länk)</a:t>
            </a:r>
          </a:p>
          <a:p>
            <a:endParaRPr lang="sv-SE" sz="2200" dirty="0"/>
          </a:p>
          <a:p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8540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F2AB9C22-5305-EBBC-FA0D-BB6E854106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25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Klädprofilen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Kempa</a:t>
            </a:r>
            <a:r>
              <a:rPr lang="sv-SE" dirty="0"/>
              <a:t> – Vit </a:t>
            </a:r>
            <a:r>
              <a:rPr lang="sv-SE" dirty="0" err="1"/>
              <a:t>matchströja</a:t>
            </a:r>
            <a:r>
              <a:rPr lang="sv-SE" dirty="0"/>
              <a:t>, svarta shorts och vita strumpor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Ska vi göra en gemensam beställning av overaller?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hlinkClick r:id="rId3"/>
              </a:rPr>
              <a:t>Vår klubbprofil</a:t>
            </a:r>
            <a:r>
              <a:rPr lang="sv-SE" dirty="0"/>
              <a:t> (länk)</a:t>
            </a:r>
          </a:p>
        </p:txBody>
      </p:sp>
    </p:spTree>
    <p:extLst>
      <p:ext uri="{BB962C8B-B14F-4D97-AF65-F5344CB8AC3E}">
        <p14:creationId xmlns:p14="http://schemas.microsoft.com/office/powerpoint/2010/main" val="3273135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i="1" dirty="0"/>
              <a:t>Pengar – hur får vi dom och vad gör vi av dom?</a:t>
            </a:r>
          </a:p>
        </p:txBody>
      </p:sp>
    </p:spTree>
    <p:extLst>
      <p:ext uri="{BB962C8B-B14F-4D97-AF65-F5344CB8AC3E}">
        <p14:creationId xmlns:p14="http://schemas.microsoft.com/office/powerpoint/2010/main" val="1219148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61DB56-6D5C-A2A4-8D73-143C4132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A26A7-557A-567C-08A7-9831A9E57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9897533" cy="483481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Just nu </a:t>
            </a:r>
            <a:r>
              <a:rPr lang="en-US" dirty="0" err="1"/>
              <a:t>har</a:t>
            </a:r>
            <a:r>
              <a:rPr lang="en-US" dirty="0"/>
              <a:t> vi ca 67 000kr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lagkassan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Försäljning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Newbody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Bingolotter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Vi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även</a:t>
            </a:r>
            <a:r>
              <a:rPr lang="en-US" dirty="0"/>
              <a:t> ha kiosk vid </a:t>
            </a:r>
            <a:r>
              <a:rPr lang="en-US" dirty="0" err="1"/>
              <a:t>hemma</a:t>
            </a:r>
            <a:r>
              <a:rPr lang="en-US" dirty="0"/>
              <a:t>-matcher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Filmning</a:t>
            </a:r>
            <a:r>
              <a:rPr lang="en-US" dirty="0"/>
              <a:t> av matcher ger </a:t>
            </a:r>
            <a:r>
              <a:rPr lang="en-US" dirty="0" err="1"/>
              <a:t>pengar</a:t>
            </a:r>
            <a:r>
              <a:rPr lang="en-US" dirty="0"/>
              <a:t>!</a:t>
            </a:r>
          </a:p>
          <a:p>
            <a:endParaRPr lang="sv-SE" dirty="0"/>
          </a:p>
          <a:p>
            <a:r>
              <a:rPr lang="sv-SE" dirty="0"/>
              <a:t>Sponsorer?</a:t>
            </a:r>
          </a:p>
          <a:p>
            <a:endParaRPr lang="sv-SE" dirty="0"/>
          </a:p>
          <a:p>
            <a:r>
              <a:rPr lang="sv-SE" dirty="0"/>
              <a:t>Vad använder vi lagkassan till?</a:t>
            </a:r>
          </a:p>
        </p:txBody>
      </p:sp>
    </p:spTree>
    <p:extLst>
      <p:ext uri="{BB962C8B-B14F-4D97-AF65-F5344CB8AC3E}">
        <p14:creationId xmlns:p14="http://schemas.microsoft.com/office/powerpoint/2010/main" val="293276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4474-997A-ECFF-C061-F2D46597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”Vad är min roll?”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60649-5A96-1507-4D75-78DE8F0FB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i="1" dirty="0"/>
              <a:t>Alla föräldrar, vi kommer behöva hjälp under säsongen!</a:t>
            </a:r>
          </a:p>
        </p:txBody>
      </p:sp>
    </p:spTree>
    <p:extLst>
      <p:ext uri="{BB962C8B-B14F-4D97-AF65-F5344CB8AC3E}">
        <p14:creationId xmlns:p14="http://schemas.microsoft.com/office/powerpoint/2010/main" val="2059121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61DB56-6D5C-A2A4-8D73-143C4132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”Vad är min roll?”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A26A7-557A-567C-08A7-9831A9E571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9897533" cy="483481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Funktionärer – EMP   		6 </a:t>
            </a:r>
            <a:r>
              <a:rPr lang="sv-SE" dirty="0" err="1"/>
              <a:t>st</a:t>
            </a:r>
            <a:endParaRPr lang="sv-SE" dirty="0"/>
          </a:p>
          <a:p>
            <a:pPr lvl="1"/>
            <a:r>
              <a:rPr lang="sv-SE" sz="2000" dirty="0"/>
              <a:t>Nicklas (ansvarig)</a:t>
            </a:r>
          </a:p>
          <a:p>
            <a:pPr lvl="1"/>
            <a:r>
              <a:rPr lang="sv-SE" sz="2000" dirty="0"/>
              <a:t>Joakim</a:t>
            </a:r>
          </a:p>
          <a:p>
            <a:pPr lvl="1"/>
            <a:r>
              <a:rPr lang="sv-SE" sz="2000" dirty="0"/>
              <a:t>Jenny</a:t>
            </a:r>
          </a:p>
          <a:p>
            <a:pPr lvl="1"/>
            <a:r>
              <a:rPr lang="sv-SE" sz="2000" dirty="0"/>
              <a:t>Sandra</a:t>
            </a:r>
          </a:p>
          <a:p>
            <a:pPr lvl="1"/>
            <a:r>
              <a:rPr lang="sv-SE" sz="2000" dirty="0"/>
              <a:t>Emmy</a:t>
            </a:r>
          </a:p>
          <a:p>
            <a:pPr lvl="1"/>
            <a:r>
              <a:rPr lang="sv-SE" sz="2000" dirty="0"/>
              <a:t>Linda</a:t>
            </a:r>
          </a:p>
          <a:p>
            <a:pPr lvl="1"/>
            <a:endParaRPr lang="sv-SE" dirty="0"/>
          </a:p>
          <a:p>
            <a:r>
              <a:rPr lang="sv-SE" dirty="0"/>
              <a:t>Ansvarig(a) för </a:t>
            </a:r>
            <a:r>
              <a:rPr lang="sv-SE" dirty="0" err="1"/>
              <a:t>IrstaBlixten</a:t>
            </a:r>
            <a:r>
              <a:rPr lang="sv-SE" dirty="0"/>
              <a:t>		3 </a:t>
            </a:r>
            <a:r>
              <a:rPr lang="sv-SE" dirty="0" err="1"/>
              <a:t>st</a:t>
            </a:r>
            <a:endParaRPr lang="sv-SE" dirty="0"/>
          </a:p>
          <a:p>
            <a:pPr lvl="1"/>
            <a:r>
              <a:rPr lang="sv-SE" sz="2000" dirty="0"/>
              <a:t>Cecilia</a:t>
            </a:r>
          </a:p>
          <a:p>
            <a:pPr lvl="1"/>
            <a:r>
              <a:rPr lang="sv-SE" sz="2000" i="1" dirty="0"/>
              <a:t>&lt;vakant&gt;</a:t>
            </a:r>
          </a:p>
          <a:p>
            <a:pPr lvl="1"/>
            <a:r>
              <a:rPr lang="sv-SE" sz="2000" dirty="0"/>
              <a:t>Anna B</a:t>
            </a:r>
          </a:p>
          <a:p>
            <a:pPr lvl="1"/>
            <a:endParaRPr lang="sv-SE" dirty="0"/>
          </a:p>
          <a:p>
            <a:r>
              <a:rPr lang="sv-SE" dirty="0"/>
              <a:t>Fikagrupp?</a:t>
            </a:r>
          </a:p>
          <a:p>
            <a:endParaRPr lang="sv-SE" dirty="0"/>
          </a:p>
          <a:p>
            <a:r>
              <a:rPr lang="sv-SE" dirty="0"/>
              <a:t>Filmgrupp?  </a:t>
            </a:r>
          </a:p>
          <a:p>
            <a:pPr lvl="1"/>
            <a:endParaRPr lang="sv-SE" sz="2100" dirty="0"/>
          </a:p>
          <a:p>
            <a:pPr lvl="1"/>
            <a:endParaRPr lang="sv-SE" sz="2100" dirty="0"/>
          </a:p>
        </p:txBody>
      </p:sp>
    </p:spTree>
    <p:extLst>
      <p:ext uri="{BB962C8B-B14F-4D97-AF65-F5344CB8AC3E}">
        <p14:creationId xmlns:p14="http://schemas.microsoft.com/office/powerpoint/2010/main" val="131244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B891-4B7A-593C-D26B-CE6E8AA1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Nästa säsong - USM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5F05AA-D9EF-B120-17C8-335FD2011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8502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i="1" dirty="0"/>
              <a:t>Kort om vad som händer nästa år…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A8F689-A876-123E-E97F-DEA11DCEDFEA}"/>
              </a:ext>
            </a:extLst>
          </p:cNvPr>
          <p:cNvSpPr txBox="1"/>
          <p:nvPr/>
        </p:nvSpPr>
        <p:spPr>
          <a:xfrm>
            <a:off x="9639300" y="5619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1793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91385-E978-B53A-7392-C8C62BE6A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9808-613E-44F2-11DE-E4FB3212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429096"/>
          </a:xfrm>
        </p:spPr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91548-6C49-237D-53F1-1A45F615A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38835"/>
            <a:ext cx="10515600" cy="230087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Landskamp/Spökbollen ???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Fotografering 3-6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Olika aktiviteter för att bygga gemenskap och laganda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Matchvärdar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Bollar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E4AD8-2875-B913-732B-F033EC5913D4}"/>
              </a:ext>
            </a:extLst>
          </p:cNvPr>
          <p:cNvSpPr txBox="1"/>
          <p:nvPr/>
        </p:nvSpPr>
        <p:spPr>
          <a:xfrm>
            <a:off x="9639300" y="5619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195581519"/>
      </p:ext>
    </p:extLst>
  </p:cSld>
  <p:clrMapOvr>
    <a:masterClrMapping/>
  </p:clrMapOvr>
</p:sld>
</file>

<file path=ppt/theme/theme1.xml><?xml version="1.0" encoding="utf-8"?>
<a:theme xmlns:a="http://schemas.openxmlformats.org/drawingml/2006/main" name="VIHF - Theme">
  <a:themeElements>
    <a:clrScheme name="Custom 2">
      <a:dk1>
        <a:srgbClr val="FFFFFF"/>
      </a:dk1>
      <a:lt1>
        <a:sysClr val="window" lastClr="FFFFFF"/>
      </a:lt1>
      <a:dk2>
        <a:srgbClr val="FFFFFF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HF - Theme" id="{7BC3F316-7821-4BA7-9FDA-11282A9D63FA}" vid="{74DE36B1-1F4C-4EA5-A0DE-EDB2633A42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VIHF - Theme</Template>
  <TotalTime>2898</TotalTime>
  <Words>570</Words>
  <Application>Microsoft Macintosh PowerPoint</Application>
  <PresentationFormat>Bredbild</PresentationFormat>
  <Paragraphs>143</Paragraphs>
  <Slides>20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4" baseType="lpstr">
      <vt:lpstr>Aptos</vt:lpstr>
      <vt:lpstr>Arial</vt:lpstr>
      <vt:lpstr>Century Gothic</vt:lpstr>
      <vt:lpstr>VIHF - Theme</vt:lpstr>
      <vt:lpstr>Föräldramöte F-12 (U14)</vt:lpstr>
      <vt:lpstr>Agenda</vt:lpstr>
      <vt:lpstr>Spelare / Ledare</vt:lpstr>
      <vt:lpstr>Seriespel</vt:lpstr>
      <vt:lpstr>Cuper</vt:lpstr>
      <vt:lpstr>Träningar</vt:lpstr>
      <vt:lpstr>Träningar</vt:lpstr>
      <vt:lpstr>Samåkning</vt:lpstr>
      <vt:lpstr>Kost</vt:lpstr>
      <vt:lpstr>Kommunikationsvägar</vt:lpstr>
      <vt:lpstr>Laganda och värdegrund</vt:lpstr>
      <vt:lpstr>Laganda och värdegrund</vt:lpstr>
      <vt:lpstr>PowerPoint-presentation</vt:lpstr>
      <vt:lpstr>Klädprofilen</vt:lpstr>
      <vt:lpstr>Ekonomi</vt:lpstr>
      <vt:lpstr>Ekonomi</vt:lpstr>
      <vt:lpstr>”Vad är min roll?”</vt:lpstr>
      <vt:lpstr>”Vad är min roll?”</vt:lpstr>
      <vt:lpstr>Nästa säsong - USM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Ledarmöte</dc:title>
  <dc:creator>Johan Tysklind</dc:creator>
  <cp:lastModifiedBy>Anna Pettersson</cp:lastModifiedBy>
  <cp:revision>78</cp:revision>
  <dcterms:created xsi:type="dcterms:W3CDTF">2023-07-07T09:01:31Z</dcterms:created>
  <dcterms:modified xsi:type="dcterms:W3CDTF">2025-08-31T17:23:28Z</dcterms:modified>
</cp:coreProperties>
</file>