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555" r:id="rId2"/>
    <p:sldId id="518" r:id="rId3"/>
    <p:sldId id="545" r:id="rId4"/>
    <p:sldId id="544" r:id="rId5"/>
    <p:sldId id="563" r:id="rId6"/>
    <p:sldId id="564" r:id="rId7"/>
    <p:sldId id="562" r:id="rId8"/>
    <p:sldId id="560" r:id="rId9"/>
    <p:sldId id="565" r:id="rId10"/>
    <p:sldId id="559" r:id="rId11"/>
    <p:sldId id="558" r:id="rId12"/>
    <p:sldId id="561" r:id="rId13"/>
    <p:sldId id="534" r:id="rId14"/>
    <p:sldId id="549" r:id="rId15"/>
    <p:sldId id="554" r:id="rId16"/>
    <p:sldId id="566" r:id="rId17"/>
    <p:sldId id="533" r:id="rId18"/>
    <p:sldId id="532" r:id="rId19"/>
    <p:sldId id="557" r:id="rId20"/>
    <p:sldId id="556" r:id="rId21"/>
    <p:sldId id="531" r:id="rId22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14" y="22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274D5D2-63AA-414C-9EFF-75BE60DF3A9A}" type="doc">
      <dgm:prSet loTypeId="urn:microsoft.com/office/officeart/2005/8/layout/cycle6" loCatId="cycle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sv-SE"/>
        </a:p>
      </dgm:t>
    </dgm:pt>
    <dgm:pt modelId="{1D4EE228-6C98-440A-A9EC-5B501F7F6471}">
      <dgm:prSet phldrT="[Text]"/>
      <dgm:spPr/>
      <dgm:t>
        <a:bodyPr/>
        <a:lstStyle/>
        <a:p>
          <a:r>
            <a:rPr lang="sv-SE" dirty="0"/>
            <a:t>Handboll</a:t>
          </a:r>
        </a:p>
      </dgm:t>
    </dgm:pt>
    <dgm:pt modelId="{E4BDEB35-3C45-4C7F-AEB9-77313383EE79}" type="parTrans" cxnId="{9E35C307-F199-4839-8D0C-CFCA3F5212EF}">
      <dgm:prSet/>
      <dgm:spPr/>
      <dgm:t>
        <a:bodyPr/>
        <a:lstStyle/>
        <a:p>
          <a:endParaRPr lang="sv-SE"/>
        </a:p>
      </dgm:t>
    </dgm:pt>
    <dgm:pt modelId="{A2073259-657F-4031-BC8A-00C41A5A841E}" type="sibTrans" cxnId="{9E35C307-F199-4839-8D0C-CFCA3F5212EF}">
      <dgm:prSet/>
      <dgm:spPr/>
      <dgm:t>
        <a:bodyPr/>
        <a:lstStyle/>
        <a:p>
          <a:endParaRPr lang="sv-SE"/>
        </a:p>
      </dgm:t>
    </dgm:pt>
    <dgm:pt modelId="{B497374C-24F0-452D-82FD-DFF5D79969A6}">
      <dgm:prSet phldrT="[Text]"/>
      <dgm:spPr/>
      <dgm:t>
        <a:bodyPr/>
        <a:lstStyle/>
        <a:p>
          <a:r>
            <a:rPr lang="sv-SE" dirty="0"/>
            <a:t>Arbetsscheman</a:t>
          </a:r>
        </a:p>
      </dgm:t>
    </dgm:pt>
    <dgm:pt modelId="{FAB42CDD-40AC-4D7F-B5B2-725CA563FA73}" type="parTrans" cxnId="{CA4DE924-31D4-4FE6-9389-4A7957C519BB}">
      <dgm:prSet/>
      <dgm:spPr/>
      <dgm:t>
        <a:bodyPr/>
        <a:lstStyle/>
        <a:p>
          <a:endParaRPr lang="sv-SE"/>
        </a:p>
      </dgm:t>
    </dgm:pt>
    <dgm:pt modelId="{4383CB3F-C241-4A91-8A7A-A98DAC6337B5}" type="sibTrans" cxnId="{CA4DE924-31D4-4FE6-9389-4A7957C519BB}">
      <dgm:prSet/>
      <dgm:spPr/>
      <dgm:t>
        <a:bodyPr/>
        <a:lstStyle/>
        <a:p>
          <a:endParaRPr lang="sv-SE"/>
        </a:p>
      </dgm:t>
    </dgm:pt>
    <dgm:pt modelId="{8E64B25E-30AD-4DCD-BB22-3D36B99FEE98}">
      <dgm:prSet phldrT="[Text]"/>
      <dgm:spPr/>
      <dgm:t>
        <a:bodyPr/>
        <a:lstStyle/>
        <a:p>
          <a:r>
            <a:rPr lang="sv-SE" dirty="0"/>
            <a:t>Ekonomi</a:t>
          </a:r>
        </a:p>
      </dgm:t>
    </dgm:pt>
    <dgm:pt modelId="{45FFEFAA-BFCE-4AC5-95A4-4ABA894C18F6}" type="parTrans" cxnId="{86A17059-1E62-40A6-8878-653DD55A43F6}">
      <dgm:prSet/>
      <dgm:spPr/>
      <dgm:t>
        <a:bodyPr/>
        <a:lstStyle/>
        <a:p>
          <a:endParaRPr lang="sv-SE"/>
        </a:p>
      </dgm:t>
    </dgm:pt>
    <dgm:pt modelId="{5FF00541-AD65-45A6-B33D-E0D468FCBC23}" type="sibTrans" cxnId="{86A17059-1E62-40A6-8878-653DD55A43F6}">
      <dgm:prSet/>
      <dgm:spPr/>
      <dgm:t>
        <a:bodyPr/>
        <a:lstStyle/>
        <a:p>
          <a:endParaRPr lang="sv-SE"/>
        </a:p>
      </dgm:t>
    </dgm:pt>
    <dgm:pt modelId="{8F32459C-3FDB-465C-A1AB-AA868FD86175}">
      <dgm:prSet phldrT="[Text]"/>
      <dgm:spPr/>
      <dgm:t>
        <a:bodyPr/>
        <a:lstStyle/>
        <a:p>
          <a:r>
            <a:rPr lang="sv-SE" dirty="0"/>
            <a:t>Försäljning</a:t>
          </a:r>
        </a:p>
      </dgm:t>
    </dgm:pt>
    <dgm:pt modelId="{A4ADBDB0-2041-4335-A3D0-02F0C03E7B02}" type="parTrans" cxnId="{4224A72A-C928-4447-8826-C46E633C5080}">
      <dgm:prSet/>
      <dgm:spPr/>
      <dgm:t>
        <a:bodyPr/>
        <a:lstStyle/>
        <a:p>
          <a:endParaRPr lang="sv-SE"/>
        </a:p>
      </dgm:t>
    </dgm:pt>
    <dgm:pt modelId="{C5D443A3-852B-47D4-9D93-227F2D36EDAA}" type="sibTrans" cxnId="{4224A72A-C928-4447-8826-C46E633C5080}">
      <dgm:prSet/>
      <dgm:spPr/>
      <dgm:t>
        <a:bodyPr/>
        <a:lstStyle/>
        <a:p>
          <a:endParaRPr lang="sv-SE"/>
        </a:p>
      </dgm:t>
    </dgm:pt>
    <dgm:pt modelId="{C8297CD0-29D8-4217-8059-86BDB6CDB2F6}">
      <dgm:prSet phldrT="[Text]"/>
      <dgm:spPr/>
      <dgm:t>
        <a:bodyPr/>
        <a:lstStyle/>
        <a:p>
          <a:r>
            <a:rPr lang="sv-SE" dirty="0"/>
            <a:t>Administration</a:t>
          </a:r>
        </a:p>
      </dgm:t>
    </dgm:pt>
    <dgm:pt modelId="{8E0EE48D-44EE-47CD-BAD4-9C073864322D}" type="parTrans" cxnId="{AE73F6CC-4FA4-48A0-BFC3-CFAC5EB8B927}">
      <dgm:prSet/>
      <dgm:spPr/>
      <dgm:t>
        <a:bodyPr/>
        <a:lstStyle/>
        <a:p>
          <a:endParaRPr lang="sv-SE"/>
        </a:p>
      </dgm:t>
    </dgm:pt>
    <dgm:pt modelId="{52D339A4-696D-4EC7-BC4E-3F18A8B06012}" type="sibTrans" cxnId="{AE73F6CC-4FA4-48A0-BFC3-CFAC5EB8B927}">
      <dgm:prSet/>
      <dgm:spPr/>
      <dgm:t>
        <a:bodyPr/>
        <a:lstStyle/>
        <a:p>
          <a:endParaRPr lang="sv-SE"/>
        </a:p>
      </dgm:t>
    </dgm:pt>
    <dgm:pt modelId="{3D04929B-4D56-40C8-A582-6E7591FCF63D}">
      <dgm:prSet phldrT="[Text]"/>
      <dgm:spPr/>
      <dgm:t>
        <a:bodyPr/>
        <a:lstStyle/>
        <a:p>
          <a:r>
            <a:rPr lang="sv-SE" dirty="0"/>
            <a:t>Evenemang/Kiosk</a:t>
          </a:r>
        </a:p>
      </dgm:t>
    </dgm:pt>
    <dgm:pt modelId="{B2ACFA1E-CF8F-4DF1-BDB2-D3CAF46C9A24}" type="parTrans" cxnId="{49B19D6A-A091-4338-9A44-99EE19DF99EE}">
      <dgm:prSet/>
      <dgm:spPr/>
      <dgm:t>
        <a:bodyPr/>
        <a:lstStyle/>
        <a:p>
          <a:endParaRPr lang="sv-SE"/>
        </a:p>
      </dgm:t>
    </dgm:pt>
    <dgm:pt modelId="{15086A5B-C2DB-4067-9027-7FC386315070}" type="sibTrans" cxnId="{49B19D6A-A091-4338-9A44-99EE19DF99EE}">
      <dgm:prSet/>
      <dgm:spPr/>
      <dgm:t>
        <a:bodyPr/>
        <a:lstStyle/>
        <a:p>
          <a:endParaRPr lang="sv-SE"/>
        </a:p>
      </dgm:t>
    </dgm:pt>
    <dgm:pt modelId="{F29F0A0D-4CF7-4076-A95C-794CCD6F4FB2}">
      <dgm:prSet phldrT="[Text]"/>
      <dgm:spPr/>
      <dgm:t>
        <a:bodyPr/>
        <a:lstStyle/>
        <a:p>
          <a:r>
            <a:rPr lang="sv-SE" dirty="0"/>
            <a:t>Sekretariat</a:t>
          </a:r>
        </a:p>
      </dgm:t>
    </dgm:pt>
    <dgm:pt modelId="{DCB0A551-38BB-4AAD-B751-0A9039233739}" type="parTrans" cxnId="{A10CE930-C01E-4CE3-B6B0-9AD5758F6B0E}">
      <dgm:prSet/>
      <dgm:spPr/>
      <dgm:t>
        <a:bodyPr/>
        <a:lstStyle/>
        <a:p>
          <a:endParaRPr lang="sv-SE"/>
        </a:p>
      </dgm:t>
    </dgm:pt>
    <dgm:pt modelId="{5C9E33BD-D43A-4160-9A6F-C7AB3ECF11EC}" type="sibTrans" cxnId="{A10CE930-C01E-4CE3-B6B0-9AD5758F6B0E}">
      <dgm:prSet/>
      <dgm:spPr/>
      <dgm:t>
        <a:bodyPr/>
        <a:lstStyle/>
        <a:p>
          <a:endParaRPr lang="sv-SE"/>
        </a:p>
      </dgm:t>
    </dgm:pt>
    <dgm:pt modelId="{8C67CD2C-E7AC-498A-8B6F-194C07A9C41D}" type="pres">
      <dgm:prSet presAssocID="{D274D5D2-63AA-414C-9EFF-75BE60DF3A9A}" presName="cycle" presStyleCnt="0">
        <dgm:presLayoutVars>
          <dgm:dir/>
          <dgm:resizeHandles val="exact"/>
        </dgm:presLayoutVars>
      </dgm:prSet>
      <dgm:spPr/>
    </dgm:pt>
    <dgm:pt modelId="{3469E7EF-9775-4DF0-83B9-B804BD61B403}" type="pres">
      <dgm:prSet presAssocID="{1D4EE228-6C98-440A-A9EC-5B501F7F6471}" presName="node" presStyleLbl="node1" presStyleIdx="0" presStyleCnt="7" custScaleX="138542" custScaleY="126732">
        <dgm:presLayoutVars>
          <dgm:bulletEnabled val="1"/>
        </dgm:presLayoutVars>
      </dgm:prSet>
      <dgm:spPr/>
    </dgm:pt>
    <dgm:pt modelId="{FC5AA1B0-53E5-4C85-B364-20E05F9B3756}" type="pres">
      <dgm:prSet presAssocID="{1D4EE228-6C98-440A-A9EC-5B501F7F6471}" presName="spNode" presStyleCnt="0"/>
      <dgm:spPr/>
    </dgm:pt>
    <dgm:pt modelId="{09CE0B6B-BD25-41BB-ACA2-32ECB3726ADC}" type="pres">
      <dgm:prSet presAssocID="{A2073259-657F-4031-BC8A-00C41A5A841E}" presName="sibTrans" presStyleLbl="sibTrans1D1" presStyleIdx="0" presStyleCnt="7"/>
      <dgm:spPr/>
    </dgm:pt>
    <dgm:pt modelId="{27CC62C3-18A0-47C1-8CFF-7198BD3643B0}" type="pres">
      <dgm:prSet presAssocID="{B497374C-24F0-452D-82FD-DFF5D79969A6}" presName="node" presStyleLbl="node1" presStyleIdx="1" presStyleCnt="7" custScaleX="138542" custScaleY="126732">
        <dgm:presLayoutVars>
          <dgm:bulletEnabled val="1"/>
        </dgm:presLayoutVars>
      </dgm:prSet>
      <dgm:spPr/>
    </dgm:pt>
    <dgm:pt modelId="{4A53AEFE-C2D3-4B89-B31A-7C241B7FCFC5}" type="pres">
      <dgm:prSet presAssocID="{B497374C-24F0-452D-82FD-DFF5D79969A6}" presName="spNode" presStyleCnt="0"/>
      <dgm:spPr/>
    </dgm:pt>
    <dgm:pt modelId="{E3DD000C-7D3E-430D-A5BB-5CED4819C7F8}" type="pres">
      <dgm:prSet presAssocID="{4383CB3F-C241-4A91-8A7A-A98DAC6337B5}" presName="sibTrans" presStyleLbl="sibTrans1D1" presStyleIdx="1" presStyleCnt="7"/>
      <dgm:spPr/>
    </dgm:pt>
    <dgm:pt modelId="{D6B76D8A-6BAD-480E-9DC6-15AE53C56DEF}" type="pres">
      <dgm:prSet presAssocID="{8E64B25E-30AD-4DCD-BB22-3D36B99FEE98}" presName="node" presStyleLbl="node1" presStyleIdx="2" presStyleCnt="7" custScaleX="138542" custScaleY="126732">
        <dgm:presLayoutVars>
          <dgm:bulletEnabled val="1"/>
        </dgm:presLayoutVars>
      </dgm:prSet>
      <dgm:spPr/>
    </dgm:pt>
    <dgm:pt modelId="{BD829597-3B71-45B9-9241-5F6428E029D4}" type="pres">
      <dgm:prSet presAssocID="{8E64B25E-30AD-4DCD-BB22-3D36B99FEE98}" presName="spNode" presStyleCnt="0"/>
      <dgm:spPr/>
    </dgm:pt>
    <dgm:pt modelId="{D51111E5-4E6F-4A0B-AA3C-5CBB7C0EAA90}" type="pres">
      <dgm:prSet presAssocID="{5FF00541-AD65-45A6-B33D-E0D468FCBC23}" presName="sibTrans" presStyleLbl="sibTrans1D1" presStyleIdx="2" presStyleCnt="7"/>
      <dgm:spPr/>
    </dgm:pt>
    <dgm:pt modelId="{45F92E35-23AB-4E0D-AA66-9D02DE9F6979}" type="pres">
      <dgm:prSet presAssocID="{8F32459C-3FDB-465C-A1AB-AA868FD86175}" presName="node" presStyleLbl="node1" presStyleIdx="3" presStyleCnt="7" custScaleX="138542" custScaleY="126732">
        <dgm:presLayoutVars>
          <dgm:bulletEnabled val="1"/>
        </dgm:presLayoutVars>
      </dgm:prSet>
      <dgm:spPr/>
    </dgm:pt>
    <dgm:pt modelId="{EE2D893F-0F62-47A5-BF6B-CDFA85F1D587}" type="pres">
      <dgm:prSet presAssocID="{8F32459C-3FDB-465C-A1AB-AA868FD86175}" presName="spNode" presStyleCnt="0"/>
      <dgm:spPr/>
    </dgm:pt>
    <dgm:pt modelId="{18435D5A-594D-4689-9099-2DDF8ECA99C0}" type="pres">
      <dgm:prSet presAssocID="{C5D443A3-852B-47D4-9D93-227F2D36EDAA}" presName="sibTrans" presStyleLbl="sibTrans1D1" presStyleIdx="3" presStyleCnt="7"/>
      <dgm:spPr/>
    </dgm:pt>
    <dgm:pt modelId="{3FFAD7ED-4D18-433B-89CA-4B4286BEC88D}" type="pres">
      <dgm:prSet presAssocID="{C8297CD0-29D8-4217-8059-86BDB6CDB2F6}" presName="node" presStyleLbl="node1" presStyleIdx="4" presStyleCnt="7" custScaleX="138542" custScaleY="126732">
        <dgm:presLayoutVars>
          <dgm:bulletEnabled val="1"/>
        </dgm:presLayoutVars>
      </dgm:prSet>
      <dgm:spPr/>
    </dgm:pt>
    <dgm:pt modelId="{B7EFC387-9628-47FD-A422-01269B37C41B}" type="pres">
      <dgm:prSet presAssocID="{C8297CD0-29D8-4217-8059-86BDB6CDB2F6}" presName="spNode" presStyleCnt="0"/>
      <dgm:spPr/>
    </dgm:pt>
    <dgm:pt modelId="{ABB94EDA-92EA-431A-A612-D0C0C5C7438E}" type="pres">
      <dgm:prSet presAssocID="{52D339A4-696D-4EC7-BC4E-3F18A8B06012}" presName="sibTrans" presStyleLbl="sibTrans1D1" presStyleIdx="4" presStyleCnt="7"/>
      <dgm:spPr/>
    </dgm:pt>
    <dgm:pt modelId="{94A9BB6E-8CD3-49D2-937E-E9EEC91BB01A}" type="pres">
      <dgm:prSet presAssocID="{3D04929B-4D56-40C8-A582-6E7591FCF63D}" presName="node" presStyleLbl="node1" presStyleIdx="5" presStyleCnt="7" custScaleX="138542" custScaleY="126732">
        <dgm:presLayoutVars>
          <dgm:bulletEnabled val="1"/>
        </dgm:presLayoutVars>
      </dgm:prSet>
      <dgm:spPr/>
    </dgm:pt>
    <dgm:pt modelId="{B4F1496C-FC5D-4DBF-A2DA-594A315BE2DD}" type="pres">
      <dgm:prSet presAssocID="{3D04929B-4D56-40C8-A582-6E7591FCF63D}" presName="spNode" presStyleCnt="0"/>
      <dgm:spPr/>
    </dgm:pt>
    <dgm:pt modelId="{2AEA7617-E31A-4A78-A839-84FD4287C995}" type="pres">
      <dgm:prSet presAssocID="{15086A5B-C2DB-4067-9027-7FC386315070}" presName="sibTrans" presStyleLbl="sibTrans1D1" presStyleIdx="5" presStyleCnt="7"/>
      <dgm:spPr/>
    </dgm:pt>
    <dgm:pt modelId="{88885D5C-BA10-44BA-A993-09FBFB823987}" type="pres">
      <dgm:prSet presAssocID="{F29F0A0D-4CF7-4076-A95C-794CCD6F4FB2}" presName="node" presStyleLbl="node1" presStyleIdx="6" presStyleCnt="7" custScaleX="138542" custScaleY="126732">
        <dgm:presLayoutVars>
          <dgm:bulletEnabled val="1"/>
        </dgm:presLayoutVars>
      </dgm:prSet>
      <dgm:spPr/>
    </dgm:pt>
    <dgm:pt modelId="{0D256E77-4C44-474C-9669-C36A69024E4A}" type="pres">
      <dgm:prSet presAssocID="{F29F0A0D-4CF7-4076-A95C-794CCD6F4FB2}" presName="spNode" presStyleCnt="0"/>
      <dgm:spPr/>
    </dgm:pt>
    <dgm:pt modelId="{8DCC730C-3AF1-43B6-B0C2-224E8EDDD567}" type="pres">
      <dgm:prSet presAssocID="{5C9E33BD-D43A-4160-9A6F-C7AB3ECF11EC}" presName="sibTrans" presStyleLbl="sibTrans1D1" presStyleIdx="6" presStyleCnt="7"/>
      <dgm:spPr/>
    </dgm:pt>
  </dgm:ptLst>
  <dgm:cxnLst>
    <dgm:cxn modelId="{3113E901-9AC4-4C9F-9397-2FF65413412A}" type="presOf" srcId="{A2073259-657F-4031-BC8A-00C41A5A841E}" destId="{09CE0B6B-BD25-41BB-ACA2-32ECB3726ADC}" srcOrd="0" destOrd="0" presId="urn:microsoft.com/office/officeart/2005/8/layout/cycle6"/>
    <dgm:cxn modelId="{9E35C307-F199-4839-8D0C-CFCA3F5212EF}" srcId="{D274D5D2-63AA-414C-9EFF-75BE60DF3A9A}" destId="{1D4EE228-6C98-440A-A9EC-5B501F7F6471}" srcOrd="0" destOrd="0" parTransId="{E4BDEB35-3C45-4C7F-AEB9-77313383EE79}" sibTransId="{A2073259-657F-4031-BC8A-00C41A5A841E}"/>
    <dgm:cxn modelId="{A2E23E0E-A32A-40BF-A61F-143B4450041E}" type="presOf" srcId="{15086A5B-C2DB-4067-9027-7FC386315070}" destId="{2AEA7617-E31A-4A78-A839-84FD4287C995}" srcOrd="0" destOrd="0" presId="urn:microsoft.com/office/officeart/2005/8/layout/cycle6"/>
    <dgm:cxn modelId="{A9D95511-4106-409F-8419-5792BCFE8F67}" type="presOf" srcId="{4383CB3F-C241-4A91-8A7A-A98DAC6337B5}" destId="{E3DD000C-7D3E-430D-A5BB-5CED4819C7F8}" srcOrd="0" destOrd="0" presId="urn:microsoft.com/office/officeart/2005/8/layout/cycle6"/>
    <dgm:cxn modelId="{772CC517-A621-4305-A0F4-87E6FCEA146C}" type="presOf" srcId="{8F32459C-3FDB-465C-A1AB-AA868FD86175}" destId="{45F92E35-23AB-4E0D-AA66-9D02DE9F6979}" srcOrd="0" destOrd="0" presId="urn:microsoft.com/office/officeart/2005/8/layout/cycle6"/>
    <dgm:cxn modelId="{CA4DE924-31D4-4FE6-9389-4A7957C519BB}" srcId="{D274D5D2-63AA-414C-9EFF-75BE60DF3A9A}" destId="{B497374C-24F0-452D-82FD-DFF5D79969A6}" srcOrd="1" destOrd="0" parTransId="{FAB42CDD-40AC-4D7F-B5B2-725CA563FA73}" sibTransId="{4383CB3F-C241-4A91-8A7A-A98DAC6337B5}"/>
    <dgm:cxn modelId="{4224A72A-C928-4447-8826-C46E633C5080}" srcId="{D274D5D2-63AA-414C-9EFF-75BE60DF3A9A}" destId="{8F32459C-3FDB-465C-A1AB-AA868FD86175}" srcOrd="3" destOrd="0" parTransId="{A4ADBDB0-2041-4335-A3D0-02F0C03E7B02}" sibTransId="{C5D443A3-852B-47D4-9D93-227F2D36EDAA}"/>
    <dgm:cxn modelId="{A10CE930-C01E-4CE3-B6B0-9AD5758F6B0E}" srcId="{D274D5D2-63AA-414C-9EFF-75BE60DF3A9A}" destId="{F29F0A0D-4CF7-4076-A95C-794CCD6F4FB2}" srcOrd="6" destOrd="0" parTransId="{DCB0A551-38BB-4AAD-B751-0A9039233739}" sibTransId="{5C9E33BD-D43A-4160-9A6F-C7AB3ECF11EC}"/>
    <dgm:cxn modelId="{BE710748-FE96-4A51-8DDD-872B28B0FB30}" type="presOf" srcId="{5FF00541-AD65-45A6-B33D-E0D468FCBC23}" destId="{D51111E5-4E6F-4A0B-AA3C-5CBB7C0EAA90}" srcOrd="0" destOrd="0" presId="urn:microsoft.com/office/officeart/2005/8/layout/cycle6"/>
    <dgm:cxn modelId="{49B19D6A-A091-4338-9A44-99EE19DF99EE}" srcId="{D274D5D2-63AA-414C-9EFF-75BE60DF3A9A}" destId="{3D04929B-4D56-40C8-A582-6E7591FCF63D}" srcOrd="5" destOrd="0" parTransId="{B2ACFA1E-CF8F-4DF1-BDB2-D3CAF46C9A24}" sibTransId="{15086A5B-C2DB-4067-9027-7FC386315070}"/>
    <dgm:cxn modelId="{07AEB06F-5EC7-45C8-98D0-C117E9B2195A}" type="presOf" srcId="{D274D5D2-63AA-414C-9EFF-75BE60DF3A9A}" destId="{8C67CD2C-E7AC-498A-8B6F-194C07A9C41D}" srcOrd="0" destOrd="0" presId="urn:microsoft.com/office/officeart/2005/8/layout/cycle6"/>
    <dgm:cxn modelId="{6C678870-8CB9-40BB-9EB7-6C3524F390AD}" type="presOf" srcId="{8E64B25E-30AD-4DCD-BB22-3D36B99FEE98}" destId="{D6B76D8A-6BAD-480E-9DC6-15AE53C56DEF}" srcOrd="0" destOrd="0" presId="urn:microsoft.com/office/officeart/2005/8/layout/cycle6"/>
    <dgm:cxn modelId="{86A17059-1E62-40A6-8878-653DD55A43F6}" srcId="{D274D5D2-63AA-414C-9EFF-75BE60DF3A9A}" destId="{8E64B25E-30AD-4DCD-BB22-3D36B99FEE98}" srcOrd="2" destOrd="0" parTransId="{45FFEFAA-BFCE-4AC5-95A4-4ABA894C18F6}" sibTransId="{5FF00541-AD65-45A6-B33D-E0D468FCBC23}"/>
    <dgm:cxn modelId="{B27CC27A-7D21-4BCE-A2DF-8F5A3310AF55}" type="presOf" srcId="{52D339A4-696D-4EC7-BC4E-3F18A8B06012}" destId="{ABB94EDA-92EA-431A-A612-D0C0C5C7438E}" srcOrd="0" destOrd="0" presId="urn:microsoft.com/office/officeart/2005/8/layout/cycle6"/>
    <dgm:cxn modelId="{AB91E080-8600-4225-8061-8C26E2AB7BB6}" type="presOf" srcId="{F29F0A0D-4CF7-4076-A95C-794CCD6F4FB2}" destId="{88885D5C-BA10-44BA-A993-09FBFB823987}" srcOrd="0" destOrd="0" presId="urn:microsoft.com/office/officeart/2005/8/layout/cycle6"/>
    <dgm:cxn modelId="{30D34987-41FE-4D8E-9F69-19583C55E6FB}" type="presOf" srcId="{B497374C-24F0-452D-82FD-DFF5D79969A6}" destId="{27CC62C3-18A0-47C1-8CFF-7198BD3643B0}" srcOrd="0" destOrd="0" presId="urn:microsoft.com/office/officeart/2005/8/layout/cycle6"/>
    <dgm:cxn modelId="{7FF055A2-617E-4458-A1F3-07A524AE0296}" type="presOf" srcId="{C5D443A3-852B-47D4-9D93-227F2D36EDAA}" destId="{18435D5A-594D-4689-9099-2DDF8ECA99C0}" srcOrd="0" destOrd="0" presId="urn:microsoft.com/office/officeart/2005/8/layout/cycle6"/>
    <dgm:cxn modelId="{AE73F6CC-4FA4-48A0-BFC3-CFAC5EB8B927}" srcId="{D274D5D2-63AA-414C-9EFF-75BE60DF3A9A}" destId="{C8297CD0-29D8-4217-8059-86BDB6CDB2F6}" srcOrd="4" destOrd="0" parTransId="{8E0EE48D-44EE-47CD-BAD4-9C073864322D}" sibTransId="{52D339A4-696D-4EC7-BC4E-3F18A8B06012}"/>
    <dgm:cxn modelId="{AED31EDC-535C-4A30-8E8A-975F9402B331}" type="presOf" srcId="{C8297CD0-29D8-4217-8059-86BDB6CDB2F6}" destId="{3FFAD7ED-4D18-433B-89CA-4B4286BEC88D}" srcOrd="0" destOrd="0" presId="urn:microsoft.com/office/officeart/2005/8/layout/cycle6"/>
    <dgm:cxn modelId="{C2D5D3EB-7619-49DC-800D-07A585BF6CDC}" type="presOf" srcId="{5C9E33BD-D43A-4160-9A6F-C7AB3ECF11EC}" destId="{8DCC730C-3AF1-43B6-B0C2-224E8EDDD567}" srcOrd="0" destOrd="0" presId="urn:microsoft.com/office/officeart/2005/8/layout/cycle6"/>
    <dgm:cxn modelId="{D33F58F1-FEB6-404A-BA2D-BAF397A05C98}" type="presOf" srcId="{3D04929B-4D56-40C8-A582-6E7591FCF63D}" destId="{94A9BB6E-8CD3-49D2-937E-E9EEC91BB01A}" srcOrd="0" destOrd="0" presId="urn:microsoft.com/office/officeart/2005/8/layout/cycle6"/>
    <dgm:cxn modelId="{5A5261F6-55E1-4E77-9466-0BB638668FF7}" type="presOf" srcId="{1D4EE228-6C98-440A-A9EC-5B501F7F6471}" destId="{3469E7EF-9775-4DF0-83B9-B804BD61B403}" srcOrd="0" destOrd="0" presId="urn:microsoft.com/office/officeart/2005/8/layout/cycle6"/>
    <dgm:cxn modelId="{127403E1-9FBE-4577-948C-30DFE1F89458}" type="presParOf" srcId="{8C67CD2C-E7AC-498A-8B6F-194C07A9C41D}" destId="{3469E7EF-9775-4DF0-83B9-B804BD61B403}" srcOrd="0" destOrd="0" presId="urn:microsoft.com/office/officeart/2005/8/layout/cycle6"/>
    <dgm:cxn modelId="{5AD93980-1CDD-4056-968C-571BEC75E0C9}" type="presParOf" srcId="{8C67CD2C-E7AC-498A-8B6F-194C07A9C41D}" destId="{FC5AA1B0-53E5-4C85-B364-20E05F9B3756}" srcOrd="1" destOrd="0" presId="urn:microsoft.com/office/officeart/2005/8/layout/cycle6"/>
    <dgm:cxn modelId="{68DC30A2-3B22-4893-A8A2-15F8BFB542F9}" type="presParOf" srcId="{8C67CD2C-E7AC-498A-8B6F-194C07A9C41D}" destId="{09CE0B6B-BD25-41BB-ACA2-32ECB3726ADC}" srcOrd="2" destOrd="0" presId="urn:microsoft.com/office/officeart/2005/8/layout/cycle6"/>
    <dgm:cxn modelId="{C1E8B7B6-56F7-4744-A079-BC4D8DAD4538}" type="presParOf" srcId="{8C67CD2C-E7AC-498A-8B6F-194C07A9C41D}" destId="{27CC62C3-18A0-47C1-8CFF-7198BD3643B0}" srcOrd="3" destOrd="0" presId="urn:microsoft.com/office/officeart/2005/8/layout/cycle6"/>
    <dgm:cxn modelId="{DDD5ED79-EEBC-4C74-B12F-69BCB25228D3}" type="presParOf" srcId="{8C67CD2C-E7AC-498A-8B6F-194C07A9C41D}" destId="{4A53AEFE-C2D3-4B89-B31A-7C241B7FCFC5}" srcOrd="4" destOrd="0" presId="urn:microsoft.com/office/officeart/2005/8/layout/cycle6"/>
    <dgm:cxn modelId="{624D9A69-BC3B-48CA-8A39-1C79AAAF32DB}" type="presParOf" srcId="{8C67CD2C-E7AC-498A-8B6F-194C07A9C41D}" destId="{E3DD000C-7D3E-430D-A5BB-5CED4819C7F8}" srcOrd="5" destOrd="0" presId="urn:microsoft.com/office/officeart/2005/8/layout/cycle6"/>
    <dgm:cxn modelId="{CDCF03FD-EE32-4DE0-B53F-48FFF6E8E956}" type="presParOf" srcId="{8C67CD2C-E7AC-498A-8B6F-194C07A9C41D}" destId="{D6B76D8A-6BAD-480E-9DC6-15AE53C56DEF}" srcOrd="6" destOrd="0" presId="urn:microsoft.com/office/officeart/2005/8/layout/cycle6"/>
    <dgm:cxn modelId="{FB1A4000-E162-49A6-A4EC-E36B509E5D7C}" type="presParOf" srcId="{8C67CD2C-E7AC-498A-8B6F-194C07A9C41D}" destId="{BD829597-3B71-45B9-9241-5F6428E029D4}" srcOrd="7" destOrd="0" presId="urn:microsoft.com/office/officeart/2005/8/layout/cycle6"/>
    <dgm:cxn modelId="{940A6992-2292-48C0-A90E-039EA5AA8BAC}" type="presParOf" srcId="{8C67CD2C-E7AC-498A-8B6F-194C07A9C41D}" destId="{D51111E5-4E6F-4A0B-AA3C-5CBB7C0EAA90}" srcOrd="8" destOrd="0" presId="urn:microsoft.com/office/officeart/2005/8/layout/cycle6"/>
    <dgm:cxn modelId="{E08F5FAA-71C9-420B-A8EF-D21CEB3EA8DF}" type="presParOf" srcId="{8C67CD2C-E7AC-498A-8B6F-194C07A9C41D}" destId="{45F92E35-23AB-4E0D-AA66-9D02DE9F6979}" srcOrd="9" destOrd="0" presId="urn:microsoft.com/office/officeart/2005/8/layout/cycle6"/>
    <dgm:cxn modelId="{73596A84-C46A-4E51-8DE4-C5AC6AAFE5AF}" type="presParOf" srcId="{8C67CD2C-E7AC-498A-8B6F-194C07A9C41D}" destId="{EE2D893F-0F62-47A5-BF6B-CDFA85F1D587}" srcOrd="10" destOrd="0" presId="urn:microsoft.com/office/officeart/2005/8/layout/cycle6"/>
    <dgm:cxn modelId="{3DADB4AF-EE68-4E3E-B446-927CD9F9C91D}" type="presParOf" srcId="{8C67CD2C-E7AC-498A-8B6F-194C07A9C41D}" destId="{18435D5A-594D-4689-9099-2DDF8ECA99C0}" srcOrd="11" destOrd="0" presId="urn:microsoft.com/office/officeart/2005/8/layout/cycle6"/>
    <dgm:cxn modelId="{3EBCDF54-30FB-4E31-9301-79F2FDD616DA}" type="presParOf" srcId="{8C67CD2C-E7AC-498A-8B6F-194C07A9C41D}" destId="{3FFAD7ED-4D18-433B-89CA-4B4286BEC88D}" srcOrd="12" destOrd="0" presId="urn:microsoft.com/office/officeart/2005/8/layout/cycle6"/>
    <dgm:cxn modelId="{7DC64F58-EF2B-45F8-9FBC-00DB8AC4E7B6}" type="presParOf" srcId="{8C67CD2C-E7AC-498A-8B6F-194C07A9C41D}" destId="{B7EFC387-9628-47FD-A422-01269B37C41B}" srcOrd="13" destOrd="0" presId="urn:microsoft.com/office/officeart/2005/8/layout/cycle6"/>
    <dgm:cxn modelId="{A905B800-7C94-41E8-8148-2C78961DD247}" type="presParOf" srcId="{8C67CD2C-E7AC-498A-8B6F-194C07A9C41D}" destId="{ABB94EDA-92EA-431A-A612-D0C0C5C7438E}" srcOrd="14" destOrd="0" presId="urn:microsoft.com/office/officeart/2005/8/layout/cycle6"/>
    <dgm:cxn modelId="{80997568-7B63-4066-B470-C76F46E2C019}" type="presParOf" srcId="{8C67CD2C-E7AC-498A-8B6F-194C07A9C41D}" destId="{94A9BB6E-8CD3-49D2-937E-E9EEC91BB01A}" srcOrd="15" destOrd="0" presId="urn:microsoft.com/office/officeart/2005/8/layout/cycle6"/>
    <dgm:cxn modelId="{13D9FF63-BA4B-4ACF-9B25-67998BF407B9}" type="presParOf" srcId="{8C67CD2C-E7AC-498A-8B6F-194C07A9C41D}" destId="{B4F1496C-FC5D-4DBF-A2DA-594A315BE2DD}" srcOrd="16" destOrd="0" presId="urn:microsoft.com/office/officeart/2005/8/layout/cycle6"/>
    <dgm:cxn modelId="{0585CCB4-3806-41CA-A30E-CCAD54ECF833}" type="presParOf" srcId="{8C67CD2C-E7AC-498A-8B6F-194C07A9C41D}" destId="{2AEA7617-E31A-4A78-A839-84FD4287C995}" srcOrd="17" destOrd="0" presId="urn:microsoft.com/office/officeart/2005/8/layout/cycle6"/>
    <dgm:cxn modelId="{E3B07BC0-4D56-406D-8CB5-FE44D43DFF2C}" type="presParOf" srcId="{8C67CD2C-E7AC-498A-8B6F-194C07A9C41D}" destId="{88885D5C-BA10-44BA-A993-09FBFB823987}" srcOrd="18" destOrd="0" presId="urn:microsoft.com/office/officeart/2005/8/layout/cycle6"/>
    <dgm:cxn modelId="{FED7D543-C08A-4587-89AD-5618765AD4FF}" type="presParOf" srcId="{8C67CD2C-E7AC-498A-8B6F-194C07A9C41D}" destId="{0D256E77-4C44-474C-9669-C36A69024E4A}" srcOrd="19" destOrd="0" presId="urn:microsoft.com/office/officeart/2005/8/layout/cycle6"/>
    <dgm:cxn modelId="{E36213EA-B26C-4AC6-8200-4585FB6535D6}" type="presParOf" srcId="{8C67CD2C-E7AC-498A-8B6F-194C07A9C41D}" destId="{8DCC730C-3AF1-43B6-B0C2-224E8EDDD567}" srcOrd="20" destOrd="0" presId="urn:microsoft.com/office/officeart/2005/8/layout/cycle6"/>
  </dgm:cxnLst>
  <dgm:bg>
    <a:effectLst>
      <a:outerShdw blurRad="50800" dist="38100" dir="2700000" algn="tl" rotWithShape="0">
        <a:prstClr val="black">
          <a:alpha val="40000"/>
        </a:prstClr>
      </a:outerShdw>
    </a:effectLst>
  </dgm:bg>
  <dgm:whole>
    <a:ln w="57150"/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69E7EF-9775-4DF0-83B9-B804BD61B403}">
      <dsp:nvSpPr>
        <dsp:cNvPr id="0" name=""/>
        <dsp:cNvSpPr/>
      </dsp:nvSpPr>
      <dsp:spPr>
        <a:xfrm>
          <a:off x="3577612" y="-82652"/>
          <a:ext cx="1332003" cy="79199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200" kern="1200" dirty="0"/>
            <a:t>Handboll</a:t>
          </a:r>
        </a:p>
      </dsp:txBody>
      <dsp:txXfrm>
        <a:off x="3616274" y="-43990"/>
        <a:ext cx="1254679" cy="714673"/>
      </dsp:txXfrm>
    </dsp:sp>
    <dsp:sp modelId="{09CE0B6B-BD25-41BB-ACA2-32ECB3726ADC}">
      <dsp:nvSpPr>
        <dsp:cNvPr id="0" name=""/>
        <dsp:cNvSpPr/>
      </dsp:nvSpPr>
      <dsp:spPr>
        <a:xfrm>
          <a:off x="2459430" y="313346"/>
          <a:ext cx="3568368" cy="3568368"/>
        </a:xfrm>
        <a:custGeom>
          <a:avLst/>
          <a:gdLst/>
          <a:ahLst/>
          <a:cxnLst/>
          <a:rect l="0" t="0" r="0" b="0"/>
          <a:pathLst>
            <a:path>
              <a:moveTo>
                <a:pt x="2453174" y="130169"/>
              </a:moveTo>
              <a:arcTo wR="1784184" hR="1784184" stAng="17521295" swAng="609354"/>
            </a:path>
          </a:pathLst>
        </a:custGeom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CC62C3-18A0-47C1-8CFF-7198BD3643B0}">
      <dsp:nvSpPr>
        <dsp:cNvPr id="0" name=""/>
        <dsp:cNvSpPr/>
      </dsp:nvSpPr>
      <dsp:spPr>
        <a:xfrm>
          <a:off x="4972543" y="589111"/>
          <a:ext cx="1332003" cy="79199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200" kern="1200" dirty="0"/>
            <a:t>Arbetsscheman</a:t>
          </a:r>
        </a:p>
      </dsp:txBody>
      <dsp:txXfrm>
        <a:off x="5011205" y="627773"/>
        <a:ext cx="1254679" cy="714673"/>
      </dsp:txXfrm>
    </dsp:sp>
    <dsp:sp modelId="{E3DD000C-7D3E-430D-A5BB-5CED4819C7F8}">
      <dsp:nvSpPr>
        <dsp:cNvPr id="0" name=""/>
        <dsp:cNvSpPr/>
      </dsp:nvSpPr>
      <dsp:spPr>
        <a:xfrm>
          <a:off x="2459430" y="313346"/>
          <a:ext cx="3568368" cy="3568368"/>
        </a:xfrm>
        <a:custGeom>
          <a:avLst/>
          <a:gdLst/>
          <a:ahLst/>
          <a:cxnLst/>
          <a:rect l="0" t="0" r="0" b="0"/>
          <a:pathLst>
            <a:path>
              <a:moveTo>
                <a:pt x="3421142" y="1074481"/>
              </a:moveTo>
              <a:arcTo wR="1784184" hR="1784184" stAng="20193652" swAng="1394189"/>
            </a:path>
          </a:pathLst>
        </a:custGeom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B76D8A-6BAD-480E-9DC6-15AE53C56DEF}">
      <dsp:nvSpPr>
        <dsp:cNvPr id="0" name=""/>
        <dsp:cNvSpPr/>
      </dsp:nvSpPr>
      <dsp:spPr>
        <a:xfrm>
          <a:off x="5317063" y="2098550"/>
          <a:ext cx="1332003" cy="79199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200" kern="1200" dirty="0"/>
            <a:t>Ekonomi</a:t>
          </a:r>
        </a:p>
      </dsp:txBody>
      <dsp:txXfrm>
        <a:off x="5355725" y="2137212"/>
        <a:ext cx="1254679" cy="714673"/>
      </dsp:txXfrm>
    </dsp:sp>
    <dsp:sp modelId="{D51111E5-4E6F-4A0B-AA3C-5CBB7C0EAA90}">
      <dsp:nvSpPr>
        <dsp:cNvPr id="0" name=""/>
        <dsp:cNvSpPr/>
      </dsp:nvSpPr>
      <dsp:spPr>
        <a:xfrm>
          <a:off x="2459430" y="313346"/>
          <a:ext cx="3568368" cy="3568368"/>
        </a:xfrm>
        <a:custGeom>
          <a:avLst/>
          <a:gdLst/>
          <a:ahLst/>
          <a:cxnLst/>
          <a:rect l="0" t="0" r="0" b="0"/>
          <a:pathLst>
            <a:path>
              <a:moveTo>
                <a:pt x="3380179" y="2581750"/>
              </a:moveTo>
              <a:arcTo wR="1784184" hR="1784184" stAng="1593160" swAng="963071"/>
            </a:path>
          </a:pathLst>
        </a:custGeom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F92E35-23AB-4E0D-AA66-9D02DE9F6979}">
      <dsp:nvSpPr>
        <dsp:cNvPr id="0" name=""/>
        <dsp:cNvSpPr/>
      </dsp:nvSpPr>
      <dsp:spPr>
        <a:xfrm>
          <a:off x="4351741" y="3309026"/>
          <a:ext cx="1332003" cy="79199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200" kern="1200" dirty="0"/>
            <a:t>Försäljning</a:t>
          </a:r>
        </a:p>
      </dsp:txBody>
      <dsp:txXfrm>
        <a:off x="4390403" y="3347688"/>
        <a:ext cx="1254679" cy="714673"/>
      </dsp:txXfrm>
    </dsp:sp>
    <dsp:sp modelId="{18435D5A-594D-4689-9099-2DDF8ECA99C0}">
      <dsp:nvSpPr>
        <dsp:cNvPr id="0" name=""/>
        <dsp:cNvSpPr/>
      </dsp:nvSpPr>
      <dsp:spPr>
        <a:xfrm>
          <a:off x="2459430" y="313346"/>
          <a:ext cx="3568368" cy="3568368"/>
        </a:xfrm>
        <a:custGeom>
          <a:avLst/>
          <a:gdLst/>
          <a:ahLst/>
          <a:cxnLst/>
          <a:rect l="0" t="0" r="0" b="0"/>
          <a:pathLst>
            <a:path>
              <a:moveTo>
                <a:pt x="1890152" y="3565218"/>
              </a:moveTo>
              <a:arcTo wR="1784184" hR="1784184" stAng="5195702" swAng="408597"/>
            </a:path>
          </a:pathLst>
        </a:custGeom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FAD7ED-4D18-433B-89CA-4B4286BEC88D}">
      <dsp:nvSpPr>
        <dsp:cNvPr id="0" name=""/>
        <dsp:cNvSpPr/>
      </dsp:nvSpPr>
      <dsp:spPr>
        <a:xfrm>
          <a:off x="2803484" y="3309026"/>
          <a:ext cx="1332003" cy="79199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200" kern="1200" dirty="0"/>
            <a:t>Administration</a:t>
          </a:r>
        </a:p>
      </dsp:txBody>
      <dsp:txXfrm>
        <a:off x="2842146" y="3347688"/>
        <a:ext cx="1254679" cy="714673"/>
      </dsp:txXfrm>
    </dsp:sp>
    <dsp:sp modelId="{ABB94EDA-92EA-431A-A612-D0C0C5C7438E}">
      <dsp:nvSpPr>
        <dsp:cNvPr id="0" name=""/>
        <dsp:cNvSpPr/>
      </dsp:nvSpPr>
      <dsp:spPr>
        <a:xfrm>
          <a:off x="2459430" y="313346"/>
          <a:ext cx="3568368" cy="3568368"/>
        </a:xfrm>
        <a:custGeom>
          <a:avLst/>
          <a:gdLst/>
          <a:ahLst/>
          <a:cxnLst/>
          <a:rect l="0" t="0" r="0" b="0"/>
          <a:pathLst>
            <a:path>
              <a:moveTo>
                <a:pt x="470932" y="2991943"/>
              </a:moveTo>
              <a:arcTo wR="1784184" hR="1784184" stAng="8243769" swAng="963071"/>
            </a:path>
          </a:pathLst>
        </a:custGeom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A9BB6E-8CD3-49D2-937E-E9EEC91BB01A}">
      <dsp:nvSpPr>
        <dsp:cNvPr id="0" name=""/>
        <dsp:cNvSpPr/>
      </dsp:nvSpPr>
      <dsp:spPr>
        <a:xfrm>
          <a:off x="1838161" y="2098550"/>
          <a:ext cx="1332003" cy="79199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200" kern="1200" dirty="0"/>
            <a:t>Evenemang/Kiosk</a:t>
          </a:r>
        </a:p>
      </dsp:txBody>
      <dsp:txXfrm>
        <a:off x="1876823" y="2137212"/>
        <a:ext cx="1254679" cy="714673"/>
      </dsp:txXfrm>
    </dsp:sp>
    <dsp:sp modelId="{2AEA7617-E31A-4A78-A839-84FD4287C995}">
      <dsp:nvSpPr>
        <dsp:cNvPr id="0" name=""/>
        <dsp:cNvSpPr/>
      </dsp:nvSpPr>
      <dsp:spPr>
        <a:xfrm>
          <a:off x="2459430" y="313346"/>
          <a:ext cx="3568368" cy="3568368"/>
        </a:xfrm>
        <a:custGeom>
          <a:avLst/>
          <a:gdLst/>
          <a:ahLst/>
          <a:cxnLst/>
          <a:rect l="0" t="0" r="0" b="0"/>
          <a:pathLst>
            <a:path>
              <a:moveTo>
                <a:pt x="11" y="1777873"/>
              </a:moveTo>
              <a:arcTo wR="1784184" hR="1784184" stAng="10812158" swAng="1394189"/>
            </a:path>
          </a:pathLst>
        </a:custGeom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885D5C-BA10-44BA-A993-09FBFB823987}">
      <dsp:nvSpPr>
        <dsp:cNvPr id="0" name=""/>
        <dsp:cNvSpPr/>
      </dsp:nvSpPr>
      <dsp:spPr>
        <a:xfrm>
          <a:off x="2182681" y="589111"/>
          <a:ext cx="1332003" cy="79199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200" kern="1200" dirty="0"/>
            <a:t>Sekretariat</a:t>
          </a:r>
        </a:p>
      </dsp:txBody>
      <dsp:txXfrm>
        <a:off x="2221343" y="627773"/>
        <a:ext cx="1254679" cy="714673"/>
      </dsp:txXfrm>
    </dsp:sp>
    <dsp:sp modelId="{8DCC730C-3AF1-43B6-B0C2-224E8EDDD567}">
      <dsp:nvSpPr>
        <dsp:cNvPr id="0" name=""/>
        <dsp:cNvSpPr/>
      </dsp:nvSpPr>
      <dsp:spPr>
        <a:xfrm>
          <a:off x="2459430" y="313346"/>
          <a:ext cx="3568368" cy="3568368"/>
        </a:xfrm>
        <a:custGeom>
          <a:avLst/>
          <a:gdLst/>
          <a:ahLst/>
          <a:cxnLst/>
          <a:rect l="0" t="0" r="0" b="0"/>
          <a:pathLst>
            <a:path>
              <a:moveTo>
                <a:pt x="834027" y="274046"/>
              </a:moveTo>
              <a:arcTo wR="1784184" hR="1784184" stAng="14269351" swAng="609354"/>
            </a:path>
          </a:pathLst>
        </a:custGeom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74B78B-E175-4C20-9E5C-255704930C55}" type="datetimeFigureOut">
              <a:rPr lang="sv-SE" smtClean="0"/>
              <a:t>2025-05-09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1CE24E-97BA-4875-AC07-85C95149A8E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816889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1CE24E-97BA-4875-AC07-85C95149A8E7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112183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1CE24E-97BA-4875-AC07-85C95149A8E7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740464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1CE24E-97BA-4875-AC07-85C95149A8E7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110390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1CE24E-97BA-4875-AC07-85C95149A8E7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088536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403B4-DDD2-F7C6-5DDE-29927B400C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0967B1-2601-AB66-4F8E-2788FFD83C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00DFFA-C575-A353-A400-6A16980B0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F3F00-2E08-44CB-A6AF-FFE1CAE1503C}" type="datetimeFigureOut">
              <a:rPr lang="sv-SE" smtClean="0"/>
              <a:t>2025-05-09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19D7E4-D529-4D5B-52F9-12A57950F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856C1-38ED-1497-2196-EBBC996C7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40A23-C8B4-418D-8F53-27402A3C6CB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557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75F13-AC88-E0AD-1E32-4DB504055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85FF5F-CE3B-EFFC-FD36-8E3C17E894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904493-BD7A-7348-AFBA-2ABCB834B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F3F00-2E08-44CB-A6AF-FFE1CAE1503C}" type="datetimeFigureOut">
              <a:rPr lang="sv-SE" smtClean="0"/>
              <a:t>2025-05-09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552949-B219-68EB-EF6E-1722CBE4F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E56B86-08D5-6922-F626-D2E7A96A2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40A23-C8B4-418D-8F53-27402A3C6CB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03180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0C25380-568F-EA21-580D-E8602917F4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7748D3-6A2B-E35E-2664-D88F8FE5DA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A7AF7B-41A3-E056-9B39-B3211FD8C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F3F00-2E08-44CB-A6AF-FFE1CAE1503C}" type="datetimeFigureOut">
              <a:rPr lang="sv-SE" smtClean="0"/>
              <a:t>2025-05-09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92FA66-2925-CC1C-CFFF-0F714B002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D9DC0-E951-C521-4FE0-C37EC02F0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40A23-C8B4-418D-8F53-27402A3C6CB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7587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9679A-0F0C-7B57-0A22-D216A4D3E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E58C32-AECD-2DA2-5D6F-9E1A72A80D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4C0AC3-3199-41D3-AAB9-481148E54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F3F00-2E08-44CB-A6AF-FFE1CAE1503C}" type="datetimeFigureOut">
              <a:rPr lang="sv-SE" smtClean="0"/>
              <a:t>2025-05-09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7BBE3A-54CC-84B8-F037-59F840A8C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8A88A0-E3A9-6478-088A-AE80B867A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40A23-C8B4-418D-8F53-27402A3C6CB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50909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9BF0B-463A-1EA3-3ABF-F58EF1C23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CCB9CA-4B7F-9CFA-4AA8-43212F3D03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D0608E-D3E6-E017-08FB-6EC36A3C1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F3F00-2E08-44CB-A6AF-FFE1CAE1503C}" type="datetimeFigureOut">
              <a:rPr lang="sv-SE" smtClean="0"/>
              <a:t>2025-05-09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75DFFC-4114-688B-EE7B-72AB24E9E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FE1C0E-8042-1B64-446D-72F95042D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40A23-C8B4-418D-8F53-27402A3C6CB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23377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D45E6-7ABC-DB43-CB7B-837C4C3D1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7DD81C-E91A-D558-F98C-D56B1D971D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29100F-F698-9FD5-31AD-97E0C635DC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D99793-19B7-6FC6-24E8-97100D740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F3F00-2E08-44CB-A6AF-FFE1CAE1503C}" type="datetimeFigureOut">
              <a:rPr lang="sv-SE" smtClean="0"/>
              <a:t>2025-05-09</a:t>
            </a:fld>
            <a:endParaRPr lang="sv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8F79B7-FB94-5F6C-400B-C2A32F72E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27A384-8A70-5E5D-C50B-DE6275D6F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40A23-C8B4-418D-8F53-27402A3C6CB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42150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92DAA-470E-424C-5409-7882D7072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29AB71-A87E-C267-9D03-1227BBB098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6B1DB4-906D-B23C-6B0B-3455A28892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1C05D7-87A2-466A-B0E9-379AFB3B17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24EA3F-FAF8-D89B-F1FB-F86F16F834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ADCAE9-A450-B2A2-A11B-40ABD5D0F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F3F00-2E08-44CB-A6AF-FFE1CAE1503C}" type="datetimeFigureOut">
              <a:rPr lang="sv-SE" smtClean="0"/>
              <a:t>2025-05-09</a:t>
            </a:fld>
            <a:endParaRPr lang="sv-S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CFA97C5-F63E-17FB-8ADC-24AD54637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663658-57B1-C963-41BF-7DDF1A8E3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40A23-C8B4-418D-8F53-27402A3C6CB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5226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4B6D61-72AE-929F-BCEE-D6C550FCF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5C7D06-7761-0BD7-310D-D271A87E8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F3F00-2E08-44CB-A6AF-FFE1CAE1503C}" type="datetimeFigureOut">
              <a:rPr lang="sv-SE" smtClean="0"/>
              <a:t>2025-05-09</a:t>
            </a:fld>
            <a:endParaRPr lang="sv-S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AD760A-DFD0-EBED-02D2-FE42E0B79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6F2805-E6A1-A032-A4E1-B3837756C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40A23-C8B4-418D-8F53-27402A3C6CB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09460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6E5C0D-8CBF-7B79-FC33-F313CB07F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F3F00-2E08-44CB-A6AF-FFE1CAE1503C}" type="datetimeFigureOut">
              <a:rPr lang="sv-SE" smtClean="0"/>
              <a:t>2025-05-09</a:t>
            </a:fld>
            <a:endParaRPr lang="sv-S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132E97-3A3D-068F-DF51-0083F553B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3C3677-C92A-91B1-1C46-1A929FACE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40A23-C8B4-418D-8F53-27402A3C6CB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63205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EF1C3-2338-11A3-2FD1-51D360DC5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CE098A-9A0C-2B7B-7385-D8957EEBB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FD4619-A149-6D59-711E-9775DF35B3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A0E272-90A5-EE45-361C-E4DF05E92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F3F00-2E08-44CB-A6AF-FFE1CAE1503C}" type="datetimeFigureOut">
              <a:rPr lang="sv-SE" smtClean="0"/>
              <a:t>2025-05-09</a:t>
            </a:fld>
            <a:endParaRPr lang="sv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1B6E20-7F21-B3F1-4E38-F2A33FD36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B16F73-8BB2-D3A7-64E5-05C10B44F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40A23-C8B4-418D-8F53-27402A3C6CB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73421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58DD4-3B99-DD18-E7F9-B00041266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01F8A2-AA3E-3005-F6AE-2B8298B5A8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3D21F5-2AE7-BDF5-DB52-BBFEB79BAF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F3596C-8117-4970-BFB5-600CDFE8C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F3F00-2E08-44CB-A6AF-FFE1CAE1503C}" type="datetimeFigureOut">
              <a:rPr lang="sv-SE" smtClean="0"/>
              <a:t>2025-05-09</a:t>
            </a:fld>
            <a:endParaRPr lang="sv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7B3469-B5C4-E858-CDEC-5FDDBEC7A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33A38C-0FC0-34F2-D741-CAD7340BE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40A23-C8B4-418D-8F53-27402A3C6CB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25534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70E71A-74F9-9805-334E-167F6B03D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9047EF-F63C-F3E4-E5A3-EF08ECAC03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FD255A-B50A-627E-1963-EC4C6AA870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1EF3F00-2E08-44CB-A6AF-FFE1CAE1503C}" type="datetimeFigureOut">
              <a:rPr lang="sv-SE" smtClean="0"/>
              <a:t>2025-05-09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4961DA-5F35-472F-A72A-C3C15BC5DB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4BB05-13A3-E5FD-43AF-5E47D8937B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040A23-C8B4-418D-8F53-27402A3C6CB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80472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6.emf"/><Relationship Id="rId4" Type="http://schemas.openxmlformats.org/officeDocument/2006/relationships/oleObject" Target="../embeddings/oleObject1.bin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1.xml"/><Relationship Id="rId7" Type="http://schemas.openxmlformats.org/officeDocument/2006/relationships/image" Target="../media/image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vasterasirsta.web.sportadmin.se/nyheter/?ID=324712&amp;NID=1262352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0A3DC0C5-9FB1-41DD-AEE3-644C3A67EB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A logo with a ball and text&#10;&#10;Description automatically generated">
            <a:extLst>
              <a:ext uri="{FF2B5EF4-FFF2-40B4-BE49-F238E27FC236}">
                <a16:creationId xmlns:a16="http://schemas.microsoft.com/office/drawing/2014/main" id="{27FC375B-414D-120A-222F-E7A06A8DB0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309" y="161925"/>
            <a:ext cx="1064865" cy="1285875"/>
          </a:xfrm>
          <a:prstGeom prst="rect">
            <a:avLst/>
          </a:prstGeom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C45E524A-0DBA-4D88-B821-0E3AB27A96B0}"/>
              </a:ext>
            </a:extLst>
          </p:cNvPr>
          <p:cNvSpPr/>
          <p:nvPr/>
        </p:nvSpPr>
        <p:spPr>
          <a:xfrm>
            <a:off x="3737974" y="5262281"/>
            <a:ext cx="7265335" cy="130992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sz="4800" i="1" dirty="0">
                <a:solidFill>
                  <a:schemeClr val="tx1"/>
                </a:solidFill>
                <a:latin typeface="Franklin Gothic Demi" panose="020B0703020102020204" pitchFamily="34" charset="0"/>
              </a:rPr>
              <a:t>VÄSTERÅSIRSTA HF</a:t>
            </a:r>
          </a:p>
          <a:p>
            <a:r>
              <a:rPr lang="sv-SE" sz="2400" i="1" dirty="0">
                <a:solidFill>
                  <a:schemeClr val="bg1">
                    <a:lumMod val="65000"/>
                  </a:schemeClr>
                </a:solidFill>
                <a:latin typeface="Franklin Gothic Demi" panose="020B0703020102020204" pitchFamily="34" charset="0"/>
              </a:rPr>
              <a:t>Flickor 2015 – Föräldramöte 250422</a:t>
            </a:r>
          </a:p>
          <a:p>
            <a:endParaRPr lang="sv-SE" sz="2400" dirty="0"/>
          </a:p>
        </p:txBody>
      </p:sp>
    </p:spTree>
    <p:extLst>
      <p:ext uri="{BB962C8B-B14F-4D97-AF65-F5344CB8AC3E}">
        <p14:creationId xmlns:p14="http://schemas.microsoft.com/office/powerpoint/2010/main" val="19472706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FFC1982-E88F-FE5F-41F2-A4B9E6C80E6B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parallelogram">
            <a:avLst/>
          </a:prstGeom>
          <a:solidFill>
            <a:schemeClr val="bg2">
              <a:lumMod val="10000"/>
            </a:schemeClr>
          </a:solidFill>
          <a:ln w="1905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v-SE" sz="5400" i="1" dirty="0">
                <a:solidFill>
                  <a:schemeClr val="bg1"/>
                </a:solidFill>
                <a:latin typeface="Modern Love Grunge" panose="04070805081005020601" pitchFamily="82" charset="0"/>
                <a:cs typeface="Dreaming Outloud Script Pro" panose="020F0502020204030204" pitchFamily="66" charset="0"/>
              </a:rPr>
              <a:t>Faddrar</a:t>
            </a:r>
            <a:endParaRPr lang="sv-SE" sz="5400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F306ED6E-F6BB-4564-9A41-5071ED6F99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836" y="1952457"/>
            <a:ext cx="7732328" cy="472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7942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FFC1982-E88F-FE5F-41F2-A4B9E6C80E6B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parallelogram">
            <a:avLst/>
          </a:prstGeom>
          <a:solidFill>
            <a:schemeClr val="bg2">
              <a:lumMod val="10000"/>
            </a:schemeClr>
          </a:solidFill>
          <a:ln w="1905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v-SE" sz="5400" i="1" dirty="0">
                <a:solidFill>
                  <a:schemeClr val="bg1"/>
                </a:solidFill>
                <a:latin typeface="Modern Love Grunge" panose="04070805081005020601" pitchFamily="82" charset="0"/>
                <a:cs typeface="Dreaming Outloud Script Pro" panose="020F0502020204030204" pitchFamily="66" charset="0"/>
              </a:rPr>
              <a:t>Hemmasammandrag</a:t>
            </a:r>
            <a:endParaRPr lang="sv-SE" sz="5400" dirty="0"/>
          </a:p>
        </p:txBody>
      </p:sp>
      <p:pic>
        <p:nvPicPr>
          <p:cNvPr id="2" name="VID-20250316-WA0000">
            <a:hlinkClick r:id="" action="ppaction://media"/>
            <a:extLst>
              <a:ext uri="{FF2B5EF4-FFF2-40B4-BE49-F238E27FC236}">
                <a16:creationId xmlns:a16="http://schemas.microsoft.com/office/drawing/2014/main" id="{DEAD3DFC-B424-4A5A-9135-AF3620EB0EF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77440" y="1843088"/>
            <a:ext cx="4037120" cy="4498849"/>
          </a:xfrm>
        </p:spPr>
      </p:pic>
    </p:spTree>
    <p:extLst>
      <p:ext uri="{BB962C8B-B14F-4D97-AF65-F5344CB8AC3E}">
        <p14:creationId xmlns:p14="http://schemas.microsoft.com/office/powerpoint/2010/main" val="2490167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FFC1982-E88F-FE5F-41F2-A4B9E6C80E6B}"/>
              </a:ext>
            </a:extLst>
          </p:cNvPr>
          <p:cNvSpPr txBox="1">
            <a:spLocks/>
          </p:cNvSpPr>
          <p:nvPr/>
        </p:nvSpPr>
        <p:spPr>
          <a:xfrm>
            <a:off x="990600" y="490093"/>
            <a:ext cx="10515600" cy="1325563"/>
          </a:xfrm>
          <a:prstGeom prst="parallelogram">
            <a:avLst/>
          </a:prstGeom>
          <a:solidFill>
            <a:schemeClr val="bg2">
              <a:lumMod val="10000"/>
            </a:schemeClr>
          </a:solidFill>
          <a:ln w="1905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v-SE" sz="5400" i="1" dirty="0">
                <a:solidFill>
                  <a:schemeClr val="bg1"/>
                </a:solidFill>
                <a:latin typeface="Modern Love Grunge" panose="04070805081005020601" pitchFamily="82" charset="0"/>
                <a:cs typeface="Dreaming Outloud Script Pro" panose="020F0502020204030204" pitchFamily="66" charset="0"/>
              </a:rPr>
              <a:t>Irstablixten</a:t>
            </a:r>
            <a:endParaRPr lang="sv-SE" sz="5400" dirty="0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F1DE8A5E-EB46-4068-9EF4-E06336141C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442341"/>
            <a:ext cx="5105400" cy="3693024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BF82C8FD-E576-48EC-BACB-0E4EE9EA4E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2442341"/>
            <a:ext cx="4919932" cy="369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757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FFC1982-E88F-FE5F-41F2-A4B9E6C80E6B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parallelogram">
            <a:avLst/>
          </a:prstGeom>
          <a:solidFill>
            <a:schemeClr val="bg2">
              <a:lumMod val="10000"/>
            </a:schemeClr>
          </a:solidFill>
          <a:ln w="1905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v-SE" sz="5400" i="1" dirty="0">
                <a:solidFill>
                  <a:schemeClr val="bg1"/>
                </a:solidFill>
                <a:latin typeface="Modern Love Grunge" panose="04070805081005020601" pitchFamily="82" charset="0"/>
                <a:cs typeface="Dreaming Outloud Script Pro" panose="020F0502020204030204" pitchFamily="66" charset="0"/>
              </a:rPr>
              <a:t>Träningsgruppen</a:t>
            </a:r>
            <a:endParaRPr lang="sv-SE" sz="5400" dirty="0"/>
          </a:p>
        </p:txBody>
      </p:sp>
      <p:sp>
        <p:nvSpPr>
          <p:cNvPr id="17" name="Platshållare för innehåll 2">
            <a:extLst>
              <a:ext uri="{FF2B5EF4-FFF2-40B4-BE49-F238E27FC236}">
                <a16:creationId xmlns:a16="http://schemas.microsoft.com/office/drawing/2014/main" id="{21499856-2EC8-42C9-A654-E1CA2D5C27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sv-SE" sz="2000" dirty="0"/>
              <a:t>39 spelare inskrivna i </a:t>
            </a:r>
            <a:r>
              <a:rPr lang="sv-SE" sz="2000" dirty="0" err="1"/>
              <a:t>Sportadmin</a:t>
            </a:r>
            <a:endParaRPr lang="sv-SE" sz="2000" dirty="0"/>
          </a:p>
          <a:p>
            <a:pPr lvl="1"/>
            <a:r>
              <a:rPr lang="sv-SE" sz="1800" dirty="0"/>
              <a:t>+ 2 som provar på</a:t>
            </a:r>
          </a:p>
          <a:p>
            <a:r>
              <a:rPr lang="sv-SE" sz="2400" dirty="0"/>
              <a:t>Ledare</a:t>
            </a:r>
          </a:p>
          <a:p>
            <a:pPr lvl="1"/>
            <a:r>
              <a:rPr lang="sv-SE" sz="1800" dirty="0"/>
              <a:t>Sandra </a:t>
            </a:r>
            <a:r>
              <a:rPr lang="sv-SE" sz="1800" dirty="0" err="1"/>
              <a:t>Kohlin</a:t>
            </a:r>
            <a:r>
              <a:rPr lang="sv-SE" sz="1800" dirty="0"/>
              <a:t> – Mamma till Wilma</a:t>
            </a:r>
          </a:p>
          <a:p>
            <a:pPr lvl="1"/>
            <a:r>
              <a:rPr lang="sv-SE" sz="1800" dirty="0"/>
              <a:t>Markus Liljedahl – Pappa till Annie</a:t>
            </a:r>
          </a:p>
          <a:p>
            <a:pPr lvl="1"/>
            <a:r>
              <a:rPr lang="sv-SE" sz="1800" dirty="0"/>
              <a:t>Andreas Bamberg – Pappa till Olivia</a:t>
            </a:r>
          </a:p>
          <a:p>
            <a:pPr lvl="1"/>
            <a:r>
              <a:rPr lang="sv-SE" sz="1800" dirty="0"/>
              <a:t>Fredrik Höglund – Pappa till Josefin</a:t>
            </a:r>
          </a:p>
          <a:p>
            <a:pPr lvl="1"/>
            <a:r>
              <a:rPr lang="sv-SE" sz="1800" dirty="0"/>
              <a:t>Jenny </a:t>
            </a:r>
            <a:r>
              <a:rPr lang="sv-SE" sz="1800" dirty="0" err="1"/>
              <a:t>Ronaess</a:t>
            </a:r>
            <a:r>
              <a:rPr lang="sv-SE" sz="1800" dirty="0"/>
              <a:t> – Mamma till Saga</a:t>
            </a:r>
          </a:p>
          <a:p>
            <a:pPr lvl="1"/>
            <a:r>
              <a:rPr lang="sv-SE" sz="1800" dirty="0"/>
              <a:t>Jenny Schwarz – Mamma till Ebba</a:t>
            </a:r>
          </a:p>
          <a:p>
            <a:pPr lvl="1"/>
            <a:r>
              <a:rPr lang="sv-SE" sz="1800" dirty="0"/>
              <a:t>Mattias Eriksson – Pappa till </a:t>
            </a:r>
            <a:r>
              <a:rPr lang="sv-SE" sz="1800" dirty="0" err="1"/>
              <a:t>Novalie</a:t>
            </a:r>
            <a:endParaRPr lang="sv-SE" sz="1800" dirty="0"/>
          </a:p>
          <a:p>
            <a:pPr lvl="1"/>
            <a:r>
              <a:rPr lang="sv-SE" sz="1800" dirty="0">
                <a:solidFill>
                  <a:srgbClr val="FF0000"/>
                </a:solidFill>
              </a:rPr>
              <a:t>Sanna Ahlm – Mamma till </a:t>
            </a:r>
            <a:r>
              <a:rPr lang="sv-SE" sz="1800" dirty="0" err="1">
                <a:solidFill>
                  <a:srgbClr val="FF0000"/>
                </a:solidFill>
              </a:rPr>
              <a:t>Othilia</a:t>
            </a:r>
            <a:r>
              <a:rPr lang="sv-SE" sz="1800" dirty="0">
                <a:solidFill>
                  <a:srgbClr val="FF0000"/>
                </a:solidFill>
              </a:rPr>
              <a:t> (Provtränar)</a:t>
            </a:r>
          </a:p>
          <a:p>
            <a:pPr lvl="1"/>
            <a:r>
              <a:rPr lang="sv-SE" sz="1800" dirty="0">
                <a:solidFill>
                  <a:srgbClr val="FF0000"/>
                </a:solidFill>
              </a:rPr>
              <a:t>Erik </a:t>
            </a:r>
            <a:r>
              <a:rPr lang="sv-SE" sz="1800" dirty="0" err="1">
                <a:solidFill>
                  <a:srgbClr val="FF0000"/>
                </a:solidFill>
              </a:rPr>
              <a:t>Fhürong</a:t>
            </a:r>
            <a:r>
              <a:rPr lang="sv-SE" sz="1800" dirty="0">
                <a:solidFill>
                  <a:srgbClr val="FF0000"/>
                </a:solidFill>
              </a:rPr>
              <a:t> – Pappa till Alva (Stöd)</a:t>
            </a:r>
          </a:p>
          <a:p>
            <a:pPr lvl="1"/>
            <a:r>
              <a:rPr lang="sv-SE" sz="1800" dirty="0">
                <a:solidFill>
                  <a:srgbClr val="FF0000"/>
                </a:solidFill>
              </a:rPr>
              <a:t>Andreas Larsson – Pappa till Lily – (Stöd)</a:t>
            </a:r>
          </a:p>
        </p:txBody>
      </p:sp>
    </p:spTree>
    <p:extLst>
      <p:ext uri="{BB962C8B-B14F-4D97-AF65-F5344CB8AC3E}">
        <p14:creationId xmlns:p14="http://schemas.microsoft.com/office/powerpoint/2010/main" val="20703496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862F120-4D56-3685-AD54-15C511820DDD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parallelogram">
            <a:avLst/>
          </a:prstGeom>
          <a:solidFill>
            <a:schemeClr val="bg2">
              <a:lumMod val="10000"/>
            </a:schemeClr>
          </a:solidFill>
          <a:ln w="1905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v-SE" sz="5400" dirty="0"/>
              <a:t>Nytt 25/26</a:t>
            </a:r>
          </a:p>
        </p:txBody>
      </p:sp>
      <p:sp>
        <p:nvSpPr>
          <p:cNvPr id="10" name="Platshållare för innehåll 2">
            <a:extLst>
              <a:ext uri="{FF2B5EF4-FFF2-40B4-BE49-F238E27FC236}">
                <a16:creationId xmlns:a16="http://schemas.microsoft.com/office/drawing/2014/main" id="{FE198A67-1E1E-4389-AE93-913C4F43C3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2154239"/>
            <a:ext cx="5105400" cy="4351338"/>
          </a:xfrm>
        </p:spPr>
        <p:txBody>
          <a:bodyPr>
            <a:normAutofit/>
          </a:bodyPr>
          <a:lstStyle/>
          <a:p>
            <a:r>
              <a:rPr lang="sv-SE" sz="2000" dirty="0"/>
              <a:t>Stor plan</a:t>
            </a:r>
          </a:p>
          <a:p>
            <a:pPr lvl="1"/>
            <a:r>
              <a:rPr lang="sv-SE" sz="1600" dirty="0"/>
              <a:t>5 utespelare + målvakt (ej mitt-6)</a:t>
            </a:r>
          </a:p>
          <a:p>
            <a:pPr lvl="1"/>
            <a:r>
              <a:rPr lang="sv-SE" sz="1600" dirty="0"/>
              <a:t>2-2-1-försvar</a:t>
            </a:r>
          </a:p>
          <a:p>
            <a:pPr lvl="1"/>
            <a:r>
              <a:rPr lang="sv-SE" sz="1600" dirty="0"/>
              <a:t>”Extraribba”</a:t>
            </a:r>
          </a:p>
          <a:p>
            <a:pPr lvl="1"/>
            <a:r>
              <a:rPr lang="sv-SE" sz="1600" dirty="0"/>
              <a:t>2x20 min</a:t>
            </a:r>
          </a:p>
          <a:p>
            <a:pPr lvl="1"/>
            <a:r>
              <a:rPr lang="sv-SE" sz="1600" dirty="0"/>
              <a:t>Målen räknas - kan komma överens om annat</a:t>
            </a:r>
          </a:p>
          <a:p>
            <a:r>
              <a:rPr lang="sv-SE" sz="2000" dirty="0"/>
              <a:t>14-20 seriematcher /lag runt om i regionen</a:t>
            </a:r>
          </a:p>
          <a:p>
            <a:r>
              <a:rPr lang="sv-SE" sz="2000" dirty="0"/>
              <a:t>Lagindelning;</a:t>
            </a:r>
          </a:p>
          <a:p>
            <a:pPr lvl="1"/>
            <a:r>
              <a:rPr lang="sv-SE" sz="1600" dirty="0"/>
              <a:t>Anmäler 3 lag?</a:t>
            </a:r>
          </a:p>
          <a:p>
            <a:pPr lvl="1"/>
            <a:r>
              <a:rPr lang="sv-SE" sz="1600" i="1" dirty="0"/>
              <a:t>Fasta lag fram till jul – utvärdering?</a:t>
            </a:r>
          </a:p>
          <a:p>
            <a:pPr lvl="1"/>
            <a:r>
              <a:rPr lang="sv-SE" sz="1600" dirty="0"/>
              <a:t>2-3 fasta ledare/lag </a:t>
            </a:r>
          </a:p>
          <a:p>
            <a:r>
              <a:rPr lang="sv-SE" sz="2000" dirty="0"/>
              <a:t>Övernattningsturnering?</a:t>
            </a:r>
          </a:p>
        </p:txBody>
      </p:sp>
      <p:sp>
        <p:nvSpPr>
          <p:cNvPr id="5" name="Platshållare för innehåll 2">
            <a:extLst>
              <a:ext uri="{FF2B5EF4-FFF2-40B4-BE49-F238E27FC236}">
                <a16:creationId xmlns:a16="http://schemas.microsoft.com/office/drawing/2014/main" id="{2EC2C0A2-EF2A-4674-952B-B8455C74B21A}"/>
              </a:ext>
            </a:extLst>
          </p:cNvPr>
          <p:cNvSpPr txBox="1">
            <a:spLocks/>
          </p:cNvSpPr>
          <p:nvPr/>
        </p:nvSpPr>
        <p:spPr>
          <a:xfrm>
            <a:off x="6243234" y="2097412"/>
            <a:ext cx="51054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2000" dirty="0"/>
              <a:t>Sekretariat</a:t>
            </a:r>
          </a:p>
          <a:p>
            <a:pPr lvl="1"/>
            <a:r>
              <a:rPr lang="sv-SE" sz="1600" dirty="0"/>
              <a:t>Varje hemmamatch tillsätter vi sekretariat</a:t>
            </a:r>
          </a:p>
          <a:p>
            <a:pPr lvl="1"/>
            <a:r>
              <a:rPr lang="sv-SE" sz="1600" dirty="0"/>
              <a:t>1-2/match</a:t>
            </a:r>
          </a:p>
          <a:p>
            <a:pPr lvl="1"/>
            <a:r>
              <a:rPr lang="sv-SE" sz="1600" dirty="0"/>
              <a:t>Tid, utvisning &amp; resultat</a:t>
            </a:r>
          </a:p>
          <a:p>
            <a:pPr lvl="1"/>
            <a:r>
              <a:rPr lang="sv-SE" sz="1600" dirty="0"/>
              <a:t>1 utbildningstillfälle i höst (ca.2h)</a:t>
            </a:r>
          </a:p>
          <a:p>
            <a:pPr lvl="1"/>
            <a:r>
              <a:rPr lang="sv-SE" sz="1600" dirty="0"/>
              <a:t>4-8 föräldrar utbildas</a:t>
            </a:r>
          </a:p>
          <a:p>
            <a:r>
              <a:rPr lang="sv-SE" sz="2000" dirty="0"/>
              <a:t>2-3 träningar per vecka? – bara vardagar</a:t>
            </a:r>
          </a:p>
          <a:p>
            <a:pPr lvl="1"/>
            <a:r>
              <a:rPr lang="sv-SE" sz="1600" dirty="0"/>
              <a:t>Träningstider kommer i sommar</a:t>
            </a:r>
          </a:p>
          <a:p>
            <a:r>
              <a:rPr lang="sv-SE" sz="2000" dirty="0"/>
              <a:t>Ökad träningsavgift</a:t>
            </a:r>
          </a:p>
          <a:p>
            <a:pPr lvl="1"/>
            <a:r>
              <a:rPr lang="sv-SE" sz="1600" dirty="0"/>
              <a:t>1150kr + medlemsavgift (550kr)</a:t>
            </a:r>
          </a:p>
          <a:p>
            <a:r>
              <a:rPr lang="sv-SE" sz="2000" dirty="0"/>
              <a:t>”Schysst match”</a:t>
            </a:r>
          </a:p>
          <a:p>
            <a:pPr marL="0" indent="0">
              <a:buNone/>
            </a:pPr>
            <a:endParaRPr lang="sv-SE" sz="2000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075673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innehåll 2">
            <a:extLst>
              <a:ext uri="{FF2B5EF4-FFF2-40B4-BE49-F238E27FC236}">
                <a16:creationId xmlns:a16="http://schemas.microsoft.com/office/drawing/2014/main" id="{2EC2C0A2-EF2A-4674-952B-B8455C74B21A}"/>
              </a:ext>
            </a:extLst>
          </p:cNvPr>
          <p:cNvSpPr txBox="1">
            <a:spLocks/>
          </p:cNvSpPr>
          <p:nvPr/>
        </p:nvSpPr>
        <p:spPr>
          <a:xfrm>
            <a:off x="990600" y="2097412"/>
            <a:ext cx="1035803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sv-SE" dirty="0"/>
          </a:p>
        </p:txBody>
      </p:sp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771D9A46-0E5B-4C02-8B28-C9B6DFF68FE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4363318"/>
              </p:ext>
            </p:extLst>
          </p:nvPr>
        </p:nvGraphicFramePr>
        <p:xfrm>
          <a:off x="3385707" y="195619"/>
          <a:ext cx="5420586" cy="64667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Acrobat Document" r:id="rId4" imgW="5666913" imgH="8019722" progId="AcroExch.Document.DC">
                  <p:embed/>
                </p:oleObj>
              </mc:Choice>
              <mc:Fallback>
                <p:oleObj name="Acrobat Document" r:id="rId4" imgW="5666913" imgH="8019722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385707" y="195619"/>
                        <a:ext cx="5420586" cy="6466761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740608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FFC1982-E88F-FE5F-41F2-A4B9E6C80E6B}"/>
              </a:ext>
            </a:extLst>
          </p:cNvPr>
          <p:cNvSpPr txBox="1">
            <a:spLocks/>
          </p:cNvSpPr>
          <p:nvPr/>
        </p:nvSpPr>
        <p:spPr>
          <a:xfrm>
            <a:off x="963706" y="517525"/>
            <a:ext cx="10515600" cy="1325563"/>
          </a:xfrm>
          <a:prstGeom prst="parallelogram">
            <a:avLst/>
          </a:prstGeom>
          <a:solidFill>
            <a:schemeClr val="bg2">
              <a:lumMod val="10000"/>
            </a:schemeClr>
          </a:solidFill>
          <a:ln w="1905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v-SE" sz="5400" dirty="0"/>
              <a:t>Irstablixten 2026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4A16AB80-CC28-4D12-A062-52D1A4F9B485}"/>
              </a:ext>
            </a:extLst>
          </p:cNvPr>
          <p:cNvSpPr txBox="1"/>
          <p:nvPr/>
        </p:nvSpPr>
        <p:spPr>
          <a:xfrm>
            <a:off x="1107142" y="3244334"/>
            <a:ext cx="958775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6600" u="sng" dirty="0"/>
              <a:t>27-29 Mars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875D311B-2C8E-4EB3-8508-C0CB267A45FE}"/>
              </a:ext>
            </a:extLst>
          </p:cNvPr>
          <p:cNvSpPr txBox="1"/>
          <p:nvPr/>
        </p:nvSpPr>
        <p:spPr>
          <a:xfrm rot="19864622">
            <a:off x="7690785" y="4352917"/>
            <a:ext cx="3151671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v-SE" sz="2000" dirty="0">
                <a:solidFill>
                  <a:srgbClr val="FF0000"/>
                </a:solidFill>
              </a:rPr>
              <a:t>Lägg in kalendern redan nu!</a:t>
            </a:r>
          </a:p>
        </p:txBody>
      </p:sp>
    </p:spTree>
    <p:extLst>
      <p:ext uri="{BB962C8B-B14F-4D97-AF65-F5344CB8AC3E}">
        <p14:creationId xmlns:p14="http://schemas.microsoft.com/office/powerpoint/2010/main" val="5544598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333A3-1566-4EEC-A949-2E80F67497B4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19578611">
            <a:off x="261930" y="3014906"/>
            <a:ext cx="3691079" cy="828189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sv-SE" sz="2400" dirty="0">
                <a:solidFill>
                  <a:srgbClr val="FF0000"/>
                </a:solidFill>
              </a:rPr>
              <a:t>”Tumme upp” för det här gängets föräldrar!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9D93F5F-02EA-6D92-15E0-BF8E32FF54F8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parallelogram">
            <a:avLst/>
          </a:prstGeom>
          <a:solidFill>
            <a:schemeClr val="bg2">
              <a:lumMod val="10000"/>
            </a:schemeClr>
          </a:solidFill>
          <a:ln w="1905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v-SE" sz="5400" i="1" dirty="0">
                <a:solidFill>
                  <a:schemeClr val="bg1"/>
                </a:solidFill>
                <a:latin typeface="Modern Love Grunge" panose="04070805081005020601" pitchFamily="82" charset="0"/>
                <a:cs typeface="Dreaming Outloud Script Pro" panose="020F0502020204030204" pitchFamily="66" charset="0"/>
              </a:rPr>
              <a:t>Vår apparat</a:t>
            </a:r>
            <a:endParaRPr lang="sv-SE" sz="5400" dirty="0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2E83CD54-DA41-458D-AD77-311B636567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75020672"/>
              </p:ext>
            </p:extLst>
          </p:nvPr>
        </p:nvGraphicFramePr>
        <p:xfrm>
          <a:off x="1852385" y="2327565"/>
          <a:ext cx="8487229" cy="40183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0" name="Group 20">
            <a:extLst>
              <a:ext uri="{FF2B5EF4-FFF2-40B4-BE49-F238E27FC236}">
                <a16:creationId xmlns:a16="http://schemas.microsoft.com/office/drawing/2014/main" id="{5340AE84-3704-4C90-A8B5-ACD671908CE4}"/>
              </a:ext>
            </a:extLst>
          </p:cNvPr>
          <p:cNvGrpSpPr/>
          <p:nvPr/>
        </p:nvGrpSpPr>
        <p:grpSpPr>
          <a:xfrm rot="19534761">
            <a:off x="8170410" y="4494865"/>
            <a:ext cx="4527777" cy="653485"/>
            <a:chOff x="988667" y="4613916"/>
            <a:chExt cx="5265108" cy="709238"/>
          </a:xfrm>
        </p:grpSpPr>
        <p:pic>
          <p:nvPicPr>
            <p:cNvPr id="11" name="Picture 11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9D71BC31-E1F4-4C0E-892F-84E19ABC46F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667" y="4631828"/>
              <a:ext cx="608282" cy="608282"/>
            </a:xfrm>
            <a:prstGeom prst="rect">
              <a:avLst/>
            </a:prstGeom>
          </p:spPr>
        </p:pic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CC8B1468-EF01-482B-9326-E8BAE1C007F5}"/>
                </a:ext>
              </a:extLst>
            </p:cNvPr>
            <p:cNvSpPr txBox="1"/>
            <p:nvPr/>
          </p:nvSpPr>
          <p:spPr>
            <a:xfrm>
              <a:off x="2023206" y="4613916"/>
              <a:ext cx="3958496" cy="3665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sv-SE" sz="2000" dirty="0">
                  <a:latin typeface="Franklin Gothic Demi" panose="020B0703020102020204" pitchFamily="34" charset="0"/>
                </a:rPr>
                <a:t>HJÄLP DIN KOMPIS</a:t>
              </a:r>
              <a:endParaRPr lang="sv-SE" sz="2000" dirty="0"/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5C78FCBB-FE91-4F65-801A-ADE15DD9E5A2}"/>
                </a:ext>
              </a:extLst>
            </p:cNvPr>
            <p:cNvSpPr txBox="1"/>
            <p:nvPr/>
          </p:nvSpPr>
          <p:spPr>
            <a:xfrm>
              <a:off x="2023206" y="5012996"/>
              <a:ext cx="4230569" cy="3101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sv-SE" sz="1600" dirty="0">
                  <a:solidFill>
                    <a:schemeClr val="bg1">
                      <a:lumMod val="50000"/>
                    </a:schemeClr>
                  </a:solidFill>
                  <a:latin typeface="Franklin Gothic Demi" panose="020B0703020102020204" pitchFamily="34" charset="0"/>
                </a:rPr>
                <a:t>GEMENSKAP OCH OMTANKE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046024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6A86EC-9142-4976-9BA6-ACD6A21C64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95487"/>
            <a:ext cx="10515600" cy="418147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v-SE" dirty="0"/>
          </a:p>
          <a:p>
            <a:endParaRPr lang="sv-S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50A78B9-4F1F-89F1-4D48-8D47A9F6CF93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parallelogram">
            <a:avLst/>
          </a:prstGeom>
          <a:solidFill>
            <a:schemeClr val="bg2">
              <a:lumMod val="10000"/>
            </a:schemeClr>
          </a:solidFill>
          <a:ln w="1905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v-SE" sz="5400" i="1" dirty="0">
                <a:solidFill>
                  <a:schemeClr val="bg1"/>
                </a:solidFill>
                <a:latin typeface="Modern Love Grunge" panose="04070805081005020601" pitchFamily="82" charset="0"/>
                <a:cs typeface="Dreaming Outloud Script Pro" panose="020F0502020204030204" pitchFamily="66" charset="0"/>
              </a:rPr>
              <a:t>Frågeställningar</a:t>
            </a:r>
            <a:endParaRPr lang="sv-SE" sz="5400" dirty="0"/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0185E3B8-0333-4703-A6A4-197D53ED44A6}"/>
              </a:ext>
            </a:extLst>
          </p:cNvPr>
          <p:cNvSpPr txBox="1"/>
          <p:nvPr/>
        </p:nvSpPr>
        <p:spPr>
          <a:xfrm>
            <a:off x="990600" y="2081349"/>
            <a:ext cx="1036320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400" dirty="0"/>
              <a:t>Hur vill vi ha det?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400" dirty="0"/>
              <a:t>Vad ska säljas?</a:t>
            </a:r>
          </a:p>
          <a:p>
            <a:endParaRPr lang="sv-SE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400" dirty="0"/>
              <a:t>Vilket material ska köpas in?</a:t>
            </a:r>
          </a:p>
          <a:p>
            <a:endParaRPr lang="sv-SE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400" dirty="0"/>
              <a:t>Vilka cuper &amp; aktiviteter?</a:t>
            </a:r>
          </a:p>
          <a:p>
            <a:endParaRPr lang="sv-SE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400" dirty="0"/>
              <a:t>Lagkassa eller personlig kassa?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400" dirty="0"/>
              <a:t>Fika eller inte fika?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75EA94C-B114-46BB-A9EA-340A70A708EA}"/>
              </a:ext>
            </a:extLst>
          </p:cNvPr>
          <p:cNvSpPr txBox="1">
            <a:spLocks/>
          </p:cNvSpPr>
          <p:nvPr/>
        </p:nvSpPr>
        <p:spPr>
          <a:xfrm rot="20078906">
            <a:off x="5895175" y="3998901"/>
            <a:ext cx="4770109" cy="45607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v-SE" sz="2400" dirty="0">
                <a:solidFill>
                  <a:srgbClr val="FF0000"/>
                </a:solidFill>
              </a:rPr>
              <a:t>Att fundera på till kommande säsong</a:t>
            </a:r>
          </a:p>
        </p:txBody>
      </p:sp>
    </p:spTree>
    <p:extLst>
      <p:ext uri="{BB962C8B-B14F-4D97-AF65-F5344CB8AC3E}">
        <p14:creationId xmlns:p14="http://schemas.microsoft.com/office/powerpoint/2010/main" val="39167563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6A86EC-9142-4976-9BA6-ACD6A21C64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95487"/>
            <a:ext cx="10515600" cy="4181475"/>
          </a:xfrm>
        </p:spPr>
        <p:txBody>
          <a:bodyPr>
            <a:normAutofit/>
          </a:bodyPr>
          <a:lstStyle/>
          <a:p>
            <a:r>
              <a:rPr lang="sv-SE" dirty="0"/>
              <a:t>Helena Lundblad – Kassör</a:t>
            </a:r>
          </a:p>
          <a:p>
            <a:pPr marL="0" indent="0">
              <a:buNone/>
            </a:pPr>
            <a:endParaRPr lang="sv-SE" dirty="0"/>
          </a:p>
          <a:p>
            <a:r>
              <a:rPr lang="sv-SE" dirty="0"/>
              <a:t>Daniel </a:t>
            </a:r>
            <a:r>
              <a:rPr lang="sv-SE" dirty="0" err="1"/>
              <a:t>Mulazzani</a:t>
            </a:r>
            <a:r>
              <a:rPr lang="sv-SE" dirty="0"/>
              <a:t> &amp; Erik </a:t>
            </a:r>
            <a:r>
              <a:rPr lang="sv-SE" dirty="0" err="1"/>
              <a:t>Fhürong</a:t>
            </a:r>
            <a:r>
              <a:rPr lang="sv-SE" dirty="0"/>
              <a:t> – Försäljningsansvar</a:t>
            </a:r>
          </a:p>
          <a:p>
            <a:pPr marL="0" indent="0">
              <a:buNone/>
            </a:pPr>
            <a:endParaRPr lang="sv-SE" dirty="0"/>
          </a:p>
          <a:p>
            <a:r>
              <a:rPr lang="sv-SE" dirty="0"/>
              <a:t>Sara </a:t>
            </a:r>
            <a:r>
              <a:rPr lang="sv-SE" dirty="0" err="1"/>
              <a:t>Wahrolin</a:t>
            </a:r>
            <a:r>
              <a:rPr lang="sv-SE" dirty="0"/>
              <a:t> &amp; Anna-Karin Björklund – Evenemang/Avslutning</a:t>
            </a:r>
          </a:p>
          <a:p>
            <a:pPr marL="0" indent="0">
              <a:buNone/>
            </a:pPr>
            <a:endParaRPr lang="sv-SE" dirty="0"/>
          </a:p>
          <a:p>
            <a:r>
              <a:rPr lang="sv-SE" dirty="0"/>
              <a:t>Jenny Löfgren &amp; Fredrik Larsson – Schemaansvar (IB)</a:t>
            </a:r>
          </a:p>
          <a:p>
            <a:endParaRPr lang="sv-SE" dirty="0"/>
          </a:p>
          <a:p>
            <a:endParaRPr lang="sv-S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50A78B9-4F1F-89F1-4D48-8D47A9F6CF93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parallelogram">
            <a:avLst/>
          </a:prstGeom>
          <a:solidFill>
            <a:schemeClr val="bg2">
              <a:lumMod val="10000"/>
            </a:schemeClr>
          </a:solidFill>
          <a:ln w="1905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v-SE" sz="5400" i="1" dirty="0">
                <a:solidFill>
                  <a:schemeClr val="bg1"/>
                </a:solidFill>
                <a:latin typeface="Modern Love Grunge" panose="04070805081005020601" pitchFamily="82" charset="0"/>
              </a:rPr>
              <a:t>Tack!!</a:t>
            </a:r>
            <a:endParaRPr lang="sv-SE" sz="5400" dirty="0"/>
          </a:p>
        </p:txBody>
      </p:sp>
    </p:spTree>
    <p:extLst>
      <p:ext uri="{BB962C8B-B14F-4D97-AF65-F5344CB8AC3E}">
        <p14:creationId xmlns:p14="http://schemas.microsoft.com/office/powerpoint/2010/main" val="41277884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logo with a ball and text&#10;&#10;Description automatically generated">
            <a:extLst>
              <a:ext uri="{FF2B5EF4-FFF2-40B4-BE49-F238E27FC236}">
                <a16:creationId xmlns:a16="http://schemas.microsoft.com/office/drawing/2014/main" id="{27FC375B-414D-120A-222F-E7A06A8DB0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309" y="161925"/>
            <a:ext cx="1064865" cy="1285875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57A6A6F7-A5D3-46C9-B4FF-0F4D2D7117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381"/>
          </a:xfrm>
          <a:prstGeom prst="rect">
            <a:avLst/>
          </a:prstGeom>
          <a:ln>
            <a:solidFill>
              <a:schemeClr val="tx1"/>
            </a:solidFill>
            <a:prstDash val="sysDash"/>
          </a:ln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50507E14-C5BE-409E-BA80-DD002A769DBC}"/>
              </a:ext>
            </a:extLst>
          </p:cNvPr>
          <p:cNvSpPr/>
          <p:nvPr/>
        </p:nvSpPr>
        <p:spPr>
          <a:xfrm rot="20674112">
            <a:off x="2570133" y="4905864"/>
            <a:ext cx="63385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#</a:t>
            </a:r>
            <a:r>
              <a:rPr lang="sv-SE" sz="5400" b="1" cap="none" spc="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Throwbackthuesday</a:t>
            </a:r>
            <a:endParaRPr lang="sv-SE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239063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6A86EC-9142-4976-9BA6-ACD6A21C64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95487"/>
            <a:ext cx="10515600" cy="418147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v-SE" dirty="0"/>
          </a:p>
          <a:p>
            <a:endParaRPr lang="sv-S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50A78B9-4F1F-89F1-4D48-8D47A9F6CF93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parallelogram">
            <a:avLst/>
          </a:prstGeom>
          <a:solidFill>
            <a:schemeClr val="bg2">
              <a:lumMod val="10000"/>
            </a:schemeClr>
          </a:solidFill>
          <a:ln w="1905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v-SE" sz="5400" i="1" dirty="0">
                <a:solidFill>
                  <a:schemeClr val="bg1"/>
                </a:solidFill>
                <a:latin typeface="Modern Love Grunge" panose="04070805081005020601" pitchFamily="82" charset="0"/>
              </a:rPr>
              <a:t>Tack!!</a:t>
            </a:r>
            <a:endParaRPr lang="sv-SE" sz="5400" dirty="0"/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0185E3B8-0333-4703-A6A4-197D53ED44A6}"/>
              </a:ext>
            </a:extLst>
          </p:cNvPr>
          <p:cNvSpPr txBox="1"/>
          <p:nvPr/>
        </p:nvSpPr>
        <p:spPr>
          <a:xfrm>
            <a:off x="990600" y="2081349"/>
            <a:ext cx="103632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dirty="0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425288A2-C59D-4762-B6CA-9F914334E7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340863"/>
            <a:ext cx="6987441" cy="3622115"/>
          </a:xfrm>
          <a:prstGeom prst="rect">
            <a:avLst/>
          </a:prstGeom>
        </p:spPr>
      </p:pic>
      <p:pic>
        <p:nvPicPr>
          <p:cNvPr id="14" name="Bildobjekt 13">
            <a:extLst>
              <a:ext uri="{FF2B5EF4-FFF2-40B4-BE49-F238E27FC236}">
                <a16:creationId xmlns:a16="http://schemas.microsoft.com/office/drawing/2014/main" id="{AD8BDB63-78A1-4BA2-8AC9-6338B3107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9399">
            <a:off x="8003281" y="2511184"/>
            <a:ext cx="2713368" cy="361782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7454546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0D3BCF7-EA6C-7222-1BF6-6B2ADEDE5F1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parallelogram">
            <a:avLst/>
          </a:prstGeom>
          <a:solidFill>
            <a:schemeClr val="bg2">
              <a:lumMod val="10000"/>
            </a:schemeClr>
          </a:solidFill>
          <a:ln w="1905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v-SE" sz="5400" i="1" dirty="0">
                <a:solidFill>
                  <a:schemeClr val="bg1"/>
                </a:solidFill>
                <a:latin typeface="Modern Love Grunge" panose="04070805081005020601" pitchFamily="82" charset="0"/>
              </a:rPr>
              <a:t>Frågor?</a:t>
            </a:r>
            <a:endParaRPr lang="sv-SE" sz="5400" dirty="0"/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1E49B0FA-1559-4B68-91B7-8F1234BBEF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984407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228600" indent="-228600">
              <a:buAutoNum type="arabicPeriod"/>
            </a:pPr>
            <a:r>
              <a:rPr lang="sv-SE" sz="1400" b="0" i="0" dirty="0">
                <a:effectLst/>
                <a:latin typeface="Helvetica" panose="020B0604020202020204" pitchFamily="34" charset="0"/>
              </a:rPr>
              <a:t>Vi ledare tar fram en kostnadsprognos på aktiviteter och material och ger förslag till gruppen i stort att resonera kring för att besluta om det är relevant och vilka intäktsalternativ vi vill ta oss ann. </a:t>
            </a:r>
          </a:p>
          <a:p>
            <a:pPr marL="228600" indent="-228600">
              <a:buAutoNum type="arabicPeriod"/>
            </a:pPr>
            <a:r>
              <a:rPr lang="sv-SE" sz="1400" dirty="0">
                <a:latin typeface="Helvetica" panose="020B0604020202020204" pitchFamily="34" charset="0"/>
              </a:rPr>
              <a:t>Har föreningen några riktlinjer gällande nivåindelning/toppning?</a:t>
            </a:r>
          </a:p>
          <a:p>
            <a:pPr lvl="1"/>
            <a:r>
              <a:rPr lang="sv-SE" sz="1000" b="0" i="0" dirty="0">
                <a:solidFill>
                  <a:srgbClr val="FF0000"/>
                </a:solidFill>
                <a:effectLst/>
                <a:latin typeface="Helvetica" panose="020B0604020202020204" pitchFamily="34" charset="0"/>
              </a:rPr>
              <a:t>Nej, finns inget riktlinjer centralt från </a:t>
            </a:r>
            <a:r>
              <a:rPr lang="sv-SE" sz="1000" b="0" i="0" dirty="0" err="1">
                <a:solidFill>
                  <a:srgbClr val="FF0000"/>
                </a:solidFill>
                <a:effectLst/>
                <a:latin typeface="Helvetica" panose="020B0604020202020204" pitchFamily="34" charset="0"/>
              </a:rPr>
              <a:t>förneingen</a:t>
            </a:r>
            <a:r>
              <a:rPr lang="sv-SE" sz="1000" b="0" i="0" dirty="0">
                <a:solidFill>
                  <a:srgbClr val="FF0000"/>
                </a:solidFill>
                <a:effectLst/>
                <a:latin typeface="Helvetica" panose="020B0604020202020204" pitchFamily="34" charset="0"/>
              </a:rPr>
              <a:t>. Föreningen sitter nu i arbete med att ta fram ett styrdokument som förhoppningsvis kan accepteras på årsmötet.</a:t>
            </a:r>
          </a:p>
          <a:p>
            <a:pPr>
              <a:buAutoNum type="arabicPeriod"/>
            </a:pPr>
            <a:r>
              <a:rPr lang="sv-SE" sz="1400" b="0" i="0" dirty="0">
                <a:effectLst/>
                <a:latin typeface="Helvetica" panose="020B0604020202020204" pitchFamily="34" charset="0"/>
              </a:rPr>
              <a:t>Kommer laget bedriva någon sommarträning?</a:t>
            </a:r>
          </a:p>
          <a:p>
            <a:pPr lvl="1"/>
            <a:r>
              <a:rPr lang="sv-SE" sz="1000" dirty="0">
                <a:solidFill>
                  <a:srgbClr val="FF0000"/>
                </a:solidFill>
                <a:latin typeface="Helvetica" panose="020B0604020202020204" pitchFamily="34" charset="0"/>
              </a:rPr>
              <a:t>Nej, inte den här sommaren. </a:t>
            </a:r>
          </a:p>
          <a:p>
            <a:pPr>
              <a:buAutoNum type="arabicPeriod"/>
            </a:pPr>
            <a:r>
              <a:rPr lang="sv-SE" sz="1400" dirty="0">
                <a:latin typeface="Helvetica" panose="020B0604020202020204" pitchFamily="34" charset="0"/>
              </a:rPr>
              <a:t>Hur anmäler man sig till Summercamp?</a:t>
            </a:r>
          </a:p>
          <a:p>
            <a:pPr lvl="1"/>
            <a:r>
              <a:rPr lang="sv-SE" sz="1000" b="0" i="0" dirty="0">
                <a:solidFill>
                  <a:srgbClr val="FF0000"/>
                </a:solidFill>
                <a:effectLst/>
                <a:latin typeface="Helvetica" panose="020B0604020202020204" pitchFamily="34" charset="0"/>
              </a:rPr>
              <a:t>Via vår </a:t>
            </a:r>
            <a:r>
              <a:rPr lang="sv-SE" sz="1000" dirty="0">
                <a:solidFill>
                  <a:srgbClr val="FF0000"/>
                </a:solidFill>
                <a:latin typeface="Helvetica" panose="020B0604020202020204" pitchFamily="34" charset="0"/>
              </a:rPr>
              <a:t>hemsida; </a:t>
            </a:r>
            <a:r>
              <a:rPr lang="sv-SE" sz="1000" dirty="0">
                <a:solidFill>
                  <a:srgbClr val="FF0000"/>
                </a:solidFill>
                <a:latin typeface="Helvetica" panose="020B0604020202020204" pitchFamily="34" charset="0"/>
                <a:hlinkClick r:id="rId2"/>
              </a:rPr>
              <a:t>https://vasterasirsta.web.sportadmin.se/nyheter/?ID=324712&amp;NID=1262352</a:t>
            </a:r>
            <a:endParaRPr lang="sv-SE" sz="1000" dirty="0">
              <a:solidFill>
                <a:srgbClr val="FF0000"/>
              </a:solidFill>
              <a:latin typeface="Helvetica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sv-SE" sz="1400" dirty="0">
                <a:latin typeface="Helvetica" panose="020B0604020202020204" pitchFamily="34" charset="0"/>
              </a:rPr>
              <a:t>Hur tänker ni ledare kring målvakter kommande säsong?</a:t>
            </a:r>
          </a:p>
          <a:p>
            <a:pPr lvl="1"/>
            <a:r>
              <a:rPr lang="sv-SE" sz="1000" dirty="0">
                <a:solidFill>
                  <a:srgbClr val="FF0000"/>
                </a:solidFill>
                <a:latin typeface="Helvetica" panose="020B0604020202020204" pitchFamily="34" charset="0"/>
              </a:rPr>
              <a:t>Vi avser att uppmärksamma de än mer till nästa säsong med att eventuellt utse tränare med mer fokus på målvakterna under träningen.</a:t>
            </a:r>
          </a:p>
          <a:p>
            <a:pPr lvl="1"/>
            <a:r>
              <a:rPr lang="sv-SE" sz="1000" dirty="0">
                <a:solidFill>
                  <a:srgbClr val="FF0000"/>
                </a:solidFill>
                <a:latin typeface="Helvetica" panose="020B0604020202020204" pitchFamily="34" charset="0"/>
              </a:rPr>
              <a:t>Vi ser dock att vi fortsatt är många som provar på att stå i mål. De vill stå mycket i mål ska få möjlighet till det.</a:t>
            </a:r>
          </a:p>
          <a:p>
            <a:pPr lvl="1"/>
            <a:r>
              <a:rPr lang="sv-SE" sz="1000" dirty="0">
                <a:solidFill>
                  <a:srgbClr val="FF0000"/>
                </a:solidFill>
                <a:latin typeface="Helvetica" panose="020B0604020202020204" pitchFamily="34" charset="0"/>
              </a:rPr>
              <a:t>Vi kommer titta på att köpa in målvaktsutrustning till kommande säsong, alternativt att föreningen bistår med det.</a:t>
            </a:r>
          </a:p>
        </p:txBody>
      </p:sp>
    </p:spTree>
    <p:extLst>
      <p:ext uri="{BB962C8B-B14F-4D97-AF65-F5344CB8AC3E}">
        <p14:creationId xmlns:p14="http://schemas.microsoft.com/office/powerpoint/2010/main" val="29834419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F5AC7A9-6389-3CA5-B409-E6AA3CC1A8F1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parallelogram">
            <a:avLst/>
          </a:prstGeom>
          <a:solidFill>
            <a:schemeClr val="bg2">
              <a:lumMod val="10000"/>
            </a:schemeClr>
          </a:solidFill>
          <a:ln w="1905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v-SE" sz="5400" i="1" dirty="0">
                <a:solidFill>
                  <a:schemeClr val="bg1"/>
                </a:solidFill>
                <a:latin typeface="Modern Love Grunge" panose="04070805081005020601" pitchFamily="82" charset="0"/>
                <a:cs typeface="Dreaming Outloud Script Pro" panose="020F0502020204030204" pitchFamily="66" charset="0"/>
              </a:rPr>
              <a:t>Agenda</a:t>
            </a:r>
            <a:endParaRPr lang="sv-SE" sz="5400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994F957-EF67-4EE6-9996-06FB047462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515599" cy="4351338"/>
          </a:xfrm>
        </p:spPr>
        <p:txBody>
          <a:bodyPr>
            <a:normAutofit/>
          </a:bodyPr>
          <a:lstStyle/>
          <a:p>
            <a:pPr marL="571500" indent="-571500">
              <a:buFont typeface="+mj-lt"/>
              <a:buAutoNum type="romanUcPeriod"/>
            </a:pPr>
            <a:r>
              <a:rPr lang="sv-SE" dirty="0"/>
              <a:t>Säsongen 24/25 - sammanställning</a:t>
            </a:r>
          </a:p>
          <a:p>
            <a:pPr marL="571500" indent="-571500">
              <a:buFont typeface="+mj-lt"/>
              <a:buAutoNum type="romanUcPeriod"/>
            </a:pPr>
            <a:r>
              <a:rPr lang="sv-SE" dirty="0"/>
              <a:t>Säsong 24/25 - återblick</a:t>
            </a:r>
          </a:p>
          <a:p>
            <a:pPr marL="571500" indent="-571500">
              <a:buFont typeface="+mj-lt"/>
              <a:buAutoNum type="romanUcPeriod"/>
            </a:pPr>
            <a:r>
              <a:rPr lang="sv-SE" dirty="0"/>
              <a:t>Träningsgruppen</a:t>
            </a:r>
          </a:p>
          <a:p>
            <a:pPr marL="571500" indent="-571500">
              <a:buFont typeface="+mj-lt"/>
              <a:buAutoNum type="romanUcPeriod"/>
            </a:pPr>
            <a:r>
              <a:rPr lang="sv-SE" dirty="0"/>
              <a:t>Nytt 25/26</a:t>
            </a:r>
          </a:p>
          <a:p>
            <a:pPr marL="571500" indent="-571500">
              <a:buFont typeface="+mj-lt"/>
              <a:buAutoNum type="romanUcPeriod"/>
            </a:pPr>
            <a:r>
              <a:rPr lang="sv-SE" dirty="0"/>
              <a:t>Vår apparat</a:t>
            </a:r>
          </a:p>
          <a:p>
            <a:pPr marL="571500" indent="-571500">
              <a:buFont typeface="+mj-lt"/>
              <a:buAutoNum type="romanUcPeriod"/>
            </a:pPr>
            <a:r>
              <a:rPr lang="sv-SE" dirty="0"/>
              <a:t>Frågeställningar</a:t>
            </a:r>
          </a:p>
          <a:p>
            <a:pPr marL="571500" indent="-571500">
              <a:buFont typeface="+mj-lt"/>
              <a:buAutoNum type="romanUcPeriod"/>
            </a:pPr>
            <a:r>
              <a:rPr lang="sv-SE" dirty="0"/>
              <a:t>Tack!!</a:t>
            </a:r>
          </a:p>
          <a:p>
            <a:pPr marL="571500" indent="-571500">
              <a:buFont typeface="+mj-lt"/>
              <a:buAutoNum type="romanUcPeriod"/>
            </a:pPr>
            <a:r>
              <a:rPr lang="sv-SE" dirty="0"/>
              <a:t>Frågor?</a:t>
            </a:r>
          </a:p>
          <a:p>
            <a:pPr marL="571500" indent="-571500">
              <a:buFont typeface="+mj-lt"/>
              <a:buAutoNum type="romanUcPeriod"/>
            </a:pPr>
            <a:endParaRPr lang="sv-SE" dirty="0"/>
          </a:p>
          <a:p>
            <a:pPr marL="571500" indent="-571500">
              <a:buFont typeface="+mj-lt"/>
              <a:buAutoNum type="romanUcPeriod"/>
            </a:pPr>
            <a:endParaRPr lang="sv-SE" dirty="0"/>
          </a:p>
          <a:p>
            <a:pPr marL="571500" indent="-571500">
              <a:buFont typeface="+mj-lt"/>
              <a:buAutoNum type="romanUcPeriod"/>
            </a:pPr>
            <a:endParaRPr lang="sv-SE" dirty="0"/>
          </a:p>
          <a:p>
            <a:pPr marL="571500" indent="-571500">
              <a:buFont typeface="+mj-lt"/>
              <a:buAutoNum type="romanUcPeriod"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166292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FFC1982-E88F-FE5F-41F2-A4B9E6C80E6B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parallelogram">
            <a:avLst/>
          </a:prstGeom>
          <a:solidFill>
            <a:schemeClr val="bg2">
              <a:lumMod val="10000"/>
            </a:schemeClr>
          </a:solidFill>
          <a:ln w="1905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v-SE" sz="5400" i="1" dirty="0">
                <a:solidFill>
                  <a:schemeClr val="bg1"/>
                </a:solidFill>
                <a:latin typeface="Modern Love Grunge" panose="04070805081005020601" pitchFamily="82" charset="0"/>
                <a:cs typeface="Dreaming Outloud Script Pro" panose="020F0502020204030204" pitchFamily="66" charset="0"/>
              </a:rPr>
              <a:t>Säsong 24/25</a:t>
            </a:r>
            <a:endParaRPr lang="sv-SE" sz="5400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11DCFF6-3011-42DE-9D11-A5D8C8A6A9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dirty="0"/>
              <a:t>6 spelare som slutat och 12 nya spelare</a:t>
            </a:r>
          </a:p>
          <a:p>
            <a:r>
              <a:rPr lang="sv-SE" dirty="0"/>
              <a:t>Ca. 70 registrerade aktiviteter </a:t>
            </a:r>
          </a:p>
          <a:p>
            <a:r>
              <a:rPr lang="sv-SE" dirty="0"/>
              <a:t>Närvarosnitt på 58%</a:t>
            </a:r>
          </a:p>
          <a:p>
            <a:r>
              <a:rPr lang="sv-SE" dirty="0"/>
              <a:t>1 Träningsläger</a:t>
            </a:r>
          </a:p>
          <a:p>
            <a:r>
              <a:rPr lang="sv-SE" dirty="0"/>
              <a:t>7 matchtillfällen varav 3 cuper</a:t>
            </a:r>
          </a:p>
          <a:p>
            <a:r>
              <a:rPr lang="sv-SE" dirty="0"/>
              <a:t>Matchvärdar 1 ggr</a:t>
            </a:r>
          </a:p>
          <a:p>
            <a:r>
              <a:rPr lang="sv-SE" dirty="0"/>
              <a:t>1 A-lagsmatch</a:t>
            </a:r>
          </a:p>
        </p:txBody>
      </p:sp>
      <p:grpSp>
        <p:nvGrpSpPr>
          <p:cNvPr id="12" name="Group 20">
            <a:extLst>
              <a:ext uri="{FF2B5EF4-FFF2-40B4-BE49-F238E27FC236}">
                <a16:creationId xmlns:a16="http://schemas.microsoft.com/office/drawing/2014/main" id="{F1CBA7BB-7365-4417-B24E-1B4B5B936E82}"/>
              </a:ext>
            </a:extLst>
          </p:cNvPr>
          <p:cNvGrpSpPr/>
          <p:nvPr/>
        </p:nvGrpSpPr>
        <p:grpSpPr>
          <a:xfrm rot="20526602">
            <a:off x="5995704" y="4659294"/>
            <a:ext cx="5265106" cy="894102"/>
            <a:chOff x="988668" y="4504804"/>
            <a:chExt cx="5265106" cy="894102"/>
          </a:xfrm>
        </p:grpSpPr>
        <p:pic>
          <p:nvPicPr>
            <p:cNvPr id="13" name="Picture 11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150AC164-6EE3-4E7F-BC61-8F9D4C15B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668" y="4524146"/>
              <a:ext cx="715964" cy="715964"/>
            </a:xfrm>
            <a:prstGeom prst="rect">
              <a:avLst/>
            </a:prstGeom>
          </p:spPr>
        </p:pic>
        <p:sp>
          <p:nvSpPr>
            <p:cNvPr id="14" name="TextBox 12">
              <a:extLst>
                <a:ext uri="{FF2B5EF4-FFF2-40B4-BE49-F238E27FC236}">
                  <a16:creationId xmlns:a16="http://schemas.microsoft.com/office/drawing/2014/main" id="{68948747-822E-4CD9-9EDA-39BF0A1C4B5F}"/>
                </a:ext>
              </a:extLst>
            </p:cNvPr>
            <p:cNvSpPr txBox="1"/>
            <p:nvPr/>
          </p:nvSpPr>
          <p:spPr>
            <a:xfrm>
              <a:off x="2023205" y="4504804"/>
              <a:ext cx="395849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sv-SE" sz="3200" dirty="0">
                  <a:latin typeface="Franklin Gothic Demi" panose="020B0703020102020204" pitchFamily="34" charset="0"/>
                </a:rPr>
                <a:t>HJÄLP DIN KOMPIS</a:t>
              </a:r>
              <a:endParaRPr lang="sv-SE" sz="3200" dirty="0"/>
            </a:p>
          </p:txBody>
        </p:sp>
        <p:sp>
          <p:nvSpPr>
            <p:cNvPr id="15" name="TextBox 13">
              <a:extLst>
                <a:ext uri="{FF2B5EF4-FFF2-40B4-BE49-F238E27FC236}">
                  <a16:creationId xmlns:a16="http://schemas.microsoft.com/office/drawing/2014/main" id="{95131738-710D-4217-8C1F-8CDB4F5ED376}"/>
                </a:ext>
              </a:extLst>
            </p:cNvPr>
            <p:cNvSpPr txBox="1"/>
            <p:nvPr/>
          </p:nvSpPr>
          <p:spPr>
            <a:xfrm>
              <a:off x="2023205" y="4937241"/>
              <a:ext cx="423056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sv-SE" sz="2400" dirty="0">
                  <a:solidFill>
                    <a:schemeClr val="bg1">
                      <a:lumMod val="50000"/>
                    </a:schemeClr>
                  </a:solidFill>
                  <a:latin typeface="Franklin Gothic Demi" panose="020B0703020102020204" pitchFamily="34" charset="0"/>
                </a:rPr>
                <a:t>GEMENSKAP OCH OMTANKE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236789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FFC1982-E88F-FE5F-41F2-A4B9E6C80E6B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parallelogram">
            <a:avLst/>
          </a:prstGeom>
          <a:solidFill>
            <a:schemeClr val="bg2">
              <a:lumMod val="10000"/>
            </a:schemeClr>
          </a:solidFill>
          <a:ln w="1905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v-SE" sz="5400" i="1" dirty="0">
                <a:solidFill>
                  <a:schemeClr val="bg1"/>
                </a:solidFill>
                <a:latin typeface="Modern Love Grunge" panose="04070805081005020601" pitchFamily="82" charset="0"/>
                <a:cs typeface="Dreaming Outloud Script Pro" panose="020F0502020204030204" pitchFamily="66" charset="0"/>
              </a:rPr>
              <a:t>Träningsläger</a:t>
            </a:r>
            <a:endParaRPr lang="sv-SE" sz="5400" dirty="0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68C81B98-85C6-4A4B-8BBF-9791666EE4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004568"/>
            <a:ext cx="4047744" cy="4496816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3564904C-D5C6-4AE9-ADDD-D24A58E8EA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392" y="2004568"/>
            <a:ext cx="6083808" cy="449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0080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FFC1982-E88F-FE5F-41F2-A4B9E6C80E6B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parallelogram">
            <a:avLst/>
          </a:prstGeom>
          <a:solidFill>
            <a:schemeClr val="bg2">
              <a:lumMod val="10000"/>
            </a:schemeClr>
          </a:solidFill>
          <a:ln w="1905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v-SE" sz="5400" i="1" dirty="0">
                <a:solidFill>
                  <a:schemeClr val="bg1"/>
                </a:solidFill>
                <a:latin typeface="Modern Love Grunge" panose="04070805081005020601" pitchFamily="82" charset="0"/>
                <a:cs typeface="Dreaming Outloud Script Pro" panose="020F0502020204030204" pitchFamily="66" charset="0"/>
              </a:rPr>
              <a:t>Miniblixten</a:t>
            </a:r>
            <a:endParaRPr lang="sv-SE" sz="5400" dirty="0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97CD67F6-33DB-4010-B3E9-85F61ABDEE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432304"/>
            <a:ext cx="5105400" cy="3728466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85FD8FBA-3BB0-4754-945B-A40249937A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432304"/>
            <a:ext cx="5410200" cy="372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956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FFC1982-E88F-FE5F-41F2-A4B9E6C80E6B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parallelogram">
            <a:avLst/>
          </a:prstGeom>
          <a:solidFill>
            <a:schemeClr val="bg2">
              <a:lumMod val="10000"/>
            </a:schemeClr>
          </a:solidFill>
          <a:ln w="1905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v-SE" sz="5400" i="1" dirty="0">
                <a:solidFill>
                  <a:schemeClr val="bg1"/>
                </a:solidFill>
                <a:latin typeface="Modern Love Grunge" panose="04070805081005020601" pitchFamily="82" charset="0"/>
                <a:cs typeface="Dreaming Outloud Script Pro" panose="020F0502020204030204" pitchFamily="66" charset="0"/>
              </a:rPr>
              <a:t>Uteträning</a:t>
            </a:r>
            <a:endParaRPr lang="sv-SE" sz="5400" dirty="0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B864FA46-A82E-42EC-A094-3F5B62A005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594" y="1910080"/>
            <a:ext cx="4202811" cy="48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0674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FFC1982-E88F-FE5F-41F2-A4B9E6C80E6B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parallelogram">
            <a:avLst/>
          </a:prstGeom>
          <a:solidFill>
            <a:schemeClr val="bg2">
              <a:lumMod val="10000"/>
            </a:schemeClr>
          </a:solidFill>
          <a:ln w="1905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v-SE" sz="5400" i="1" dirty="0">
                <a:solidFill>
                  <a:schemeClr val="bg1"/>
                </a:solidFill>
                <a:latin typeface="Modern Love Grunge" panose="04070805081005020601" pitchFamily="82" charset="0"/>
              </a:rPr>
              <a:t>Eskilstuna</a:t>
            </a:r>
            <a:endParaRPr lang="sv-SE" sz="5400" dirty="0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C05DB06C-2AD3-4601-A460-A707BAF579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952" y="2160270"/>
            <a:ext cx="5836920" cy="437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2925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FFC1982-E88F-FE5F-41F2-A4B9E6C80E6B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parallelogram">
            <a:avLst/>
          </a:prstGeom>
          <a:solidFill>
            <a:schemeClr val="bg2">
              <a:lumMod val="10000"/>
            </a:schemeClr>
          </a:solidFill>
          <a:ln w="1905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v-SE" sz="5400" i="1" dirty="0">
                <a:solidFill>
                  <a:schemeClr val="bg1"/>
                </a:solidFill>
                <a:latin typeface="Modern Love Grunge" panose="04070805081005020601" pitchFamily="82" charset="0"/>
                <a:cs typeface="Dreaming Outloud Script Pro" panose="020F0502020204030204" pitchFamily="66" charset="0"/>
              </a:rPr>
              <a:t>Uppvisningsmatch</a:t>
            </a:r>
            <a:endParaRPr lang="sv-SE" sz="5400" dirty="0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68237501-0883-4ED4-BD91-30F44C352B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236" y="2014007"/>
            <a:ext cx="6891528" cy="458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9350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ity Light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0D647F"/>
      </a:accent1>
      <a:accent2>
        <a:srgbClr val="11CED0"/>
      </a:accent2>
      <a:accent3>
        <a:srgbClr val="D50A40"/>
      </a:accent3>
      <a:accent4>
        <a:srgbClr val="08A6B6"/>
      </a:accent4>
      <a:accent5>
        <a:srgbClr val="1A92E5"/>
      </a:accent5>
      <a:accent6>
        <a:srgbClr val="11CED0"/>
      </a:accent6>
      <a:hlink>
        <a:srgbClr val="1A92E5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569</Words>
  <Application>Microsoft Office PowerPoint</Application>
  <PresentationFormat>Bredbild</PresentationFormat>
  <Paragraphs>123</Paragraphs>
  <Slides>21</Slides>
  <Notes>4</Notes>
  <HiddenSlides>0</HiddenSlides>
  <MMClips>1</MMClips>
  <ScaleCrop>false</ScaleCrop>
  <HeadingPairs>
    <vt:vector size="8" baseType="variant">
      <vt:variant>
        <vt:lpstr>Använt teckensnitt</vt:lpstr>
      </vt:variant>
      <vt:variant>
        <vt:i4>7</vt:i4>
      </vt:variant>
      <vt:variant>
        <vt:lpstr>Tema</vt:lpstr>
      </vt:variant>
      <vt:variant>
        <vt:i4>1</vt:i4>
      </vt:variant>
      <vt:variant>
        <vt:lpstr>Serverprogram för OLE-inbäddning</vt:lpstr>
      </vt:variant>
      <vt:variant>
        <vt:i4>1</vt:i4>
      </vt:variant>
      <vt:variant>
        <vt:lpstr>Bildrubriker</vt:lpstr>
      </vt:variant>
      <vt:variant>
        <vt:i4>21</vt:i4>
      </vt:variant>
    </vt:vector>
  </HeadingPairs>
  <TitlesOfParts>
    <vt:vector size="30" baseType="lpstr">
      <vt:lpstr>Aptos</vt:lpstr>
      <vt:lpstr>Aptos Display</vt:lpstr>
      <vt:lpstr>Arial</vt:lpstr>
      <vt:lpstr>Dreaming Outloud Script Pro</vt:lpstr>
      <vt:lpstr>Franklin Gothic Demi</vt:lpstr>
      <vt:lpstr>Helvetica</vt:lpstr>
      <vt:lpstr>Modern Love Grunge</vt:lpstr>
      <vt:lpstr>Office Theme</vt:lpstr>
      <vt:lpstr>Acrobat Document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Frågor?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Johan Tysklind</dc:creator>
  <cp:lastModifiedBy>Andreas Bamberg Sjögreen</cp:lastModifiedBy>
  <cp:revision>181</cp:revision>
  <dcterms:created xsi:type="dcterms:W3CDTF">2024-05-27T07:53:27Z</dcterms:created>
  <dcterms:modified xsi:type="dcterms:W3CDTF">2025-05-09T08:10:56Z</dcterms:modified>
</cp:coreProperties>
</file>