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0" r:id="rId10"/>
    <p:sldId id="269" r:id="rId11"/>
    <p:sldId id="270" r:id="rId12"/>
    <p:sldId id="279" r:id="rId13"/>
    <p:sldId id="278" r:id="rId1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971E7A-23B3-40C9-A9E3-DFC78B217071}" v="1" dt="2024-04-23T18:07:16.2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576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as Cederroos" userId="c03c8ef2-d039-4289-9a6d-c14c6b990481" providerId="ADAL" clId="{46971E7A-23B3-40C9-A9E3-DFC78B217071}"/>
    <pc:docChg chg="undo redo custSel addSld delSld modSld sldOrd">
      <pc:chgData name="Jonas Cederroos" userId="c03c8ef2-d039-4289-9a6d-c14c6b990481" providerId="ADAL" clId="{46971E7A-23B3-40C9-A9E3-DFC78B217071}" dt="2024-05-26T14:48:39.096" v="3512" actId="47"/>
      <pc:docMkLst>
        <pc:docMk/>
      </pc:docMkLst>
      <pc:sldChg chg="modSp mod">
        <pc:chgData name="Jonas Cederroos" userId="c03c8ef2-d039-4289-9a6d-c14c6b990481" providerId="ADAL" clId="{46971E7A-23B3-40C9-A9E3-DFC78B217071}" dt="2024-05-16T13:05:56.578" v="3464" actId="20577"/>
        <pc:sldMkLst>
          <pc:docMk/>
          <pc:sldMk cId="520662789" sldId="257"/>
        </pc:sldMkLst>
        <pc:spChg chg="mod">
          <ac:chgData name="Jonas Cederroos" userId="c03c8ef2-d039-4289-9a6d-c14c6b990481" providerId="ADAL" clId="{46971E7A-23B3-40C9-A9E3-DFC78B217071}" dt="2024-05-16T13:05:56.578" v="3464" actId="20577"/>
          <ac:spMkLst>
            <pc:docMk/>
            <pc:sldMk cId="520662789" sldId="257"/>
            <ac:spMk id="3" creationId="{338ADB55-87B6-C982-8F2A-BA5462CBF8C1}"/>
          </ac:spMkLst>
        </pc:spChg>
      </pc:sldChg>
      <pc:sldChg chg="modSp mod">
        <pc:chgData name="Jonas Cederroos" userId="c03c8ef2-d039-4289-9a6d-c14c6b990481" providerId="ADAL" clId="{46971E7A-23B3-40C9-A9E3-DFC78B217071}" dt="2024-05-16T12:58:55.178" v="3431" actId="20577"/>
        <pc:sldMkLst>
          <pc:docMk/>
          <pc:sldMk cId="192511812" sldId="260"/>
        </pc:sldMkLst>
        <pc:spChg chg="mod">
          <ac:chgData name="Jonas Cederroos" userId="c03c8ef2-d039-4289-9a6d-c14c6b990481" providerId="ADAL" clId="{46971E7A-23B3-40C9-A9E3-DFC78B217071}" dt="2024-05-16T12:58:55.178" v="3431" actId="20577"/>
          <ac:spMkLst>
            <pc:docMk/>
            <pc:sldMk cId="192511812" sldId="260"/>
            <ac:spMk id="3" creationId="{FB2414D8-C099-D896-D22D-33F8A59BAAC5}"/>
          </ac:spMkLst>
        </pc:spChg>
      </pc:sldChg>
      <pc:sldChg chg="addSp modSp mod">
        <pc:chgData name="Jonas Cederroos" userId="c03c8ef2-d039-4289-9a6d-c14c6b990481" providerId="ADAL" clId="{46971E7A-23B3-40C9-A9E3-DFC78B217071}" dt="2024-04-23T18:07:36.886" v="857" actId="20577"/>
        <pc:sldMkLst>
          <pc:docMk/>
          <pc:sldMk cId="3383252280" sldId="261"/>
        </pc:sldMkLst>
        <pc:spChg chg="add mod">
          <ac:chgData name="Jonas Cederroos" userId="c03c8ef2-d039-4289-9a6d-c14c6b990481" providerId="ADAL" clId="{46971E7A-23B3-40C9-A9E3-DFC78B217071}" dt="2024-04-23T18:07:36.886" v="857" actId="20577"/>
          <ac:spMkLst>
            <pc:docMk/>
            <pc:sldMk cId="3383252280" sldId="261"/>
            <ac:spMk id="8" creationId="{6DF242BA-527E-39E1-8F79-8A6277BAC1A4}"/>
          </ac:spMkLst>
        </pc:spChg>
      </pc:sldChg>
      <pc:sldChg chg="modSp mod">
        <pc:chgData name="Jonas Cederroos" userId="c03c8ef2-d039-4289-9a6d-c14c6b990481" providerId="ADAL" clId="{46971E7A-23B3-40C9-A9E3-DFC78B217071}" dt="2024-05-22T14:50:23.347" v="3505" actId="6549"/>
        <pc:sldMkLst>
          <pc:docMk/>
          <pc:sldMk cId="2532715348" sldId="262"/>
        </pc:sldMkLst>
        <pc:spChg chg="mod">
          <ac:chgData name="Jonas Cederroos" userId="c03c8ef2-d039-4289-9a6d-c14c6b990481" providerId="ADAL" clId="{46971E7A-23B3-40C9-A9E3-DFC78B217071}" dt="2024-05-22T14:50:23.347" v="3505" actId="6549"/>
          <ac:spMkLst>
            <pc:docMk/>
            <pc:sldMk cId="2532715348" sldId="262"/>
            <ac:spMk id="6" creationId="{40823491-9AE0-E1A9-D611-331E8DBC9C12}"/>
          </ac:spMkLst>
        </pc:spChg>
      </pc:sldChg>
      <pc:sldChg chg="modSp mod">
        <pc:chgData name="Jonas Cederroos" userId="c03c8ef2-d039-4289-9a6d-c14c6b990481" providerId="ADAL" clId="{46971E7A-23B3-40C9-A9E3-DFC78B217071}" dt="2024-05-22T14:38:11.643" v="3492" actId="20577"/>
        <pc:sldMkLst>
          <pc:docMk/>
          <pc:sldMk cId="3284161444" sldId="263"/>
        </pc:sldMkLst>
        <pc:spChg chg="mod">
          <ac:chgData name="Jonas Cederroos" userId="c03c8ef2-d039-4289-9a6d-c14c6b990481" providerId="ADAL" clId="{46971E7A-23B3-40C9-A9E3-DFC78B217071}" dt="2024-05-22T14:38:11.643" v="3492" actId="20577"/>
          <ac:spMkLst>
            <pc:docMk/>
            <pc:sldMk cId="3284161444" sldId="263"/>
            <ac:spMk id="3" creationId="{436F7329-C9ED-7F2F-EBED-6C8E64D8B555}"/>
          </ac:spMkLst>
        </pc:spChg>
      </pc:sldChg>
      <pc:sldChg chg="modSp del mod modShow">
        <pc:chgData name="Jonas Cederroos" userId="c03c8ef2-d039-4289-9a6d-c14c6b990481" providerId="ADAL" clId="{46971E7A-23B3-40C9-A9E3-DFC78B217071}" dt="2024-04-26T14:28:22.252" v="3422" actId="2696"/>
        <pc:sldMkLst>
          <pc:docMk/>
          <pc:sldMk cId="1541612284" sldId="264"/>
        </pc:sldMkLst>
        <pc:spChg chg="mod">
          <ac:chgData name="Jonas Cederroos" userId="c03c8ef2-d039-4289-9a6d-c14c6b990481" providerId="ADAL" clId="{46971E7A-23B3-40C9-A9E3-DFC78B217071}" dt="2024-04-23T18:42:49.905" v="3196" actId="20577"/>
          <ac:spMkLst>
            <pc:docMk/>
            <pc:sldMk cId="1541612284" sldId="264"/>
            <ac:spMk id="3" creationId="{C2F415FD-2046-A5BA-A977-1A101F952219}"/>
          </ac:spMkLst>
        </pc:spChg>
      </pc:sldChg>
      <pc:sldChg chg="del mod modShow">
        <pc:chgData name="Jonas Cederroos" userId="c03c8ef2-d039-4289-9a6d-c14c6b990481" providerId="ADAL" clId="{46971E7A-23B3-40C9-A9E3-DFC78B217071}" dt="2024-04-26T14:28:43.532" v="3429" actId="47"/>
        <pc:sldMkLst>
          <pc:docMk/>
          <pc:sldMk cId="3533398573" sldId="265"/>
        </pc:sldMkLst>
      </pc:sldChg>
      <pc:sldChg chg="del mod modShow">
        <pc:chgData name="Jonas Cederroos" userId="c03c8ef2-d039-4289-9a6d-c14c6b990481" providerId="ADAL" clId="{46971E7A-23B3-40C9-A9E3-DFC78B217071}" dt="2024-04-26T14:28:22.252" v="3422" actId="2696"/>
        <pc:sldMkLst>
          <pc:docMk/>
          <pc:sldMk cId="2469947625" sldId="266"/>
        </pc:sldMkLst>
      </pc:sldChg>
      <pc:sldChg chg="add del mod modShow">
        <pc:chgData name="Jonas Cederroos" userId="c03c8ef2-d039-4289-9a6d-c14c6b990481" providerId="ADAL" clId="{46971E7A-23B3-40C9-A9E3-DFC78B217071}" dt="2024-04-26T14:28:22.252" v="3422" actId="2696"/>
        <pc:sldMkLst>
          <pc:docMk/>
          <pc:sldMk cId="2768296110" sldId="267"/>
        </pc:sldMkLst>
      </pc:sldChg>
      <pc:sldChg chg="modSp del mod modShow">
        <pc:chgData name="Jonas Cederroos" userId="c03c8ef2-d039-4289-9a6d-c14c6b990481" providerId="ADAL" clId="{46971E7A-23B3-40C9-A9E3-DFC78B217071}" dt="2024-04-26T14:28:43.532" v="3429" actId="47"/>
        <pc:sldMkLst>
          <pc:docMk/>
          <pc:sldMk cId="1500843235" sldId="268"/>
        </pc:sldMkLst>
        <pc:spChg chg="mod">
          <ac:chgData name="Jonas Cederroos" userId="c03c8ef2-d039-4289-9a6d-c14c6b990481" providerId="ADAL" clId="{46971E7A-23B3-40C9-A9E3-DFC78B217071}" dt="2024-04-23T17:47:29.450" v="85" actId="20577"/>
          <ac:spMkLst>
            <pc:docMk/>
            <pc:sldMk cId="1500843235" sldId="268"/>
            <ac:spMk id="3" creationId="{DDE8B231-AC7C-A24F-109C-444E6F2672BF}"/>
          </ac:spMkLst>
        </pc:spChg>
      </pc:sldChg>
      <pc:sldChg chg="modSp mod">
        <pc:chgData name="Jonas Cederroos" userId="c03c8ef2-d039-4289-9a6d-c14c6b990481" providerId="ADAL" clId="{46971E7A-23B3-40C9-A9E3-DFC78B217071}" dt="2024-04-23T18:18:48.199" v="1369" actId="20577"/>
        <pc:sldMkLst>
          <pc:docMk/>
          <pc:sldMk cId="3735926946" sldId="269"/>
        </pc:sldMkLst>
        <pc:spChg chg="mod">
          <ac:chgData name="Jonas Cederroos" userId="c03c8ef2-d039-4289-9a6d-c14c6b990481" providerId="ADAL" clId="{46971E7A-23B3-40C9-A9E3-DFC78B217071}" dt="2024-04-23T18:18:48.199" v="1369" actId="20577"/>
          <ac:spMkLst>
            <pc:docMk/>
            <pc:sldMk cId="3735926946" sldId="269"/>
            <ac:spMk id="3" creationId="{75296577-C8FB-2A1D-8809-D3427CAD5C2A}"/>
          </ac:spMkLst>
        </pc:spChg>
      </pc:sldChg>
      <pc:sldChg chg="modSp mod">
        <pc:chgData name="Jonas Cederroos" userId="c03c8ef2-d039-4289-9a6d-c14c6b990481" providerId="ADAL" clId="{46971E7A-23B3-40C9-A9E3-DFC78B217071}" dt="2024-04-23T18:36:37.141" v="3002" actId="20577"/>
        <pc:sldMkLst>
          <pc:docMk/>
          <pc:sldMk cId="2056494293" sldId="270"/>
        </pc:sldMkLst>
        <pc:spChg chg="mod">
          <ac:chgData name="Jonas Cederroos" userId="c03c8ef2-d039-4289-9a6d-c14c6b990481" providerId="ADAL" clId="{46971E7A-23B3-40C9-A9E3-DFC78B217071}" dt="2024-04-23T18:36:37.141" v="3002" actId="20577"/>
          <ac:spMkLst>
            <pc:docMk/>
            <pc:sldMk cId="2056494293" sldId="270"/>
            <ac:spMk id="3" creationId="{AC4C3982-C8F4-33E0-FAD8-27FE31884B13}"/>
          </ac:spMkLst>
        </pc:spChg>
      </pc:sldChg>
      <pc:sldChg chg="modSp new del mod">
        <pc:chgData name="Jonas Cederroos" userId="c03c8ef2-d039-4289-9a6d-c14c6b990481" providerId="ADAL" clId="{46971E7A-23B3-40C9-A9E3-DFC78B217071}" dt="2024-04-23T17:54:53.267" v="295" actId="2696"/>
        <pc:sldMkLst>
          <pc:docMk/>
          <pc:sldMk cId="1312927474" sldId="271"/>
        </pc:sldMkLst>
        <pc:spChg chg="mod">
          <ac:chgData name="Jonas Cederroos" userId="c03c8ef2-d039-4289-9a6d-c14c6b990481" providerId="ADAL" clId="{46971E7A-23B3-40C9-A9E3-DFC78B217071}" dt="2024-04-23T17:52:53.860" v="165" actId="20577"/>
          <ac:spMkLst>
            <pc:docMk/>
            <pc:sldMk cId="1312927474" sldId="271"/>
            <ac:spMk id="2" creationId="{2A0AA462-BFD8-945F-651F-CFB7CCDF55B1}"/>
          </ac:spMkLst>
        </pc:spChg>
        <pc:spChg chg="mod">
          <ac:chgData name="Jonas Cederroos" userId="c03c8ef2-d039-4289-9a6d-c14c6b990481" providerId="ADAL" clId="{46971E7A-23B3-40C9-A9E3-DFC78B217071}" dt="2024-04-23T17:53:24.125" v="216" actId="20577"/>
          <ac:spMkLst>
            <pc:docMk/>
            <pc:sldMk cId="1312927474" sldId="271"/>
            <ac:spMk id="3" creationId="{C1E085C4-7AB2-C811-DD97-645FFD426D81}"/>
          </ac:spMkLst>
        </pc:spChg>
      </pc:sldChg>
      <pc:sldChg chg="addSp delSp modSp new del mod modShow">
        <pc:chgData name="Jonas Cederroos" userId="c03c8ef2-d039-4289-9a6d-c14c6b990481" providerId="ADAL" clId="{46971E7A-23B3-40C9-A9E3-DFC78B217071}" dt="2024-05-26T14:48:27.927" v="3506" actId="47"/>
        <pc:sldMkLst>
          <pc:docMk/>
          <pc:sldMk cId="3405563540" sldId="271"/>
        </pc:sldMkLst>
        <pc:spChg chg="mod">
          <ac:chgData name="Jonas Cederroos" userId="c03c8ef2-d039-4289-9a6d-c14c6b990481" providerId="ADAL" clId="{46971E7A-23B3-40C9-A9E3-DFC78B217071}" dt="2024-04-23T18:21:57.772" v="1785" actId="20577"/>
          <ac:spMkLst>
            <pc:docMk/>
            <pc:sldMk cId="3405563540" sldId="271"/>
            <ac:spMk id="2" creationId="{0249C032-26B4-29FC-76CF-61F241C867AB}"/>
          </ac:spMkLst>
        </pc:spChg>
        <pc:spChg chg="mod">
          <ac:chgData name="Jonas Cederroos" userId="c03c8ef2-d039-4289-9a6d-c14c6b990481" providerId="ADAL" clId="{46971E7A-23B3-40C9-A9E3-DFC78B217071}" dt="2024-04-23T18:13:53.551" v="975" actId="20577"/>
          <ac:spMkLst>
            <pc:docMk/>
            <pc:sldMk cId="3405563540" sldId="271"/>
            <ac:spMk id="3" creationId="{CC23C254-0D05-9C7E-A764-94F0F386A0DA}"/>
          </ac:spMkLst>
        </pc:spChg>
        <pc:spChg chg="add del">
          <ac:chgData name="Jonas Cederroos" userId="c03c8ef2-d039-4289-9a6d-c14c6b990481" providerId="ADAL" clId="{46971E7A-23B3-40C9-A9E3-DFC78B217071}" dt="2024-04-23T18:14:24.254" v="977" actId="22"/>
          <ac:spMkLst>
            <pc:docMk/>
            <pc:sldMk cId="3405563540" sldId="271"/>
            <ac:spMk id="5" creationId="{818AB7B0-4C31-9713-5875-5A83D1207A31}"/>
          </ac:spMkLst>
        </pc:spChg>
      </pc:sldChg>
      <pc:sldChg chg="modSp add del mod modShow">
        <pc:chgData name="Jonas Cederroos" userId="c03c8ef2-d039-4289-9a6d-c14c6b990481" providerId="ADAL" clId="{46971E7A-23B3-40C9-A9E3-DFC78B217071}" dt="2024-05-26T14:48:30.944" v="3507" actId="47"/>
        <pc:sldMkLst>
          <pc:docMk/>
          <pc:sldMk cId="1049788738" sldId="272"/>
        </pc:sldMkLst>
        <pc:spChg chg="mod">
          <ac:chgData name="Jonas Cederroos" userId="c03c8ef2-d039-4289-9a6d-c14c6b990481" providerId="ADAL" clId="{46971E7A-23B3-40C9-A9E3-DFC78B217071}" dt="2024-04-23T18:22:03.663" v="1794" actId="20577"/>
          <ac:spMkLst>
            <pc:docMk/>
            <pc:sldMk cId="1049788738" sldId="272"/>
            <ac:spMk id="2" creationId="{0249C032-26B4-29FC-76CF-61F241C867AB}"/>
          </ac:spMkLst>
        </pc:spChg>
        <pc:spChg chg="mod">
          <ac:chgData name="Jonas Cederroos" userId="c03c8ef2-d039-4289-9a6d-c14c6b990481" providerId="ADAL" clId="{46971E7A-23B3-40C9-A9E3-DFC78B217071}" dt="2024-04-23T18:21:01.365" v="1753" actId="20577"/>
          <ac:spMkLst>
            <pc:docMk/>
            <pc:sldMk cId="1049788738" sldId="272"/>
            <ac:spMk id="3" creationId="{CC23C254-0D05-9C7E-A764-94F0F386A0DA}"/>
          </ac:spMkLst>
        </pc:spChg>
      </pc:sldChg>
      <pc:sldChg chg="modSp add del mod modShow">
        <pc:chgData name="Jonas Cederroos" userId="c03c8ef2-d039-4289-9a6d-c14c6b990481" providerId="ADAL" clId="{46971E7A-23B3-40C9-A9E3-DFC78B217071}" dt="2024-05-26T14:48:33.207" v="3508" actId="47"/>
        <pc:sldMkLst>
          <pc:docMk/>
          <pc:sldMk cId="3669713829" sldId="273"/>
        </pc:sldMkLst>
        <pc:spChg chg="mod">
          <ac:chgData name="Jonas Cederroos" userId="c03c8ef2-d039-4289-9a6d-c14c6b990481" providerId="ADAL" clId="{46971E7A-23B3-40C9-A9E3-DFC78B217071}" dt="2024-04-23T18:22:13.900" v="1803" actId="20577"/>
          <ac:spMkLst>
            <pc:docMk/>
            <pc:sldMk cId="3669713829" sldId="273"/>
            <ac:spMk id="2" creationId="{0249C032-26B4-29FC-76CF-61F241C867AB}"/>
          </ac:spMkLst>
        </pc:spChg>
        <pc:spChg chg="mod">
          <ac:chgData name="Jonas Cederroos" userId="c03c8ef2-d039-4289-9a6d-c14c6b990481" providerId="ADAL" clId="{46971E7A-23B3-40C9-A9E3-DFC78B217071}" dt="2024-04-23T18:23:52.037" v="1875" actId="20577"/>
          <ac:spMkLst>
            <pc:docMk/>
            <pc:sldMk cId="3669713829" sldId="273"/>
            <ac:spMk id="3" creationId="{CC23C254-0D05-9C7E-A764-94F0F386A0DA}"/>
          </ac:spMkLst>
        </pc:spChg>
      </pc:sldChg>
      <pc:sldChg chg="modSp add del mod modShow">
        <pc:chgData name="Jonas Cederroos" userId="c03c8ef2-d039-4289-9a6d-c14c6b990481" providerId="ADAL" clId="{46971E7A-23B3-40C9-A9E3-DFC78B217071}" dt="2024-05-26T14:48:34.816" v="3509" actId="47"/>
        <pc:sldMkLst>
          <pc:docMk/>
          <pc:sldMk cId="32512406" sldId="274"/>
        </pc:sldMkLst>
        <pc:spChg chg="mod">
          <ac:chgData name="Jonas Cederroos" userId="c03c8ef2-d039-4289-9a6d-c14c6b990481" providerId="ADAL" clId="{46971E7A-23B3-40C9-A9E3-DFC78B217071}" dt="2024-04-23T18:27:44.398" v="2132" actId="20577"/>
          <ac:spMkLst>
            <pc:docMk/>
            <pc:sldMk cId="32512406" sldId="274"/>
            <ac:spMk id="2" creationId="{0249C032-26B4-29FC-76CF-61F241C867AB}"/>
          </ac:spMkLst>
        </pc:spChg>
        <pc:spChg chg="mod">
          <ac:chgData name="Jonas Cederroos" userId="c03c8ef2-d039-4289-9a6d-c14c6b990481" providerId="ADAL" clId="{46971E7A-23B3-40C9-A9E3-DFC78B217071}" dt="2024-04-23T18:26:35.530" v="2098" actId="5793"/>
          <ac:spMkLst>
            <pc:docMk/>
            <pc:sldMk cId="32512406" sldId="274"/>
            <ac:spMk id="3" creationId="{CC23C254-0D05-9C7E-A764-94F0F386A0DA}"/>
          </ac:spMkLst>
        </pc:spChg>
      </pc:sldChg>
      <pc:sldChg chg="modSp add del mod modShow">
        <pc:chgData name="Jonas Cederroos" userId="c03c8ef2-d039-4289-9a6d-c14c6b990481" providerId="ADAL" clId="{46971E7A-23B3-40C9-A9E3-DFC78B217071}" dt="2024-05-26T14:48:36.378" v="3510" actId="47"/>
        <pc:sldMkLst>
          <pc:docMk/>
          <pc:sldMk cId="2500780280" sldId="275"/>
        </pc:sldMkLst>
        <pc:spChg chg="mod">
          <ac:chgData name="Jonas Cederroos" userId="c03c8ef2-d039-4289-9a6d-c14c6b990481" providerId="ADAL" clId="{46971E7A-23B3-40C9-A9E3-DFC78B217071}" dt="2024-04-23T18:27:35.663" v="2124" actId="20577"/>
          <ac:spMkLst>
            <pc:docMk/>
            <pc:sldMk cId="2500780280" sldId="275"/>
            <ac:spMk id="2" creationId="{0249C032-26B4-29FC-76CF-61F241C867AB}"/>
          </ac:spMkLst>
        </pc:spChg>
        <pc:spChg chg="mod">
          <ac:chgData name="Jonas Cederroos" userId="c03c8ef2-d039-4289-9a6d-c14c6b990481" providerId="ADAL" clId="{46971E7A-23B3-40C9-A9E3-DFC78B217071}" dt="2024-04-23T18:29:26.413" v="2274" actId="20577"/>
          <ac:spMkLst>
            <pc:docMk/>
            <pc:sldMk cId="2500780280" sldId="275"/>
            <ac:spMk id="3" creationId="{CC23C254-0D05-9C7E-A764-94F0F386A0DA}"/>
          </ac:spMkLst>
        </pc:spChg>
      </pc:sldChg>
      <pc:sldChg chg="modSp add del mod modShow">
        <pc:chgData name="Jonas Cederroos" userId="c03c8ef2-d039-4289-9a6d-c14c6b990481" providerId="ADAL" clId="{46971E7A-23B3-40C9-A9E3-DFC78B217071}" dt="2024-05-26T14:48:37.710" v="3511" actId="47"/>
        <pc:sldMkLst>
          <pc:docMk/>
          <pc:sldMk cId="1214055424" sldId="276"/>
        </pc:sldMkLst>
        <pc:spChg chg="mod">
          <ac:chgData name="Jonas Cederroos" userId="c03c8ef2-d039-4289-9a6d-c14c6b990481" providerId="ADAL" clId="{46971E7A-23B3-40C9-A9E3-DFC78B217071}" dt="2024-04-23T18:30:21.280" v="2323" actId="20577"/>
          <ac:spMkLst>
            <pc:docMk/>
            <pc:sldMk cId="1214055424" sldId="276"/>
            <ac:spMk id="2" creationId="{0249C032-26B4-29FC-76CF-61F241C867AB}"/>
          </ac:spMkLst>
        </pc:spChg>
        <pc:spChg chg="mod">
          <ac:chgData name="Jonas Cederroos" userId="c03c8ef2-d039-4289-9a6d-c14c6b990481" providerId="ADAL" clId="{46971E7A-23B3-40C9-A9E3-DFC78B217071}" dt="2024-04-23T18:32:53.169" v="2647" actId="6549"/>
          <ac:spMkLst>
            <pc:docMk/>
            <pc:sldMk cId="1214055424" sldId="276"/>
            <ac:spMk id="3" creationId="{CC23C254-0D05-9C7E-A764-94F0F386A0DA}"/>
          </ac:spMkLst>
        </pc:spChg>
      </pc:sldChg>
      <pc:sldChg chg="modSp add del mod modShow">
        <pc:chgData name="Jonas Cederroos" userId="c03c8ef2-d039-4289-9a6d-c14c6b990481" providerId="ADAL" clId="{46971E7A-23B3-40C9-A9E3-DFC78B217071}" dt="2024-05-26T14:48:39.096" v="3512" actId="47"/>
        <pc:sldMkLst>
          <pc:docMk/>
          <pc:sldMk cId="2409861746" sldId="277"/>
        </pc:sldMkLst>
        <pc:spChg chg="mod">
          <ac:chgData name="Jonas Cederroos" userId="c03c8ef2-d039-4289-9a6d-c14c6b990481" providerId="ADAL" clId="{46971E7A-23B3-40C9-A9E3-DFC78B217071}" dt="2024-04-23T18:33:17.842" v="2712" actId="6549"/>
          <ac:spMkLst>
            <pc:docMk/>
            <pc:sldMk cId="2409861746" sldId="277"/>
            <ac:spMk id="2" creationId="{0249C032-26B4-29FC-76CF-61F241C867AB}"/>
          </ac:spMkLst>
        </pc:spChg>
        <pc:spChg chg="mod">
          <ac:chgData name="Jonas Cederroos" userId="c03c8ef2-d039-4289-9a6d-c14c6b990481" providerId="ADAL" clId="{46971E7A-23B3-40C9-A9E3-DFC78B217071}" dt="2024-04-23T18:34:18.471" v="2911" actId="6549"/>
          <ac:spMkLst>
            <pc:docMk/>
            <pc:sldMk cId="2409861746" sldId="277"/>
            <ac:spMk id="3" creationId="{CC23C254-0D05-9C7E-A764-94F0F386A0DA}"/>
          </ac:spMkLst>
        </pc:spChg>
      </pc:sldChg>
      <pc:sldChg chg="modSp new mod">
        <pc:chgData name="Jonas Cederroos" userId="c03c8ef2-d039-4289-9a6d-c14c6b990481" providerId="ADAL" clId="{46971E7A-23B3-40C9-A9E3-DFC78B217071}" dt="2024-04-23T18:34:38.190" v="2925" actId="20577"/>
        <pc:sldMkLst>
          <pc:docMk/>
          <pc:sldMk cId="293562050" sldId="278"/>
        </pc:sldMkLst>
        <pc:spChg chg="mod">
          <ac:chgData name="Jonas Cederroos" userId="c03c8ef2-d039-4289-9a6d-c14c6b990481" providerId="ADAL" clId="{46971E7A-23B3-40C9-A9E3-DFC78B217071}" dt="2024-04-23T18:34:32.783" v="2918" actId="20577"/>
          <ac:spMkLst>
            <pc:docMk/>
            <pc:sldMk cId="293562050" sldId="278"/>
            <ac:spMk id="2" creationId="{FBD6D584-AC40-13AF-DDD7-EA8F81992043}"/>
          </ac:spMkLst>
        </pc:spChg>
        <pc:spChg chg="mod">
          <ac:chgData name="Jonas Cederroos" userId="c03c8ef2-d039-4289-9a6d-c14c6b990481" providerId="ADAL" clId="{46971E7A-23B3-40C9-A9E3-DFC78B217071}" dt="2024-04-23T18:34:38.190" v="2925" actId="20577"/>
          <ac:spMkLst>
            <pc:docMk/>
            <pc:sldMk cId="293562050" sldId="278"/>
            <ac:spMk id="3" creationId="{1F6FD6F1-4FD1-6EBD-7660-07E911A33400}"/>
          </ac:spMkLst>
        </pc:spChg>
      </pc:sldChg>
      <pc:sldChg chg="modSp new mod ord">
        <pc:chgData name="Jonas Cederroos" userId="c03c8ef2-d039-4289-9a6d-c14c6b990481" providerId="ADAL" clId="{46971E7A-23B3-40C9-A9E3-DFC78B217071}" dt="2024-05-22T14:44:53.052" v="3501" actId="20577"/>
        <pc:sldMkLst>
          <pc:docMk/>
          <pc:sldMk cId="140014331" sldId="279"/>
        </pc:sldMkLst>
        <pc:spChg chg="mod">
          <ac:chgData name="Jonas Cederroos" userId="c03c8ef2-d039-4289-9a6d-c14c6b990481" providerId="ADAL" clId="{46971E7A-23B3-40C9-A9E3-DFC78B217071}" dt="2024-04-23T18:38:15.037" v="3006"/>
          <ac:spMkLst>
            <pc:docMk/>
            <pc:sldMk cId="140014331" sldId="279"/>
            <ac:spMk id="2" creationId="{771F4CBC-1362-FEB2-0F2F-8A9926EDBCB6}"/>
          </ac:spMkLst>
        </pc:spChg>
        <pc:spChg chg="mod">
          <ac:chgData name="Jonas Cederroos" userId="c03c8ef2-d039-4289-9a6d-c14c6b990481" providerId="ADAL" clId="{46971E7A-23B3-40C9-A9E3-DFC78B217071}" dt="2024-05-22T14:44:53.052" v="3501" actId="20577"/>
          <ac:spMkLst>
            <pc:docMk/>
            <pc:sldMk cId="140014331" sldId="279"/>
            <ac:spMk id="3" creationId="{314DFF5A-43CC-AFE4-16D6-937243E07D45}"/>
          </ac:spMkLst>
        </pc:spChg>
      </pc:sldChg>
      <pc:sldChg chg="modSp new mod">
        <pc:chgData name="Jonas Cederroos" userId="c03c8ef2-d039-4289-9a6d-c14c6b990481" providerId="ADAL" clId="{46971E7A-23B3-40C9-A9E3-DFC78B217071}" dt="2024-05-22T14:40:07.036" v="3498" actId="114"/>
        <pc:sldMkLst>
          <pc:docMk/>
          <pc:sldMk cId="3490336804" sldId="280"/>
        </pc:sldMkLst>
        <pc:spChg chg="mod">
          <ac:chgData name="Jonas Cederroos" userId="c03c8ef2-d039-4289-9a6d-c14c6b990481" providerId="ADAL" clId="{46971E7A-23B3-40C9-A9E3-DFC78B217071}" dt="2024-04-26T13:59:41.194" v="3357" actId="20577"/>
          <ac:spMkLst>
            <pc:docMk/>
            <pc:sldMk cId="3490336804" sldId="280"/>
            <ac:spMk id="2" creationId="{24A9E698-04EA-9D1E-8900-347F1699F57A}"/>
          </ac:spMkLst>
        </pc:spChg>
        <pc:spChg chg="mod">
          <ac:chgData name="Jonas Cederroos" userId="c03c8ef2-d039-4289-9a6d-c14c6b990481" providerId="ADAL" clId="{46971E7A-23B3-40C9-A9E3-DFC78B217071}" dt="2024-05-22T14:40:07.036" v="3498" actId="114"/>
          <ac:spMkLst>
            <pc:docMk/>
            <pc:sldMk cId="3490336804" sldId="280"/>
            <ac:spMk id="3" creationId="{829B83E5-31C9-049E-5701-9DBAD3E27FA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B508A-B412-184F-E130-0CE152B332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C14A49-CC10-B735-352D-87FB02C7E9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0F26C-D225-AF3C-49AF-C321C2F68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2119-B4AB-4718-9B5F-3DAE0D77E6B0}" type="datetimeFigureOut">
              <a:rPr lang="sv-SE" smtClean="0"/>
              <a:t>2024-05-26</a:t>
            </a:fld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6D570-BCCC-985E-FD4F-CA7D12624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A7A4A-AB4D-D4A0-BC50-C2EC1EC52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21916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F7763-D818-BF4D-5819-DA531026A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68A14-3281-21F1-088A-0F93A6C34D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B5865-5382-6EE7-CD22-395B950B2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2119-B4AB-4718-9B5F-3DAE0D77E6B0}" type="datetimeFigureOut">
              <a:rPr lang="sv-SE" smtClean="0"/>
              <a:t>2024-05-26</a:t>
            </a:fld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8F84FF-EC75-811B-3C86-B5D6614A4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216BE-C955-AC52-0DDE-7C2235030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61504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2D56F-7257-35FC-B09A-9131144B1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89AB6-2D80-5C89-7A09-E53EF315B1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9B8766-0AEF-9C92-CC9D-96F31DF3F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2119-B4AB-4718-9B5F-3DAE0D77E6B0}" type="datetimeFigureOut">
              <a:rPr lang="sv-SE" smtClean="0"/>
              <a:t>2024-05-26</a:t>
            </a:fld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0591F8-7247-72AF-FA1B-14BAEA89B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0E679-8D57-D00D-ACD2-F1E3A6B87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2866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41F67-DE9A-0EA1-19EA-D06BE0F6B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4E514-0C76-553D-D839-E07FBD7655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43776D-7077-B8A1-FA37-CA8C80ADE1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9F6E9F-8C85-F34E-2587-60E151F9B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2119-B4AB-4718-9B5F-3DAE0D77E6B0}" type="datetimeFigureOut">
              <a:rPr lang="sv-SE" smtClean="0"/>
              <a:t>2024-05-26</a:t>
            </a:fld>
            <a:endParaRPr lang="sv-S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837C1-2C5A-1E2E-077F-21F21D986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D7AA14-0D63-1BC4-A729-098E9C0B2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05925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9CB8C-7105-6CD3-8B93-E87AA2A33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7684F2-6C6F-EB57-67B5-174A884271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F33762-7418-31FF-D791-D25E64CA8A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D2B758-59C3-9272-C57F-AF86BD91D9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5206C3-67E2-0B9D-13B5-E296521A79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118676-0AF1-A5C0-A6A5-CF9014DC2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2119-B4AB-4718-9B5F-3DAE0D77E6B0}" type="datetimeFigureOut">
              <a:rPr lang="sv-SE" smtClean="0"/>
              <a:t>2024-05-26</a:t>
            </a:fld>
            <a:endParaRPr lang="sv-SE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CC5A16-2600-FB7D-7503-23E269ECE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85E71B-B929-C5E2-9F69-D7F01B9BF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56055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CB1EE-9002-DF69-53DA-75D09B063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9BC4A1-C755-FFA8-92BE-BCDD80648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2119-B4AB-4718-9B5F-3DAE0D77E6B0}" type="datetimeFigureOut">
              <a:rPr lang="sv-SE" smtClean="0"/>
              <a:t>2024-05-26</a:t>
            </a:fld>
            <a:endParaRPr lang="sv-S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083E35-9592-E948-CAAC-341693866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073C3E-C6DE-9397-66A2-1A6771E05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29767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7231FF-3949-2A60-6C6E-ADCC2DB20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2119-B4AB-4718-9B5F-3DAE0D77E6B0}" type="datetimeFigureOut">
              <a:rPr lang="sv-SE" smtClean="0"/>
              <a:t>2024-05-26</a:t>
            </a:fld>
            <a:endParaRPr lang="sv-S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5E88B0-EBD1-5FCD-E035-562A1F562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F870B1-B3D6-0D85-594D-6CA0530DC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60952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9CA3D-C880-953E-2A1A-30AB413EE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98D38-3BFC-4CB5-B29E-8B9749E9B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05AAE9-9262-1CB7-5B1E-79F1208AC8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0659DA-FC6D-BCF9-F4DB-F800E9519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2119-B4AB-4718-9B5F-3DAE0D77E6B0}" type="datetimeFigureOut">
              <a:rPr lang="sv-SE" smtClean="0"/>
              <a:t>2024-05-26</a:t>
            </a:fld>
            <a:endParaRPr lang="sv-S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6F2E55-6D11-1225-B101-7C7785BED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94C26-2206-FA1D-D54B-C7F2627CC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44396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991-E5F3-974B-F924-015DCF230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349D26-AD59-8BDD-E57C-D5717E914A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9EECE7-9575-3210-D52D-87C44EB9AC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72F920-37CA-1229-8FEA-DE937AF2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2119-B4AB-4718-9B5F-3DAE0D77E6B0}" type="datetimeFigureOut">
              <a:rPr lang="sv-SE" smtClean="0"/>
              <a:t>2024-05-26</a:t>
            </a:fld>
            <a:endParaRPr lang="sv-S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943380-02D4-F4D7-B76F-55F2210B6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D70F1D-DAB8-65B1-C328-56EEF03B0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92264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D99F1-AA8D-B3F8-6CE9-580154AD1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34C814-9E5C-0D33-D368-E738D58090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F77562-57E7-27A0-AB48-4ADC530E3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2119-B4AB-4718-9B5F-3DAE0D77E6B0}" type="datetimeFigureOut">
              <a:rPr lang="sv-SE" smtClean="0"/>
              <a:t>2024-05-26</a:t>
            </a:fld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3C972-9D52-AF98-64A7-45B43142C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9B71A0-90A5-0DC3-0FE1-FE1AD2F2E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35983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D92A9B-6A3C-CFC0-2EF8-BCE2C2164A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18814B-FF7B-8C19-AD2E-C4C0ADA7F8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2EA822-553D-4E92-531A-B19B45AB9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42119-B4AB-4718-9B5F-3DAE0D77E6B0}" type="datetimeFigureOut">
              <a:rPr lang="sv-SE" smtClean="0"/>
              <a:t>2024-05-26</a:t>
            </a:fld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92BDD2-5415-0DC4-4F3B-63A911012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03C87D-153C-7FE2-2F72-23ED5A430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1155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17C3AF-C9D0-D6BA-36EE-506E73A33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42B5D0-7DEF-C0C3-8988-EC52993BE9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7FED9-2F65-942B-4D61-ED4951FC9D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42119-B4AB-4718-9B5F-3DAE0D77E6B0}" type="datetimeFigureOut">
              <a:rPr lang="sv-SE" smtClean="0"/>
              <a:t>2024-05-26</a:t>
            </a:fld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FF473-FED6-FCB5-DF55-4FBAD79A85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A3EB2-B6DF-B1CC-15FE-A43833800E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84B81-53E9-4F95-AC0D-E0517CA696C6}" type="slidenum">
              <a:rPr lang="sv-SE" smtClean="0"/>
              <a:t>‹#›</a:t>
            </a:fld>
            <a:endParaRPr lang="sv-SE" dirty="0"/>
          </a:p>
        </p:txBody>
      </p:sp>
      <p:pic>
        <p:nvPicPr>
          <p:cNvPr id="7" name="Picture 4" descr="En bild som visar text, clipart&#10;&#10;Automatiskt genererad beskrivning">
            <a:extLst>
              <a:ext uri="{FF2B5EF4-FFF2-40B4-BE49-F238E27FC236}">
                <a16:creationId xmlns:a16="http://schemas.microsoft.com/office/drawing/2014/main" id="{948BB14D-2B8F-44FC-3D56-EB02AF5A8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9705" y="114371"/>
            <a:ext cx="1428927" cy="1725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845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E6D0618-F42E-117F-6399-7945EA9CE5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Föräldramöte</a:t>
            </a:r>
            <a:br>
              <a:rPr lang="sv-SE" dirty="0"/>
            </a:br>
            <a:r>
              <a:rPr lang="sv-SE" dirty="0"/>
              <a:t>P16 Öst (U8)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32FCFC8-B716-8752-99B7-BE26187055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Säsongen 24/25</a:t>
            </a:r>
          </a:p>
        </p:txBody>
      </p:sp>
    </p:spTree>
    <p:extLst>
      <p:ext uri="{BB962C8B-B14F-4D97-AF65-F5344CB8AC3E}">
        <p14:creationId xmlns:p14="http://schemas.microsoft.com/office/powerpoint/2010/main" val="1217476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E10650-FE48-B6FC-06C4-DB4A76C7F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Agenda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38ADB55-87B6-C982-8F2A-BA5462CBF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/>
            <a:endParaRPr lang="sv-SE" sz="1800" b="0" i="0" u="none" strike="noStrike" baseline="0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r>
              <a:rPr lang="sv-SE" dirty="0"/>
              <a:t>Vision</a:t>
            </a:r>
          </a:p>
          <a:p>
            <a:pPr algn="l"/>
            <a:r>
              <a:rPr lang="sv-SE" dirty="0"/>
              <a:t>Värdegrund</a:t>
            </a:r>
          </a:p>
          <a:p>
            <a:pPr algn="l"/>
            <a:r>
              <a:rPr lang="sv-SE" dirty="0"/>
              <a:t>Spelare</a:t>
            </a:r>
          </a:p>
          <a:p>
            <a:pPr algn="l"/>
            <a:r>
              <a:rPr lang="sv-SE" dirty="0"/>
              <a:t>Tränare</a:t>
            </a:r>
          </a:p>
          <a:p>
            <a:pPr algn="l"/>
            <a:r>
              <a:rPr lang="sv-SE" dirty="0"/>
              <a:t>Träningar</a:t>
            </a:r>
          </a:p>
          <a:p>
            <a:pPr algn="l"/>
            <a:r>
              <a:rPr lang="sv-SE" dirty="0"/>
              <a:t>Ekonomi</a:t>
            </a:r>
          </a:p>
          <a:p>
            <a:pPr algn="l"/>
            <a:r>
              <a:rPr lang="sv-SE" dirty="0"/>
              <a:t>Organisation (P16 Öst)</a:t>
            </a:r>
          </a:p>
          <a:p>
            <a:pPr algn="l"/>
            <a:r>
              <a:rPr lang="sv-SE" dirty="0"/>
              <a:t>Övrigt</a:t>
            </a:r>
          </a:p>
        </p:txBody>
      </p:sp>
    </p:spTree>
    <p:extLst>
      <p:ext uri="{BB962C8B-B14F-4D97-AF65-F5344CB8AC3E}">
        <p14:creationId xmlns:p14="http://schemas.microsoft.com/office/powerpoint/2010/main" val="520662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F49CF8EF-B2CD-6F59-15E5-41EA9760E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8" y="0"/>
            <a:ext cx="12163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059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1F033CB6-8BEE-92DD-8907-839E77220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7" y="0"/>
            <a:ext cx="121779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928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CCECAFC-E7C6-26A0-25CE-89505D93C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Spelare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B2414D8-C099-D896-D22D-33F8A59BAAC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v-SE" dirty="0"/>
              <a:t>31 registrerade spelare</a:t>
            </a:r>
          </a:p>
          <a:p>
            <a:pPr algn="l"/>
            <a:r>
              <a:rPr lang="sv-SE" dirty="0"/>
              <a:t>Gissningsvis kommer vi bli upp emot 40st under säsongen</a:t>
            </a:r>
          </a:p>
          <a:p>
            <a:pPr algn="l"/>
            <a:endParaRPr lang="sv-SE" dirty="0"/>
          </a:p>
          <a:p>
            <a:r>
              <a:rPr lang="sv-SE" dirty="0"/>
              <a:t>Är ni inte registrerade –se till att göra det via hemsidan. Länk eller QR-kod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9A4DCD1-24EC-9E93-A1CD-26A283D41E1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l"/>
            <a:r>
              <a:rPr lang="sv-SE" dirty="0"/>
              <a:t>Vi uppmuntrar att man har fler aktiviteter än handboll</a:t>
            </a:r>
          </a:p>
          <a:p>
            <a:pPr algn="l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2511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629A300-AE9B-A726-DA04-F3F09193E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Tränare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F83C873-18D9-6EED-794E-508BFBE334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1624170"/>
          </a:xfrm>
        </p:spPr>
        <p:txBody>
          <a:bodyPr/>
          <a:lstStyle/>
          <a:p>
            <a:r>
              <a:rPr lang="sv-SE" dirty="0"/>
              <a:t>Daniel Holmgren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1D179B8-C763-FF76-18AC-38EFB808BD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1624170"/>
          </a:xfrm>
        </p:spPr>
        <p:txBody>
          <a:bodyPr/>
          <a:lstStyle/>
          <a:p>
            <a:r>
              <a:rPr lang="sv-SE" dirty="0"/>
              <a:t>Emma Lundholm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432971F5-60CE-068B-DF62-99ADCFC0E981}"/>
              </a:ext>
            </a:extLst>
          </p:cNvPr>
          <p:cNvSpPr txBox="1">
            <a:spLocks/>
          </p:cNvSpPr>
          <p:nvPr/>
        </p:nvSpPr>
        <p:spPr>
          <a:xfrm>
            <a:off x="990600" y="3429000"/>
            <a:ext cx="5181600" cy="16241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Frida </a:t>
            </a:r>
            <a:r>
              <a:rPr lang="sv-SE" dirty="0" err="1"/>
              <a:t>Andholm</a:t>
            </a:r>
            <a:endParaRPr lang="sv-SE" dirty="0"/>
          </a:p>
        </p:txBody>
      </p:sp>
      <p:sp>
        <p:nvSpPr>
          <p:cNvPr id="6" name="Platshållare för innehåll 3">
            <a:extLst>
              <a:ext uri="{FF2B5EF4-FFF2-40B4-BE49-F238E27FC236}">
                <a16:creationId xmlns:a16="http://schemas.microsoft.com/office/drawing/2014/main" id="{24B5CE36-ADA1-4267-AAB0-EF7016B22E9C}"/>
              </a:ext>
            </a:extLst>
          </p:cNvPr>
          <p:cNvSpPr txBox="1">
            <a:spLocks/>
          </p:cNvSpPr>
          <p:nvPr/>
        </p:nvSpPr>
        <p:spPr>
          <a:xfrm>
            <a:off x="6324600" y="3429000"/>
            <a:ext cx="5181600" cy="16241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Jonas </a:t>
            </a:r>
            <a:r>
              <a:rPr lang="sv-SE" dirty="0" err="1"/>
              <a:t>Ekerli</a:t>
            </a:r>
            <a:endParaRPr lang="sv-SE" dirty="0"/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E6ED354C-92CD-9C1A-B5B3-CF47861FAAAD}"/>
              </a:ext>
            </a:extLst>
          </p:cNvPr>
          <p:cNvSpPr txBox="1">
            <a:spLocks/>
          </p:cNvSpPr>
          <p:nvPr/>
        </p:nvSpPr>
        <p:spPr>
          <a:xfrm>
            <a:off x="990600" y="5053170"/>
            <a:ext cx="5181600" cy="16241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Jonas Cederroos</a:t>
            </a:r>
          </a:p>
        </p:txBody>
      </p:sp>
      <p:sp>
        <p:nvSpPr>
          <p:cNvPr id="8" name="Platshållare för innehåll 3">
            <a:extLst>
              <a:ext uri="{FF2B5EF4-FFF2-40B4-BE49-F238E27FC236}">
                <a16:creationId xmlns:a16="http://schemas.microsoft.com/office/drawing/2014/main" id="{6DF242BA-527E-39E1-8F79-8A6277BAC1A4}"/>
              </a:ext>
            </a:extLst>
          </p:cNvPr>
          <p:cNvSpPr txBox="1">
            <a:spLocks/>
          </p:cNvSpPr>
          <p:nvPr/>
        </p:nvSpPr>
        <p:spPr>
          <a:xfrm>
            <a:off x="6324600" y="5053170"/>
            <a:ext cx="5181600" cy="16241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Fler? Intresserad?</a:t>
            </a:r>
          </a:p>
        </p:txBody>
      </p:sp>
    </p:spTree>
    <p:extLst>
      <p:ext uri="{BB962C8B-B14F-4D97-AF65-F5344CB8AC3E}">
        <p14:creationId xmlns:p14="http://schemas.microsoft.com/office/powerpoint/2010/main" val="3383252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9865980D-EC29-CB81-66CC-1E2CB554A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Träningar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40823491-9AE0-E1A9-D611-331E8DBC9C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Träningstider:</a:t>
            </a:r>
            <a:br>
              <a:rPr lang="sv-SE" dirty="0"/>
            </a:br>
            <a:r>
              <a:rPr lang="sv-SE" dirty="0"/>
              <a:t>Ambitionen är att hålla träningar i Irstahallen och ev. </a:t>
            </a:r>
            <a:r>
              <a:rPr lang="sv-SE" dirty="0" err="1"/>
              <a:t>Emaushallen</a:t>
            </a:r>
            <a:r>
              <a:rPr lang="sv-SE" dirty="0"/>
              <a:t>. Vi vill få till 2st träningar per vecka</a:t>
            </a:r>
          </a:p>
          <a:p>
            <a:r>
              <a:rPr lang="sv-SE" dirty="0"/>
              <a:t>Vi kommer skicka kallelser via </a:t>
            </a:r>
            <a:r>
              <a:rPr lang="sv-SE" dirty="0" err="1"/>
              <a:t>SportAdmin</a:t>
            </a:r>
            <a:r>
              <a:rPr lang="sv-SE" dirty="0"/>
              <a:t> och vi ser gärna att ni besvarar via </a:t>
            </a:r>
            <a:r>
              <a:rPr lang="sv-SE" dirty="0" err="1"/>
              <a:t>appen</a:t>
            </a:r>
            <a:r>
              <a:rPr lang="sv-SE" dirty="0"/>
              <a:t> </a:t>
            </a:r>
            <a:r>
              <a:rPr lang="sv-SE"/>
              <a:t>/ mail</a:t>
            </a:r>
            <a:endParaRPr lang="sv-SE" dirty="0"/>
          </a:p>
          <a:p>
            <a:r>
              <a:rPr lang="sv-SE"/>
              <a:t>I </a:t>
            </a:r>
            <a:r>
              <a:rPr lang="sv-SE" dirty="0"/>
              <a:t>samband med träningarna önska vi ledare hjälp med att ta fram/ta bort mål/bänkar/material</a:t>
            </a:r>
          </a:p>
        </p:txBody>
      </p:sp>
    </p:spTree>
    <p:extLst>
      <p:ext uri="{BB962C8B-B14F-4D97-AF65-F5344CB8AC3E}">
        <p14:creationId xmlns:p14="http://schemas.microsoft.com/office/powerpoint/2010/main" val="2532715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547CF4-9EC5-F56D-694B-AEA804F3B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Träningar, upplägg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36F7329-C9ED-7F2F-EBED-6C8E64D8B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Fokus kommer vara:</a:t>
            </a:r>
            <a:br>
              <a:rPr lang="sv-SE" dirty="0"/>
            </a:br>
            <a:r>
              <a:rPr lang="sv-SE" dirty="0"/>
              <a:t>Att lära känna varandra, ramar/regler &amp; värderingarna (Gå i luckan)</a:t>
            </a:r>
            <a:br>
              <a:rPr lang="sv-SE" dirty="0"/>
            </a:br>
            <a:r>
              <a:rPr lang="sv-SE" dirty="0"/>
              <a:t>Bollhantering, passa, fånga, studsa och skott</a:t>
            </a:r>
            <a:br>
              <a:rPr lang="sv-SE" dirty="0"/>
            </a:br>
            <a:endParaRPr lang="sv-SE" dirty="0"/>
          </a:p>
          <a:p>
            <a:r>
              <a:rPr lang="sv-SE" dirty="0"/>
              <a:t>Sedan lägger vi till:</a:t>
            </a:r>
            <a:br>
              <a:rPr lang="sv-SE" dirty="0"/>
            </a:br>
            <a:r>
              <a:rPr lang="sv-SE" dirty="0"/>
              <a:t>Spelet handboll, försvar, anfall och målvakt</a:t>
            </a:r>
            <a:br>
              <a:rPr lang="sv-SE" dirty="0"/>
            </a:br>
            <a:r>
              <a:rPr lang="sv-SE" dirty="0"/>
              <a:t>Handbollsregler, minihandboll</a:t>
            </a:r>
            <a:br>
              <a:rPr lang="sv-SE" dirty="0"/>
            </a:br>
            <a:r>
              <a:rPr lang="sv-SE" dirty="0"/>
              <a:t>Rörelse och fart</a:t>
            </a:r>
          </a:p>
        </p:txBody>
      </p:sp>
    </p:spTree>
    <p:extLst>
      <p:ext uri="{BB962C8B-B14F-4D97-AF65-F5344CB8AC3E}">
        <p14:creationId xmlns:p14="http://schemas.microsoft.com/office/powerpoint/2010/main" val="3284161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4A9E698-04EA-9D1E-8900-347F1699F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Minihandboll (2år)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29B83E5-31C9-049E-5701-9DBAD3E27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5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sv-SE" dirty="0"/>
              <a:t>Tre-sekunders regeln – används inte</a:t>
            </a:r>
            <a:br>
              <a:rPr lang="sv-SE" dirty="0"/>
            </a:br>
            <a:r>
              <a:rPr lang="sv-SE" i="1" dirty="0"/>
              <a:t>Varför: Barn i denna ålder behöver mer tid för att upptäcka medspelare och ta beslut. Perceptionen är inte tillräckligt utvecklad</a:t>
            </a:r>
          </a:p>
          <a:p>
            <a:pPr marL="514350" indent="-514350">
              <a:buFont typeface="+mj-lt"/>
              <a:buAutoNum type="arabicPeriod"/>
            </a:pPr>
            <a:r>
              <a:rPr lang="sv-SE" dirty="0"/>
              <a:t>Dubbelstuds och </a:t>
            </a:r>
            <a:r>
              <a:rPr lang="sv-SE" dirty="0" err="1"/>
              <a:t>stegfel</a:t>
            </a:r>
            <a:r>
              <a:rPr lang="sv-SE" dirty="0"/>
              <a:t> beivras genom att gå tillbaka till startplatsen och behålla bollen. Starta med ett frikast för den som gjorde fel</a:t>
            </a:r>
            <a:br>
              <a:rPr lang="sv-SE" dirty="0"/>
            </a:br>
            <a:r>
              <a:rPr lang="sv-SE" i="1" dirty="0"/>
              <a:t>Varför: Du gör det lättare för spelaren att lära sig handboll, och spelarna tillåts att göra fel. För att sedan kunna prova igen och på så sätt få lyckas, vilken i sin tur leder till en mer positiv upplevelse</a:t>
            </a:r>
          </a:p>
          <a:p>
            <a:pPr marL="514350" indent="-514350">
              <a:buFont typeface="+mj-lt"/>
              <a:buAutoNum type="arabicPeriod"/>
            </a:pPr>
            <a:r>
              <a:rPr lang="sv-SE" dirty="0"/>
              <a:t>Farligt spel beivras med personlig utvisning i två anfall. Laget får sätta in en annan spelare och blir inte drabbat. Matchledare förklarar för spelaren vad hen gjorde för fel</a:t>
            </a:r>
            <a:br>
              <a:rPr lang="sv-SE" dirty="0"/>
            </a:br>
            <a:r>
              <a:rPr lang="sv-SE" i="1" dirty="0"/>
              <a:t>Varför: Farligt spel ska beivras. Eftersom spelaren måste kliva av planen finns det utrymme för ledarna att på ett pedagogiskt sätt förändra spelarens beteende</a:t>
            </a:r>
          </a:p>
          <a:p>
            <a:pPr marL="514350" indent="-514350">
              <a:buFont typeface="+mj-lt"/>
              <a:buAutoNum type="arabicPeriod"/>
            </a:pPr>
            <a:r>
              <a:rPr lang="sv-SE" dirty="0" err="1"/>
              <a:t>Avkast</a:t>
            </a:r>
            <a:r>
              <a:rPr lang="sv-SE" dirty="0"/>
              <a:t> och hörnkast (=inkast från hörnet) ersätts av Målvaktskast</a:t>
            </a:r>
            <a:br>
              <a:rPr lang="sv-SE" dirty="0"/>
            </a:br>
            <a:r>
              <a:rPr lang="sv-SE" i="1" dirty="0"/>
              <a:t>Varför: Det ger ett snabbare och mer flytande spel. Vilket i sin tur leder till högre bollkontaktsgrad för varje spelare</a:t>
            </a:r>
          </a:p>
          <a:p>
            <a:pPr marL="514350" indent="-514350">
              <a:buFont typeface="+mj-lt"/>
              <a:buAutoNum type="arabicPeriod"/>
            </a:pPr>
            <a:r>
              <a:rPr lang="sv-SE" dirty="0"/>
              <a:t>Vid målvaktskast ska icke bollförande lag springa hem till egen målgårdslinje. Laget får ej gå upp i offensivt försvar förrän då det bollförande laget har genomfört två passningarna (utkastet inräknat), eller då bollen kommit över på offensiv planhalva</a:t>
            </a:r>
            <a:br>
              <a:rPr lang="sv-SE" dirty="0"/>
            </a:br>
            <a:r>
              <a:rPr lang="sv-SE" i="1" dirty="0"/>
              <a:t>Varför: Anfallande målvakt får tid på sig att passa ut bollen. Försvararna lär sig att springa hem direkt vid avslut. Det kommer att sitta i ryggmärgen på försvararna när de blir vuxna. På samma sätt som vi lär spelarna att springa på kontring så fort skottet anfallande lag skjuter</a:t>
            </a:r>
          </a:p>
          <a:p>
            <a:pPr marL="514350" indent="-514350">
              <a:buFont typeface="+mj-lt"/>
              <a:buAutoNum type="arabicPeriod"/>
            </a:pPr>
            <a:r>
              <a:rPr lang="sv-SE" dirty="0"/>
              <a:t>Inga omfamningar (=låsningar) eller knuffar tillåts</a:t>
            </a:r>
            <a:br>
              <a:rPr lang="sv-SE" dirty="0"/>
            </a:br>
            <a:r>
              <a:rPr lang="sv-SE" i="1" dirty="0"/>
              <a:t>Varför: I försvaret vill vi att spelarna ska träna på fotarbete och att placera sig rätt samt att erövra bollen. Spelarnas perceptionsförmåga är för dåligt utvecklad i denna ålder för att spela anfallsspel mot fullkontaktförsvar</a:t>
            </a:r>
          </a:p>
        </p:txBody>
      </p:sp>
    </p:spTree>
    <p:extLst>
      <p:ext uri="{BB962C8B-B14F-4D97-AF65-F5344CB8AC3E}">
        <p14:creationId xmlns:p14="http://schemas.microsoft.com/office/powerpoint/2010/main" val="3490336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465FA4-0519-4FDD-3307-BBA48512E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Ekonomi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5296577-C8FB-2A1D-8809-D3427CAD5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/>
            <a:r>
              <a:rPr lang="sv-SE" dirty="0"/>
              <a:t>Beting: 12 000kr betalas in till föreningen</a:t>
            </a:r>
          </a:p>
          <a:p>
            <a:pPr lvl="1"/>
            <a:r>
              <a:rPr lang="sv-SE" dirty="0"/>
              <a:t>Administration (kansliet)</a:t>
            </a:r>
          </a:p>
          <a:p>
            <a:pPr lvl="1"/>
            <a:r>
              <a:rPr lang="sv-SE" dirty="0" err="1"/>
              <a:t>Hallbokn</a:t>
            </a:r>
            <a:r>
              <a:rPr lang="sv-SE" dirty="0"/>
              <a:t> ., schemaläggning, </a:t>
            </a:r>
            <a:r>
              <a:rPr lang="sv-SE" dirty="0" err="1"/>
              <a:t>domarbokn</a:t>
            </a:r>
            <a:r>
              <a:rPr lang="sv-SE" dirty="0"/>
              <a:t> ., säljsamordning, utb. samordning, </a:t>
            </a:r>
            <a:r>
              <a:rPr lang="sv-SE" dirty="0" err="1"/>
              <a:t>admin</a:t>
            </a:r>
            <a:r>
              <a:rPr lang="sv-SE" dirty="0"/>
              <a:t> inköp, materialhantering, m.m.</a:t>
            </a:r>
          </a:p>
          <a:p>
            <a:pPr lvl="1"/>
            <a:r>
              <a:rPr lang="sv-SE" dirty="0"/>
              <a:t>Irstablixten avgift</a:t>
            </a:r>
          </a:p>
          <a:p>
            <a:pPr lvl="1"/>
            <a:r>
              <a:rPr lang="sv-SE" dirty="0"/>
              <a:t>Kostnader för utbildningar (externa och interna)</a:t>
            </a:r>
          </a:p>
          <a:p>
            <a:pPr lvl="1"/>
            <a:endParaRPr lang="sv-SE" dirty="0"/>
          </a:p>
          <a:p>
            <a:r>
              <a:rPr lang="sv-SE" dirty="0"/>
              <a:t>Försäljning</a:t>
            </a:r>
          </a:p>
          <a:p>
            <a:pPr lvl="1"/>
            <a:r>
              <a:rPr lang="sv-SE" dirty="0"/>
              <a:t>Restaurangchansen</a:t>
            </a:r>
          </a:p>
          <a:p>
            <a:pPr lvl="1"/>
            <a:r>
              <a:rPr lang="sv-SE" dirty="0"/>
              <a:t>Uppesittarkväll, Bingolotto</a:t>
            </a:r>
          </a:p>
          <a:p>
            <a:pPr lvl="1"/>
            <a:endParaRPr lang="sv-SE" dirty="0"/>
          </a:p>
          <a:p>
            <a:r>
              <a:rPr lang="sv-SE" dirty="0"/>
              <a:t>Sponsring</a:t>
            </a:r>
          </a:p>
        </p:txBody>
      </p:sp>
    </p:spTree>
    <p:extLst>
      <p:ext uri="{BB962C8B-B14F-4D97-AF65-F5344CB8AC3E}">
        <p14:creationId xmlns:p14="http://schemas.microsoft.com/office/powerpoint/2010/main" val="3735926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47C1DC-EC87-A89D-D578-CE9491930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Organisation (P16 Öst)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C4C3982-C8F4-33E0-FAD8-27FE31884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44508"/>
          </a:xfrm>
        </p:spPr>
        <p:txBody>
          <a:bodyPr>
            <a:normAutofit fontScale="92500" lnSpcReduction="20000"/>
          </a:bodyPr>
          <a:lstStyle/>
          <a:p>
            <a:r>
              <a:rPr lang="sv-SE" dirty="0"/>
              <a:t>Vi behöver hjälp och vill skapa en organisation runt laget för att ge grabbarna de bästa förutsättningarna</a:t>
            </a:r>
          </a:p>
          <a:p>
            <a:pPr lvl="1"/>
            <a:r>
              <a:rPr lang="sv-SE" dirty="0"/>
              <a:t>Möjlighet att vara (mer) delaktig</a:t>
            </a:r>
          </a:p>
          <a:p>
            <a:pPr lvl="1"/>
            <a:r>
              <a:rPr lang="sv-SE" dirty="0"/>
              <a:t>Möjlighet att engagera sig i barnens aktivitet</a:t>
            </a:r>
          </a:p>
          <a:p>
            <a:pPr lvl="1"/>
            <a:r>
              <a:rPr lang="sv-SE" dirty="0"/>
              <a:t>Möjlighet att skapa en bra tillvaro för barnen</a:t>
            </a:r>
          </a:p>
          <a:p>
            <a:pPr lvl="1"/>
            <a:endParaRPr lang="sv-SE" dirty="0"/>
          </a:p>
          <a:p>
            <a:r>
              <a:rPr lang="sv-SE" dirty="0"/>
              <a:t>Roller som behöver tillsättas:</a:t>
            </a:r>
          </a:p>
          <a:p>
            <a:pPr lvl="1"/>
            <a:r>
              <a:rPr lang="sv-SE" dirty="0"/>
              <a:t>Lagledare 1-2 personer</a:t>
            </a:r>
          </a:p>
          <a:p>
            <a:pPr lvl="1"/>
            <a:r>
              <a:rPr lang="sv-SE" dirty="0"/>
              <a:t>Materialansvarig 1 person</a:t>
            </a:r>
          </a:p>
          <a:p>
            <a:pPr lvl="1"/>
            <a:r>
              <a:rPr lang="sv-SE" dirty="0"/>
              <a:t>Ekonomiansvarig 1 person</a:t>
            </a:r>
          </a:p>
          <a:p>
            <a:pPr lvl="1"/>
            <a:r>
              <a:rPr lang="sv-SE" dirty="0"/>
              <a:t>Försäljningsansvarig, lotter etc. 1-2 personer</a:t>
            </a:r>
          </a:p>
          <a:p>
            <a:pPr lvl="1"/>
            <a:r>
              <a:rPr lang="sv-SE" dirty="0"/>
              <a:t>Försäljningsansvarig, kiosk vid sammandrag 1-2 personer</a:t>
            </a:r>
          </a:p>
          <a:p>
            <a:pPr lvl="1"/>
            <a:r>
              <a:rPr lang="sv-SE" dirty="0" err="1"/>
              <a:t>IrstaBlixten</a:t>
            </a:r>
            <a:r>
              <a:rPr lang="sv-SE" dirty="0"/>
              <a:t> 2025 + ”Matchvärdar”1-2 personer</a:t>
            </a:r>
          </a:p>
          <a:p>
            <a:pPr lvl="1"/>
            <a:r>
              <a:rPr lang="sv-SE" dirty="0"/>
              <a:t>Avslutningsgrupp. </a:t>
            </a:r>
          </a:p>
          <a:p>
            <a:pPr lvl="1"/>
            <a:endParaRPr lang="sv-SE" dirty="0"/>
          </a:p>
          <a:p>
            <a:pPr lvl="1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56494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1F4CBC-1362-FEB2-0F2F-8A9926EDB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Kommunikation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14DFF5A-43CC-AFE4-16D6-937243E07D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Vi kommer skapa en </a:t>
            </a:r>
            <a:r>
              <a:rPr lang="sv-SE" dirty="0" err="1"/>
              <a:t>WhatsApp</a:t>
            </a:r>
            <a:r>
              <a:rPr lang="sv-SE" dirty="0"/>
              <a:t> Föräldragrupp där ni själva lägger till er via QR-kod, återkommer med den.</a:t>
            </a:r>
            <a:br>
              <a:rPr lang="sv-SE" dirty="0"/>
            </a:br>
            <a:r>
              <a:rPr lang="sv-SE"/>
              <a:t>Det </a:t>
            </a:r>
            <a:r>
              <a:rPr lang="sv-SE" dirty="0"/>
              <a:t>kan vara bra att få tag på varandra vid tex byte av fikapass, vid borttappade grejer eller vid sjukdom etc.</a:t>
            </a:r>
            <a:br>
              <a:rPr lang="sv-SE"/>
            </a:br>
            <a:br>
              <a:rPr lang="sv-SE"/>
            </a:br>
            <a:r>
              <a:rPr lang="sv-SE"/>
              <a:t>OBS</a:t>
            </a:r>
            <a:r>
              <a:rPr lang="sv-SE" dirty="0"/>
              <a:t>. Tänk på att vi kommer vara många i denna </a:t>
            </a:r>
            <a:r>
              <a:rPr lang="sv-SE" dirty="0" err="1"/>
              <a:t>WhatsApp</a:t>
            </a:r>
            <a:r>
              <a:rPr lang="sv-SE" dirty="0"/>
              <a:t>-grupp så använd den med varsamhet och för ändamålet.</a:t>
            </a:r>
          </a:p>
        </p:txBody>
      </p:sp>
    </p:spTree>
    <p:extLst>
      <p:ext uri="{BB962C8B-B14F-4D97-AF65-F5344CB8AC3E}">
        <p14:creationId xmlns:p14="http://schemas.microsoft.com/office/powerpoint/2010/main" val="140014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BD6D584-AC40-13AF-DDD7-EA8F81992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Övrigt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F6FD6F1-4FD1-6EBD-7660-07E911A334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Övrigt?</a:t>
            </a:r>
          </a:p>
        </p:txBody>
      </p:sp>
    </p:spTree>
    <p:extLst>
      <p:ext uri="{BB962C8B-B14F-4D97-AF65-F5344CB8AC3E}">
        <p14:creationId xmlns:p14="http://schemas.microsoft.com/office/powerpoint/2010/main" val="293562050"/>
      </p:ext>
    </p:extLst>
  </p:cSld>
  <p:clrMapOvr>
    <a:masterClrMapping/>
  </p:clrMapOvr>
</p:sld>
</file>

<file path=ppt/theme/theme1.xml><?xml version="1.0" encoding="utf-8"?>
<a:theme xmlns:a="http://schemas.openxmlformats.org/drawingml/2006/main" name="VIHF - Theme">
  <a:themeElements>
    <a:clrScheme name="Custom 2">
      <a:dk1>
        <a:srgbClr val="FFFFFF"/>
      </a:dk1>
      <a:lt1>
        <a:sysClr val="window" lastClr="FFFFFF"/>
      </a:lt1>
      <a:dk2>
        <a:srgbClr val="FFFFFF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HF - Theme" id="{7BC3F316-7821-4BA7-9FDA-11282A9D63FA}" vid="{74DE36B1-1F4C-4EA5-A0DE-EDB2633A42B7}"/>
    </a:ext>
  </a:extLst>
</a:theme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VIHF - Theme</Template>
  <TotalTime>159</TotalTime>
  <Words>726</Words>
  <Application>Microsoft Office PowerPoint</Application>
  <PresentationFormat>Bredbild</PresentationFormat>
  <Paragraphs>69</Paragraphs>
  <Slides>13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16" baseType="lpstr">
      <vt:lpstr>Arial</vt:lpstr>
      <vt:lpstr>Century Gothic</vt:lpstr>
      <vt:lpstr>VIHF - Theme</vt:lpstr>
      <vt:lpstr>Föräldramöte P16 Öst (U8)</vt:lpstr>
      <vt:lpstr>Agenda</vt:lpstr>
      <vt:lpstr>PowerPoint-presentation</vt:lpstr>
      <vt:lpstr>PowerPoint-presentation</vt:lpstr>
      <vt:lpstr>Spelare</vt:lpstr>
      <vt:lpstr>Tränare</vt:lpstr>
      <vt:lpstr>Träningar</vt:lpstr>
      <vt:lpstr>Träningar, upplägg</vt:lpstr>
      <vt:lpstr>Minihandboll (2år)</vt:lpstr>
      <vt:lpstr>Ekonomi</vt:lpstr>
      <vt:lpstr>Organisation (P16 Öst)</vt:lpstr>
      <vt:lpstr>Kommunikation</vt:lpstr>
      <vt:lpstr>Övrigt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 P16 Öst (U8)</dc:title>
  <dc:creator>Jonas Cederroos</dc:creator>
  <cp:lastModifiedBy>Jonas Cederroos</cp:lastModifiedBy>
  <cp:revision>1</cp:revision>
  <dcterms:created xsi:type="dcterms:W3CDTF">2024-04-22T18:08:13Z</dcterms:created>
  <dcterms:modified xsi:type="dcterms:W3CDTF">2024-05-26T14:48:40Z</dcterms:modified>
</cp:coreProperties>
</file>