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F2C2E0-69D4-2694-1283-21FD49318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E35DBC7-5ED8-EDFC-B664-AE4AB979D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95511C-5AA3-45D6-B89E-19C9B0BB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712EB4-0369-B01C-32F5-A13C7B487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7AD416-6840-5D6D-2F8C-EB8BD9DE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815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37865F-138F-6F0C-B8DB-0A7F7361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A72B1E-38A6-5944-1898-6ABC024B2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AC3B7CC-2470-7D26-ED5E-574567EF7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B8F156F-A1EF-1447-9713-11138A730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514687E-01B8-B53D-1737-004704064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785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8B387A-891E-F96A-73B0-A5BA58E4C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C71896-0972-121B-F29C-ED71A52AE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9578B0B-D33A-5019-D4CE-FFB06802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DAB29D0-CB3F-CC4A-D50C-8CE890E9E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82970E-A18C-C017-F577-4E2F67A0E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97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6F7602-681F-C1F2-95FE-D2A4E7E06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B8F1BD0-78E2-DC44-C86B-0365AA71F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3CC36B6-55B6-1676-BA09-BE2239C80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3DD8EC1-390E-A74C-5383-C8026D256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FF742D9-8C58-3669-9C56-D50A6AC02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EFA754E-0836-D6CF-070E-24B20E781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023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B16275-567F-FCC5-F181-FED58985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313BA71-BB10-53F8-F9C9-67E3FC578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EE93062-C22F-6348-B05E-EF2C05E46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8B04D30-4ABD-EF01-B8FD-8D01173D0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276DA5A-18B2-C311-D4E1-38623DE28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446275E-E7E4-AC9C-5E65-7E8A24415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4C6A24A-DDE8-32B2-B30B-1FFAB216B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38213A9-EC9C-2C83-2474-82096044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8226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38534C-ADF1-16A8-F57E-36A7D3C9B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55A2B61-7496-4B30-9C30-9483F038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F7FF53A-78CA-4FD2-4CEC-70DE8A3B4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3D140C7-B8E6-FD73-638D-FBA0F7A5C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9706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295CBEE-2E20-78AF-F703-5AE4791BC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7695241-24E7-AA15-85EC-5220AAB59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6EBB292-7109-6D54-C838-B3C05C20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9517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C19634-78FD-7641-1C10-933318546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E86513-EE4B-ABFB-4C0B-8B430A35E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C9F0045-3B5E-613A-A057-28C4CCDCE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C3B3824-D374-7E32-59E7-BE75684EF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177ED7C-9158-FED3-A64D-9682DA561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B5ACB61-43CF-84D8-D251-C36186F0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493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A70777-65A9-74FE-2A84-C0FC0CB85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0EBE5A4-4165-C211-5DA6-B755DD6F69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A931BD-6B84-FCBA-5550-8563D9941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B07BFA9-75D3-BA9D-A6A0-A7C9E161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6378FF-DBDA-5EF6-82DA-C13A66539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E04406-1534-71EE-836F-D35BDB32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7922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78FF8A-4B6A-4ABC-6D9E-5066315B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34C3E4D-F22E-3FB1-AF18-C874740A8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8CDEC1-B7BD-8018-20C3-2044E405E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81859E-66E4-FF00-293E-E2146B3F5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CACF74-883F-9DBE-714F-F3867F15C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7769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35D2C86-3A26-CDCC-B2A5-3287C551C8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F271BB6-CA1B-FA13-FF82-50994CA10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E6CB3E1-FCEB-385D-86CD-5A22DCDA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93530E4-817B-DF7A-B0FB-1E0F7BB8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C3057DA-C7FE-73F4-24E2-2FB2A2DEA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208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A0FA310-AFAD-87BC-F84F-5762FB652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CDCA947-8928-39C3-092E-EE838F593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913D47-C9E8-87F9-E259-4582F91E63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239F7-50E1-4766-8769-4F6A6029DAAD}" type="datetimeFigureOut">
              <a:rPr lang="sv-SE" smtClean="0"/>
              <a:t>2024-08-29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EDE78A-7E1A-A0D9-EA6C-BA27654F9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1426F5-93B2-B2EF-E720-1154BA53E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8C7B4-F7B6-4A9F-89AB-8E27A08158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52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9CF21C-F48D-06FF-C016-579986BA31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ADA9445-F194-54A7-B565-FB9DC15333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C6F1D1C-40D5-DD02-9C03-9A7A16C7A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" y="0"/>
            <a:ext cx="12182475" cy="686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558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Bredbild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Anna Hammarqvist Pettersson</dc:creator>
  <cp:lastModifiedBy>Anna Hammarqvist Pettersson</cp:lastModifiedBy>
  <cp:revision>1</cp:revision>
  <dcterms:created xsi:type="dcterms:W3CDTF">2024-08-29T09:11:58Z</dcterms:created>
  <dcterms:modified xsi:type="dcterms:W3CDTF">2024-08-29T09:12:45Z</dcterms:modified>
</cp:coreProperties>
</file>