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comments/modernComment_10B_E31DFE2B.xml" ContentType="application/vnd.ms-powerpoint.comments+xml"/>
  <Override PartName="/ppt/comments/modernComment_124_CCE61DEC.xml" ContentType="application/vnd.ms-powerpoint.comments+xml"/>
  <Override PartName="/ppt/comments/modernComment_123_568E8828.xml" ContentType="application/vnd.ms-powerpoint.comment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3"/>
  </p:notesMasterIdLst>
  <p:sldIdLst>
    <p:sldId id="256" r:id="rId3"/>
    <p:sldId id="289" r:id="rId4"/>
    <p:sldId id="281" r:id="rId5"/>
    <p:sldId id="278" r:id="rId6"/>
    <p:sldId id="280" r:id="rId7"/>
    <p:sldId id="264" r:id="rId8"/>
    <p:sldId id="285" r:id="rId9"/>
    <p:sldId id="286" r:id="rId10"/>
    <p:sldId id="265" r:id="rId11"/>
    <p:sldId id="266" r:id="rId12"/>
    <p:sldId id="283" r:id="rId13"/>
    <p:sldId id="284" r:id="rId14"/>
    <p:sldId id="267" r:id="rId15"/>
    <p:sldId id="277" r:id="rId16"/>
    <p:sldId id="279" r:id="rId17"/>
    <p:sldId id="269" r:id="rId18"/>
    <p:sldId id="263" r:id="rId19"/>
    <p:sldId id="268" r:id="rId20"/>
    <p:sldId id="271" r:id="rId21"/>
    <p:sldId id="292" r:id="rId22"/>
    <p:sldId id="291" r:id="rId23"/>
    <p:sldId id="273" r:id="rId24"/>
    <p:sldId id="288" r:id="rId25"/>
    <p:sldId id="287" r:id="rId26"/>
    <p:sldId id="276" r:id="rId27"/>
    <p:sldId id="293" r:id="rId28"/>
    <p:sldId id="294" r:id="rId29"/>
    <p:sldId id="272" r:id="rId30"/>
    <p:sldId id="282" r:id="rId31"/>
    <p:sldId id="290" r:id="rId3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0CD848F-0618-ECAC-902B-A8DDB0C7E922}" name="Henrik Widlund" initials="HW" userId="S::henrik.widlund@se.abb.com::c656a2d2-ceff-4606-bf4b-86a1d3c906f8"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7" autoAdjust="0"/>
    <p:restoredTop sz="94660"/>
  </p:normalViewPr>
  <p:slideViewPr>
    <p:cSldViewPr snapToGrid="0">
      <p:cViewPr varScale="1">
        <p:scale>
          <a:sx n="74" d="100"/>
          <a:sy n="74" d="100"/>
        </p:scale>
        <p:origin x="37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8/10/relationships/authors" Target="authors.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rik Widlund" userId="c656a2d2-ceff-4606-bf4b-86a1d3c906f8" providerId="ADAL" clId="{0FE13129-A444-43EC-AC38-11DDD66FE53A}"/>
    <pc:docChg chg="undo custSel modSld sldOrd">
      <pc:chgData name="Henrik Widlund" userId="c656a2d2-ceff-4606-bf4b-86a1d3c906f8" providerId="ADAL" clId="{0FE13129-A444-43EC-AC38-11DDD66FE53A}" dt="2025-09-29T06:33:01.881" v="2193" actId="478"/>
      <pc:docMkLst>
        <pc:docMk/>
      </pc:docMkLst>
      <pc:sldChg chg="delSp modSp mod modTransition">
        <pc:chgData name="Henrik Widlund" userId="c656a2d2-ceff-4606-bf4b-86a1d3c906f8" providerId="ADAL" clId="{0FE13129-A444-43EC-AC38-11DDD66FE53A}" dt="2025-09-18T12:52:59.936" v="1418"/>
        <pc:sldMkLst>
          <pc:docMk/>
          <pc:sldMk cId="1556814930" sldId="256"/>
        </pc:sldMkLst>
        <pc:spChg chg="mod">
          <ac:chgData name="Henrik Widlund" userId="c656a2d2-ceff-4606-bf4b-86a1d3c906f8" providerId="ADAL" clId="{0FE13129-A444-43EC-AC38-11DDD66FE53A}" dt="2025-09-18T11:23:26.789" v="717" actId="20577"/>
          <ac:spMkLst>
            <pc:docMk/>
            <pc:sldMk cId="1556814930" sldId="256"/>
            <ac:spMk id="4" creationId="{EBD5C4E6-CFE1-454B-AB7F-A3A3FE429F7D}"/>
          </ac:spMkLst>
        </pc:spChg>
      </pc:sldChg>
      <pc:sldChg chg="ord modTransition">
        <pc:chgData name="Henrik Widlund" userId="c656a2d2-ceff-4606-bf4b-86a1d3c906f8" providerId="ADAL" clId="{0FE13129-A444-43EC-AC38-11DDD66FE53A}" dt="2025-09-18T12:52:59.936" v="1418"/>
        <pc:sldMkLst>
          <pc:docMk/>
          <pc:sldMk cId="3978329239" sldId="263"/>
        </pc:sldMkLst>
      </pc:sldChg>
      <pc:sldChg chg="delSp modSp mod modTransition">
        <pc:chgData name="Henrik Widlund" userId="c656a2d2-ceff-4606-bf4b-86a1d3c906f8" providerId="ADAL" clId="{0FE13129-A444-43EC-AC38-11DDD66FE53A}" dt="2025-09-26T08:42:17.079" v="2006" actId="20577"/>
        <pc:sldMkLst>
          <pc:docMk/>
          <pc:sldMk cId="4239537202" sldId="264"/>
        </pc:sldMkLst>
        <pc:spChg chg="mod">
          <ac:chgData name="Henrik Widlund" userId="c656a2d2-ceff-4606-bf4b-86a1d3c906f8" providerId="ADAL" clId="{0FE13129-A444-43EC-AC38-11DDD66FE53A}" dt="2025-09-26T08:42:17.079" v="2006" actId="20577"/>
          <ac:spMkLst>
            <pc:docMk/>
            <pc:sldMk cId="4239537202" sldId="264"/>
            <ac:spMk id="8" creationId="{A14B5D88-0FEF-4A92-8D1F-2FDA174796E8}"/>
          </ac:spMkLst>
        </pc:spChg>
        <pc:picChg chg="mod">
          <ac:chgData name="Henrik Widlund" userId="c656a2d2-ceff-4606-bf4b-86a1d3c906f8" providerId="ADAL" clId="{0FE13129-A444-43EC-AC38-11DDD66FE53A}" dt="2025-09-09T18:18:22.684" v="7" actId="1076"/>
          <ac:picMkLst>
            <pc:docMk/>
            <pc:sldMk cId="4239537202" sldId="264"/>
            <ac:picMk id="12" creationId="{D443B882-B9CD-BD5D-AB10-7A9BBFF25479}"/>
          </ac:picMkLst>
        </pc:picChg>
      </pc:sldChg>
      <pc:sldChg chg="delSp modSp mod modTransition">
        <pc:chgData name="Henrik Widlund" userId="c656a2d2-ceff-4606-bf4b-86a1d3c906f8" providerId="ADAL" clId="{0FE13129-A444-43EC-AC38-11DDD66FE53A}" dt="2025-09-18T12:52:59.936" v="1418"/>
        <pc:sldMkLst>
          <pc:docMk/>
          <pc:sldMk cId="2839659691" sldId="265"/>
        </pc:sldMkLst>
        <pc:spChg chg="mod">
          <ac:chgData name="Henrik Widlund" userId="c656a2d2-ceff-4606-bf4b-86a1d3c906f8" providerId="ADAL" clId="{0FE13129-A444-43EC-AC38-11DDD66FE53A}" dt="2025-09-09T18:28:46.573" v="167" actId="1076"/>
          <ac:spMkLst>
            <pc:docMk/>
            <pc:sldMk cId="2839659691" sldId="265"/>
            <ac:spMk id="2" creationId="{2EC158C9-2277-B857-9338-6FAFA1963E65}"/>
          </ac:spMkLst>
        </pc:spChg>
        <pc:spChg chg="mod">
          <ac:chgData name="Henrik Widlund" userId="c656a2d2-ceff-4606-bf4b-86a1d3c906f8" providerId="ADAL" clId="{0FE13129-A444-43EC-AC38-11DDD66FE53A}" dt="2025-09-09T18:28:40.791" v="166" actId="20577"/>
          <ac:spMkLst>
            <pc:docMk/>
            <pc:sldMk cId="2839659691" sldId="265"/>
            <ac:spMk id="8" creationId="{A14B5D88-0FEF-4A92-8D1F-2FDA174796E8}"/>
          </ac:spMkLst>
        </pc:spChg>
      </pc:sldChg>
      <pc:sldChg chg="delSp modSp mod modTransition">
        <pc:chgData name="Henrik Widlund" userId="c656a2d2-ceff-4606-bf4b-86a1d3c906f8" providerId="ADAL" clId="{0FE13129-A444-43EC-AC38-11DDD66FE53A}" dt="2025-09-18T12:52:59.936" v="1418"/>
        <pc:sldMkLst>
          <pc:docMk/>
          <pc:sldMk cId="3469252117" sldId="266"/>
        </pc:sldMkLst>
        <pc:spChg chg="mod">
          <ac:chgData name="Henrik Widlund" userId="c656a2d2-ceff-4606-bf4b-86a1d3c906f8" providerId="ADAL" clId="{0FE13129-A444-43EC-AC38-11DDD66FE53A}" dt="2025-09-18T11:24:07.924" v="725" actId="15"/>
          <ac:spMkLst>
            <pc:docMk/>
            <pc:sldMk cId="3469252117" sldId="266"/>
            <ac:spMk id="8" creationId="{A14B5D88-0FEF-4A92-8D1F-2FDA174796E8}"/>
          </ac:spMkLst>
        </pc:spChg>
      </pc:sldChg>
      <pc:sldChg chg="delSp modSp mod modTransition">
        <pc:chgData name="Henrik Widlund" userId="c656a2d2-ceff-4606-bf4b-86a1d3c906f8" providerId="ADAL" clId="{0FE13129-A444-43EC-AC38-11DDD66FE53A}" dt="2025-09-18T12:52:59.936" v="1418"/>
        <pc:sldMkLst>
          <pc:docMk/>
          <pc:sldMk cId="3810393643" sldId="267"/>
        </pc:sldMkLst>
        <pc:spChg chg="mod">
          <ac:chgData name="Henrik Widlund" userId="c656a2d2-ceff-4606-bf4b-86a1d3c906f8" providerId="ADAL" clId="{0FE13129-A444-43EC-AC38-11DDD66FE53A}" dt="2025-09-18T11:46:54.575" v="951" actId="20577"/>
          <ac:spMkLst>
            <pc:docMk/>
            <pc:sldMk cId="3810393643" sldId="267"/>
            <ac:spMk id="8" creationId="{A14B5D88-0FEF-4A92-8D1F-2FDA174796E8}"/>
          </ac:spMkLst>
        </pc:spChg>
      </pc:sldChg>
      <pc:sldChg chg="modSp mod modTransition">
        <pc:chgData name="Henrik Widlund" userId="c656a2d2-ceff-4606-bf4b-86a1d3c906f8" providerId="ADAL" clId="{0FE13129-A444-43EC-AC38-11DDD66FE53A}" dt="2025-09-26T07:43:07.459" v="1774" actId="20577"/>
        <pc:sldMkLst>
          <pc:docMk/>
          <pc:sldMk cId="1817919881" sldId="268"/>
        </pc:sldMkLst>
        <pc:spChg chg="mod">
          <ac:chgData name="Henrik Widlund" userId="c656a2d2-ceff-4606-bf4b-86a1d3c906f8" providerId="ADAL" clId="{0FE13129-A444-43EC-AC38-11DDD66FE53A}" dt="2025-09-26T07:43:07.459" v="1774" actId="20577"/>
          <ac:spMkLst>
            <pc:docMk/>
            <pc:sldMk cId="1817919881" sldId="268"/>
            <ac:spMk id="8" creationId="{A14B5D88-0FEF-4A92-8D1F-2FDA174796E8}"/>
          </ac:spMkLst>
        </pc:spChg>
      </pc:sldChg>
      <pc:sldChg chg="modSp mod modTransition">
        <pc:chgData name="Henrik Widlund" userId="c656a2d2-ceff-4606-bf4b-86a1d3c906f8" providerId="ADAL" clId="{0FE13129-A444-43EC-AC38-11DDD66FE53A}" dt="2025-09-18T12:52:59.936" v="1418"/>
        <pc:sldMkLst>
          <pc:docMk/>
          <pc:sldMk cId="1106721039" sldId="269"/>
        </pc:sldMkLst>
        <pc:spChg chg="mod">
          <ac:chgData name="Henrik Widlund" userId="c656a2d2-ceff-4606-bf4b-86a1d3c906f8" providerId="ADAL" clId="{0FE13129-A444-43EC-AC38-11DDD66FE53A}" dt="2025-09-09T18:53:48.217" v="181" actId="1076"/>
          <ac:spMkLst>
            <pc:docMk/>
            <pc:sldMk cId="1106721039" sldId="269"/>
            <ac:spMk id="8" creationId="{A14B5D88-0FEF-4A92-8D1F-2FDA174796E8}"/>
          </ac:spMkLst>
        </pc:spChg>
      </pc:sldChg>
      <pc:sldChg chg="addSp modSp mod modTransition">
        <pc:chgData name="Henrik Widlund" userId="c656a2d2-ceff-4606-bf4b-86a1d3c906f8" providerId="ADAL" clId="{0FE13129-A444-43EC-AC38-11DDD66FE53A}" dt="2025-09-18T12:52:59.936" v="1418"/>
        <pc:sldMkLst>
          <pc:docMk/>
          <pc:sldMk cId="1608836008" sldId="271"/>
        </pc:sldMkLst>
        <pc:spChg chg="add mod">
          <ac:chgData name="Henrik Widlund" userId="c656a2d2-ceff-4606-bf4b-86a1d3c906f8" providerId="ADAL" clId="{0FE13129-A444-43EC-AC38-11DDD66FE53A}" dt="2025-09-18T11:51:35.063" v="978" actId="1076"/>
          <ac:spMkLst>
            <pc:docMk/>
            <pc:sldMk cId="1608836008" sldId="271"/>
            <ac:spMk id="5" creationId="{53F15876-3FA4-5860-24CA-0D7B4C686F4E}"/>
          </ac:spMkLst>
        </pc:spChg>
        <pc:spChg chg="mod">
          <ac:chgData name="Henrik Widlund" userId="c656a2d2-ceff-4606-bf4b-86a1d3c906f8" providerId="ADAL" clId="{0FE13129-A444-43EC-AC38-11DDD66FE53A}" dt="2025-09-18T11:51:11.638" v="975" actId="20577"/>
          <ac:spMkLst>
            <pc:docMk/>
            <pc:sldMk cId="1608836008" sldId="271"/>
            <ac:spMk id="8" creationId="{A14B5D88-0FEF-4A92-8D1F-2FDA174796E8}"/>
          </ac:spMkLst>
        </pc:spChg>
        <pc:picChg chg="add mod">
          <ac:chgData name="Henrik Widlund" userId="c656a2d2-ceff-4606-bf4b-86a1d3c906f8" providerId="ADAL" clId="{0FE13129-A444-43EC-AC38-11DDD66FE53A}" dt="2025-09-18T11:50:10.668" v="956" actId="1076"/>
          <ac:picMkLst>
            <pc:docMk/>
            <pc:sldMk cId="1608836008" sldId="271"/>
            <ac:picMk id="1026" creationId="{7964615E-77B2-0A5D-DA74-1BE6E8FE885C}"/>
          </ac:picMkLst>
        </pc:picChg>
      </pc:sldChg>
      <pc:sldChg chg="modTransition">
        <pc:chgData name="Henrik Widlund" userId="c656a2d2-ceff-4606-bf4b-86a1d3c906f8" providerId="ADAL" clId="{0FE13129-A444-43EC-AC38-11DDD66FE53A}" dt="2025-09-18T12:52:59.936" v="1418"/>
        <pc:sldMkLst>
          <pc:docMk/>
          <pc:sldMk cId="2190249299" sldId="272"/>
        </pc:sldMkLst>
      </pc:sldChg>
      <pc:sldChg chg="modSp mod modTransition">
        <pc:chgData name="Henrik Widlund" userId="c656a2d2-ceff-4606-bf4b-86a1d3c906f8" providerId="ADAL" clId="{0FE13129-A444-43EC-AC38-11DDD66FE53A}" dt="2025-09-18T12:52:59.936" v="1418"/>
        <pc:sldMkLst>
          <pc:docMk/>
          <pc:sldMk cId="2722441635" sldId="273"/>
        </pc:sldMkLst>
        <pc:spChg chg="mod">
          <ac:chgData name="Henrik Widlund" userId="c656a2d2-ceff-4606-bf4b-86a1d3c906f8" providerId="ADAL" clId="{0FE13129-A444-43EC-AC38-11DDD66FE53A}" dt="2025-09-18T12:06:00.281" v="1008" actId="20577"/>
          <ac:spMkLst>
            <pc:docMk/>
            <pc:sldMk cId="2722441635" sldId="273"/>
            <ac:spMk id="8" creationId="{A14B5D88-0FEF-4A92-8D1F-2FDA174796E8}"/>
          </ac:spMkLst>
        </pc:spChg>
      </pc:sldChg>
      <pc:sldChg chg="modSp mod modTransition">
        <pc:chgData name="Henrik Widlund" userId="c656a2d2-ceff-4606-bf4b-86a1d3c906f8" providerId="ADAL" clId="{0FE13129-A444-43EC-AC38-11DDD66FE53A}" dt="2025-09-26T07:48:27.876" v="1810"/>
        <pc:sldMkLst>
          <pc:docMk/>
          <pc:sldMk cId="185350945" sldId="276"/>
        </pc:sldMkLst>
        <pc:spChg chg="mod">
          <ac:chgData name="Henrik Widlund" userId="c656a2d2-ceff-4606-bf4b-86a1d3c906f8" providerId="ADAL" clId="{0FE13129-A444-43EC-AC38-11DDD66FE53A}" dt="2025-09-26T07:48:27.876" v="1810"/>
          <ac:spMkLst>
            <pc:docMk/>
            <pc:sldMk cId="185350945" sldId="276"/>
            <ac:spMk id="8" creationId="{A14B5D88-0FEF-4A92-8D1F-2FDA174796E8}"/>
          </ac:spMkLst>
        </pc:spChg>
      </pc:sldChg>
      <pc:sldChg chg="modTransition">
        <pc:chgData name="Henrik Widlund" userId="c656a2d2-ceff-4606-bf4b-86a1d3c906f8" providerId="ADAL" clId="{0FE13129-A444-43EC-AC38-11DDD66FE53A}" dt="2025-09-18T12:52:59.936" v="1418"/>
        <pc:sldMkLst>
          <pc:docMk/>
          <pc:sldMk cId="1490177564" sldId="277"/>
        </pc:sldMkLst>
      </pc:sldChg>
      <pc:sldChg chg="modTransition">
        <pc:chgData name="Henrik Widlund" userId="c656a2d2-ceff-4606-bf4b-86a1d3c906f8" providerId="ADAL" clId="{0FE13129-A444-43EC-AC38-11DDD66FE53A}" dt="2025-09-18T12:52:59.936" v="1418"/>
        <pc:sldMkLst>
          <pc:docMk/>
          <pc:sldMk cId="4257146755" sldId="278"/>
        </pc:sldMkLst>
      </pc:sldChg>
      <pc:sldChg chg="modSp mod modTransition">
        <pc:chgData name="Henrik Widlund" userId="c656a2d2-ceff-4606-bf4b-86a1d3c906f8" providerId="ADAL" clId="{0FE13129-A444-43EC-AC38-11DDD66FE53A}" dt="2025-09-18T12:52:59.936" v="1418"/>
        <pc:sldMkLst>
          <pc:docMk/>
          <pc:sldMk cId="1641113027" sldId="279"/>
        </pc:sldMkLst>
        <pc:spChg chg="mod">
          <ac:chgData name="Henrik Widlund" userId="c656a2d2-ceff-4606-bf4b-86a1d3c906f8" providerId="ADAL" clId="{0FE13129-A444-43EC-AC38-11DDD66FE53A}" dt="2025-09-09T18:52:56.682" v="169" actId="20577"/>
          <ac:spMkLst>
            <pc:docMk/>
            <pc:sldMk cId="1641113027" sldId="279"/>
            <ac:spMk id="8" creationId="{A14B5D88-0FEF-4A92-8D1F-2FDA174796E8}"/>
          </ac:spMkLst>
        </pc:spChg>
        <pc:spChg chg="mod">
          <ac:chgData name="Henrik Widlund" userId="c656a2d2-ceff-4606-bf4b-86a1d3c906f8" providerId="ADAL" clId="{0FE13129-A444-43EC-AC38-11DDD66FE53A}" dt="2025-09-18T11:51:27.755" v="976" actId="1076"/>
          <ac:spMkLst>
            <pc:docMk/>
            <pc:sldMk cId="1641113027" sldId="279"/>
            <ac:spMk id="11" creationId="{D067C227-348C-2960-D978-B2D6B51DF8AE}"/>
          </ac:spMkLst>
        </pc:spChg>
      </pc:sldChg>
      <pc:sldChg chg="delSp modSp mod modTransition">
        <pc:chgData name="Henrik Widlund" userId="c656a2d2-ceff-4606-bf4b-86a1d3c906f8" providerId="ADAL" clId="{0FE13129-A444-43EC-AC38-11DDD66FE53A}" dt="2025-09-26T07:30:14.187" v="1724" actId="20577"/>
        <pc:sldMkLst>
          <pc:docMk/>
          <pc:sldMk cId="1204133874" sldId="280"/>
        </pc:sldMkLst>
        <pc:spChg chg="mod">
          <ac:chgData name="Henrik Widlund" userId="c656a2d2-ceff-4606-bf4b-86a1d3c906f8" providerId="ADAL" clId="{0FE13129-A444-43EC-AC38-11DDD66FE53A}" dt="2025-09-26T07:25:00.171" v="1420" actId="1076"/>
          <ac:spMkLst>
            <pc:docMk/>
            <pc:sldMk cId="1204133874" sldId="280"/>
            <ac:spMk id="3" creationId="{690CE136-6DE9-BB2F-B3A7-D2933FED38D9}"/>
          </ac:spMkLst>
        </pc:spChg>
        <pc:spChg chg="mod">
          <ac:chgData name="Henrik Widlund" userId="c656a2d2-ceff-4606-bf4b-86a1d3c906f8" providerId="ADAL" clId="{0FE13129-A444-43EC-AC38-11DDD66FE53A}" dt="2025-09-26T07:28:56.474" v="1640" actId="14100"/>
          <ac:spMkLst>
            <pc:docMk/>
            <pc:sldMk cId="1204133874" sldId="280"/>
            <ac:spMk id="4" creationId="{E161B231-6290-66E4-EF51-F272533941B8}"/>
          </ac:spMkLst>
        </pc:spChg>
        <pc:spChg chg="mod">
          <ac:chgData name="Henrik Widlund" userId="c656a2d2-ceff-4606-bf4b-86a1d3c906f8" providerId="ADAL" clId="{0FE13129-A444-43EC-AC38-11DDD66FE53A}" dt="2025-09-26T07:30:14.187" v="1724" actId="20577"/>
          <ac:spMkLst>
            <pc:docMk/>
            <pc:sldMk cId="1204133874" sldId="280"/>
            <ac:spMk id="8" creationId="{A14B5D88-0FEF-4A92-8D1F-2FDA174796E8}"/>
          </ac:spMkLst>
        </pc:spChg>
      </pc:sldChg>
      <pc:sldChg chg="modSp mod modTransition">
        <pc:chgData name="Henrik Widlund" userId="c656a2d2-ceff-4606-bf4b-86a1d3c906f8" providerId="ADAL" clId="{0FE13129-A444-43EC-AC38-11DDD66FE53A}" dt="2025-09-18T12:52:59.936" v="1418"/>
        <pc:sldMkLst>
          <pc:docMk/>
          <pc:sldMk cId="2266039242" sldId="281"/>
        </pc:sldMkLst>
        <pc:spChg chg="mod">
          <ac:chgData name="Henrik Widlund" userId="c656a2d2-ceff-4606-bf4b-86a1d3c906f8" providerId="ADAL" clId="{0FE13129-A444-43EC-AC38-11DDD66FE53A}" dt="2025-09-09T18:17:10.454" v="4" actId="108"/>
          <ac:spMkLst>
            <pc:docMk/>
            <pc:sldMk cId="2266039242" sldId="281"/>
            <ac:spMk id="8" creationId="{A14B5D88-0FEF-4A92-8D1F-2FDA174796E8}"/>
          </ac:spMkLst>
        </pc:spChg>
      </pc:sldChg>
      <pc:sldChg chg="addSp delSp modSp mod modTransition">
        <pc:chgData name="Henrik Widlund" userId="c656a2d2-ceff-4606-bf4b-86a1d3c906f8" providerId="ADAL" clId="{0FE13129-A444-43EC-AC38-11DDD66FE53A}" dt="2025-09-29T06:33:01.881" v="2193" actId="478"/>
        <pc:sldMkLst>
          <pc:docMk/>
          <pc:sldMk cId="2553094964" sldId="282"/>
        </pc:sldMkLst>
        <pc:spChg chg="mod">
          <ac:chgData name="Henrik Widlund" userId="c656a2d2-ceff-4606-bf4b-86a1d3c906f8" providerId="ADAL" clId="{0FE13129-A444-43EC-AC38-11DDD66FE53A}" dt="2025-09-29T06:32:03.961" v="2158" actId="14100"/>
          <ac:spMkLst>
            <pc:docMk/>
            <pc:sldMk cId="2553094964" sldId="282"/>
            <ac:spMk id="8" creationId="{A14B5D88-0FEF-4A92-8D1F-2FDA174796E8}"/>
          </ac:spMkLst>
        </pc:spChg>
        <pc:spChg chg="mod">
          <ac:chgData name="Henrik Widlund" userId="c656a2d2-ceff-4606-bf4b-86a1d3c906f8" providerId="ADAL" clId="{0FE13129-A444-43EC-AC38-11DDD66FE53A}" dt="2025-09-28T19:04:51.905" v="2083" actId="1076"/>
          <ac:spMkLst>
            <pc:docMk/>
            <pc:sldMk cId="2553094964" sldId="282"/>
            <ac:spMk id="12" creationId="{FD096F4E-E0AF-0E83-AC61-5BBF01DD24E4}"/>
          </ac:spMkLst>
        </pc:spChg>
        <pc:spChg chg="mod">
          <ac:chgData name="Henrik Widlund" userId="c656a2d2-ceff-4606-bf4b-86a1d3c906f8" providerId="ADAL" clId="{0FE13129-A444-43EC-AC38-11DDD66FE53A}" dt="2025-09-29T06:32:46.303" v="2192" actId="20577"/>
          <ac:spMkLst>
            <pc:docMk/>
            <pc:sldMk cId="2553094964" sldId="282"/>
            <ac:spMk id="23" creationId="{5F08BD4F-538F-88C8-7D04-259F5BC0621C}"/>
          </ac:spMkLst>
        </pc:spChg>
        <pc:picChg chg="add mod">
          <ac:chgData name="Henrik Widlund" userId="c656a2d2-ceff-4606-bf4b-86a1d3c906f8" providerId="ADAL" clId="{0FE13129-A444-43EC-AC38-11DDD66FE53A}" dt="2025-09-26T07:59:46.601" v="1965" actId="1076"/>
          <ac:picMkLst>
            <pc:docMk/>
            <pc:sldMk cId="2553094964" sldId="282"/>
            <ac:picMk id="2" creationId="{D40C336C-04FB-71FB-7B59-94E4AD9688D2}"/>
          </ac:picMkLst>
        </pc:picChg>
        <pc:picChg chg="mod">
          <ac:chgData name="Henrik Widlund" userId="c656a2d2-ceff-4606-bf4b-86a1d3c906f8" providerId="ADAL" clId="{0FE13129-A444-43EC-AC38-11DDD66FE53A}" dt="2025-09-26T07:57:53.978" v="1896" actId="14100"/>
          <ac:picMkLst>
            <pc:docMk/>
            <pc:sldMk cId="2553094964" sldId="282"/>
            <ac:picMk id="3" creationId="{9EA97B5A-699C-0BF9-FFDE-01DF5FEF1CE1}"/>
          </ac:picMkLst>
        </pc:picChg>
        <pc:picChg chg="add mod">
          <ac:chgData name="Henrik Widlund" userId="c656a2d2-ceff-4606-bf4b-86a1d3c906f8" providerId="ADAL" clId="{0FE13129-A444-43EC-AC38-11DDD66FE53A}" dt="2025-09-26T08:00:57.346" v="2002" actId="571"/>
          <ac:picMkLst>
            <pc:docMk/>
            <pc:sldMk cId="2553094964" sldId="282"/>
            <ac:picMk id="5" creationId="{B1FBB07B-2A22-DFE9-77F2-021BAC31DC43}"/>
          </ac:picMkLst>
        </pc:picChg>
        <pc:picChg chg="add del mod">
          <ac:chgData name="Henrik Widlund" userId="c656a2d2-ceff-4606-bf4b-86a1d3c906f8" providerId="ADAL" clId="{0FE13129-A444-43EC-AC38-11DDD66FE53A}" dt="2025-09-29T06:33:01.881" v="2193" actId="478"/>
          <ac:picMkLst>
            <pc:docMk/>
            <pc:sldMk cId="2553094964" sldId="282"/>
            <ac:picMk id="6" creationId="{A5955AE9-360E-235A-9536-A3DD37329F90}"/>
          </ac:picMkLst>
        </pc:picChg>
        <pc:picChg chg="add mod">
          <ac:chgData name="Henrik Widlund" userId="c656a2d2-ceff-4606-bf4b-86a1d3c906f8" providerId="ADAL" clId="{0FE13129-A444-43EC-AC38-11DDD66FE53A}" dt="2025-09-27T06:16:02.517" v="2008" actId="571"/>
          <ac:picMkLst>
            <pc:docMk/>
            <pc:sldMk cId="2553094964" sldId="282"/>
            <ac:picMk id="7" creationId="{112FB825-138F-A20B-FC26-0D61407544CC}"/>
          </ac:picMkLst>
        </pc:picChg>
        <pc:picChg chg="add mod">
          <ac:chgData name="Henrik Widlund" userId="c656a2d2-ceff-4606-bf4b-86a1d3c906f8" providerId="ADAL" clId="{0FE13129-A444-43EC-AC38-11DDD66FE53A}" dt="2025-09-29T06:32:12.574" v="2161" actId="571"/>
          <ac:picMkLst>
            <pc:docMk/>
            <pc:sldMk cId="2553094964" sldId="282"/>
            <ac:picMk id="9" creationId="{81438194-E62B-CA2A-11FF-341A54630FBB}"/>
          </ac:picMkLst>
        </pc:picChg>
        <pc:picChg chg="add mod">
          <ac:chgData name="Henrik Widlund" userId="c656a2d2-ceff-4606-bf4b-86a1d3c906f8" providerId="ADAL" clId="{0FE13129-A444-43EC-AC38-11DDD66FE53A}" dt="2025-09-29T06:32:14.727" v="2162" actId="571"/>
          <ac:picMkLst>
            <pc:docMk/>
            <pc:sldMk cId="2553094964" sldId="282"/>
            <ac:picMk id="10" creationId="{115F3D34-98C5-E91D-F5E5-C2457CE41964}"/>
          </ac:picMkLst>
        </pc:picChg>
        <pc:picChg chg="mod">
          <ac:chgData name="Henrik Widlund" userId="c656a2d2-ceff-4606-bf4b-86a1d3c906f8" providerId="ADAL" clId="{0FE13129-A444-43EC-AC38-11DDD66FE53A}" dt="2025-09-26T07:59:46.601" v="1965" actId="1076"/>
          <ac:picMkLst>
            <pc:docMk/>
            <pc:sldMk cId="2553094964" sldId="282"/>
            <ac:picMk id="17" creationId="{6D92DE9A-3E3C-FA20-8440-60E23DBE4133}"/>
          </ac:picMkLst>
        </pc:picChg>
        <pc:picChg chg="del mod">
          <ac:chgData name="Henrik Widlund" userId="c656a2d2-ceff-4606-bf4b-86a1d3c906f8" providerId="ADAL" clId="{0FE13129-A444-43EC-AC38-11DDD66FE53A}" dt="2025-09-29T06:32:09.072" v="2160" actId="478"/>
          <ac:picMkLst>
            <pc:docMk/>
            <pc:sldMk cId="2553094964" sldId="282"/>
            <ac:picMk id="18" creationId="{3498228D-46FE-03F2-5D30-5BBA3445A484}"/>
          </ac:picMkLst>
        </pc:picChg>
        <pc:picChg chg="del mod">
          <ac:chgData name="Henrik Widlund" userId="c656a2d2-ceff-4606-bf4b-86a1d3c906f8" providerId="ADAL" clId="{0FE13129-A444-43EC-AC38-11DDD66FE53A}" dt="2025-09-29T06:32:06.818" v="2159" actId="478"/>
          <ac:picMkLst>
            <pc:docMk/>
            <pc:sldMk cId="2553094964" sldId="282"/>
            <ac:picMk id="19" creationId="{E801F0C4-BA94-F87A-CCB7-44D0EF7ED26F}"/>
          </ac:picMkLst>
        </pc:picChg>
        <pc:picChg chg="mod">
          <ac:chgData name="Henrik Widlund" userId="c656a2d2-ceff-4606-bf4b-86a1d3c906f8" providerId="ADAL" clId="{0FE13129-A444-43EC-AC38-11DDD66FE53A}" dt="2025-09-26T07:58:21.583" v="1900" actId="1076"/>
          <ac:picMkLst>
            <pc:docMk/>
            <pc:sldMk cId="2553094964" sldId="282"/>
            <ac:picMk id="24" creationId="{04F91EA1-9544-A100-92D3-2E323DB36765}"/>
          </ac:picMkLst>
        </pc:picChg>
      </pc:sldChg>
      <pc:sldChg chg="delSp modSp mod modTransition">
        <pc:chgData name="Henrik Widlund" userId="c656a2d2-ceff-4606-bf4b-86a1d3c906f8" providerId="ADAL" clId="{0FE13129-A444-43EC-AC38-11DDD66FE53A}" dt="2025-09-18T12:52:59.936" v="1418"/>
        <pc:sldMkLst>
          <pc:docMk/>
          <pc:sldMk cId="3708907224" sldId="283"/>
        </pc:sldMkLst>
        <pc:spChg chg="mod">
          <ac:chgData name="Henrik Widlund" userId="c656a2d2-ceff-4606-bf4b-86a1d3c906f8" providerId="ADAL" clId="{0FE13129-A444-43EC-AC38-11DDD66FE53A}" dt="2025-09-18T11:24:46.209" v="734" actId="20577"/>
          <ac:spMkLst>
            <pc:docMk/>
            <pc:sldMk cId="3708907224" sldId="283"/>
            <ac:spMk id="8" creationId="{A14B5D88-0FEF-4A92-8D1F-2FDA174796E8}"/>
          </ac:spMkLst>
        </pc:spChg>
      </pc:sldChg>
      <pc:sldChg chg="addSp delSp modSp mod modTransition">
        <pc:chgData name="Henrik Widlund" userId="c656a2d2-ceff-4606-bf4b-86a1d3c906f8" providerId="ADAL" clId="{0FE13129-A444-43EC-AC38-11DDD66FE53A}" dt="2025-09-18T12:52:59.936" v="1418"/>
        <pc:sldMkLst>
          <pc:docMk/>
          <pc:sldMk cId="2104353909" sldId="284"/>
        </pc:sldMkLst>
      </pc:sldChg>
      <pc:sldChg chg="delSp modSp mod modTransition">
        <pc:chgData name="Henrik Widlund" userId="c656a2d2-ceff-4606-bf4b-86a1d3c906f8" providerId="ADAL" clId="{0FE13129-A444-43EC-AC38-11DDD66FE53A}" dt="2025-09-18T12:52:59.936" v="1418"/>
        <pc:sldMkLst>
          <pc:docMk/>
          <pc:sldMk cId="2934007027" sldId="285"/>
        </pc:sldMkLst>
        <pc:spChg chg="mod">
          <ac:chgData name="Henrik Widlund" userId="c656a2d2-ceff-4606-bf4b-86a1d3c906f8" providerId="ADAL" clId="{0FE13129-A444-43EC-AC38-11DDD66FE53A}" dt="2025-09-09T18:22:45.613" v="74" actId="1076"/>
          <ac:spMkLst>
            <pc:docMk/>
            <pc:sldMk cId="2934007027" sldId="285"/>
            <ac:spMk id="2" creationId="{1ACE62B2-8290-20F8-D07C-8D640290CDEB}"/>
          </ac:spMkLst>
        </pc:spChg>
        <pc:spChg chg="mod">
          <ac:chgData name="Henrik Widlund" userId="c656a2d2-ceff-4606-bf4b-86a1d3c906f8" providerId="ADAL" clId="{0FE13129-A444-43EC-AC38-11DDD66FE53A}" dt="2025-09-09T18:22:38.290" v="73" actId="5793"/>
          <ac:spMkLst>
            <pc:docMk/>
            <pc:sldMk cId="2934007027" sldId="285"/>
            <ac:spMk id="8" creationId="{A14B5D88-0FEF-4A92-8D1F-2FDA174796E8}"/>
          </ac:spMkLst>
        </pc:spChg>
      </pc:sldChg>
      <pc:sldChg chg="delSp mod modTransition">
        <pc:chgData name="Henrik Widlund" userId="c656a2d2-ceff-4606-bf4b-86a1d3c906f8" providerId="ADAL" clId="{0FE13129-A444-43EC-AC38-11DDD66FE53A}" dt="2025-09-18T12:52:59.936" v="1418"/>
        <pc:sldMkLst>
          <pc:docMk/>
          <pc:sldMk cId="2186417642" sldId="286"/>
        </pc:sldMkLst>
      </pc:sldChg>
      <pc:sldChg chg="delSp modSp mod modTransition">
        <pc:chgData name="Henrik Widlund" userId="c656a2d2-ceff-4606-bf4b-86a1d3c906f8" providerId="ADAL" clId="{0FE13129-A444-43EC-AC38-11DDD66FE53A}" dt="2025-09-26T07:48:19.473" v="1808" actId="21"/>
        <pc:sldMkLst>
          <pc:docMk/>
          <pc:sldMk cId="1867977881" sldId="287"/>
        </pc:sldMkLst>
        <pc:spChg chg="mod">
          <ac:chgData name="Henrik Widlund" userId="c656a2d2-ceff-4606-bf4b-86a1d3c906f8" providerId="ADAL" clId="{0FE13129-A444-43EC-AC38-11DDD66FE53A}" dt="2025-09-26T07:48:19.473" v="1808" actId="21"/>
          <ac:spMkLst>
            <pc:docMk/>
            <pc:sldMk cId="1867977881" sldId="287"/>
            <ac:spMk id="8" creationId="{A14B5D88-0FEF-4A92-8D1F-2FDA174796E8}"/>
          </ac:spMkLst>
        </pc:spChg>
      </pc:sldChg>
      <pc:sldChg chg="modSp mod modTransition">
        <pc:chgData name="Henrik Widlund" userId="c656a2d2-ceff-4606-bf4b-86a1d3c906f8" providerId="ADAL" clId="{0FE13129-A444-43EC-AC38-11DDD66FE53A}" dt="2025-09-18T12:52:59.936" v="1418"/>
        <pc:sldMkLst>
          <pc:docMk/>
          <pc:sldMk cId="2158090245" sldId="288"/>
        </pc:sldMkLst>
        <pc:spChg chg="mod">
          <ac:chgData name="Henrik Widlund" userId="c656a2d2-ceff-4606-bf4b-86a1d3c906f8" providerId="ADAL" clId="{0FE13129-A444-43EC-AC38-11DDD66FE53A}" dt="2025-09-18T12:14:47.383" v="1263" actId="20577"/>
          <ac:spMkLst>
            <pc:docMk/>
            <pc:sldMk cId="2158090245" sldId="288"/>
            <ac:spMk id="8" creationId="{A14B5D88-0FEF-4A92-8D1F-2FDA174796E8}"/>
          </ac:spMkLst>
        </pc:spChg>
      </pc:sldChg>
      <pc:sldChg chg="modTransition">
        <pc:chgData name="Henrik Widlund" userId="c656a2d2-ceff-4606-bf4b-86a1d3c906f8" providerId="ADAL" clId="{0FE13129-A444-43EC-AC38-11DDD66FE53A}" dt="2025-09-18T12:52:59.936" v="1418"/>
        <pc:sldMkLst>
          <pc:docMk/>
          <pc:sldMk cId="1294525019" sldId="289"/>
        </pc:sldMkLst>
      </pc:sldChg>
      <pc:sldChg chg="modTransition">
        <pc:chgData name="Henrik Widlund" userId="c656a2d2-ceff-4606-bf4b-86a1d3c906f8" providerId="ADAL" clId="{0FE13129-A444-43EC-AC38-11DDD66FE53A}" dt="2025-09-18T12:52:59.936" v="1418"/>
        <pc:sldMkLst>
          <pc:docMk/>
          <pc:sldMk cId="2634788553" sldId="290"/>
        </pc:sldMkLst>
      </pc:sldChg>
      <pc:sldChg chg="addSp modSp mod modTransition">
        <pc:chgData name="Henrik Widlund" userId="c656a2d2-ceff-4606-bf4b-86a1d3c906f8" providerId="ADAL" clId="{0FE13129-A444-43EC-AC38-11DDD66FE53A}" dt="2025-09-26T07:46:33.694" v="1805" actId="1076"/>
        <pc:sldMkLst>
          <pc:docMk/>
          <pc:sldMk cId="1452181544" sldId="291"/>
        </pc:sldMkLst>
        <pc:picChg chg="mod">
          <ac:chgData name="Henrik Widlund" userId="c656a2d2-ceff-4606-bf4b-86a1d3c906f8" providerId="ADAL" clId="{0FE13129-A444-43EC-AC38-11DDD66FE53A}" dt="2025-09-26T07:45:47.474" v="1800" actId="1076"/>
          <ac:picMkLst>
            <pc:docMk/>
            <pc:sldMk cId="1452181544" sldId="291"/>
            <ac:picMk id="6" creationId="{55A7E619-A662-3059-F8A0-449B7CB8DF4A}"/>
          </ac:picMkLst>
        </pc:picChg>
        <pc:picChg chg="add mod">
          <ac:chgData name="Henrik Widlund" userId="c656a2d2-ceff-4606-bf4b-86a1d3c906f8" providerId="ADAL" clId="{0FE13129-A444-43EC-AC38-11DDD66FE53A}" dt="2025-09-26T07:46:33.694" v="1805" actId="1076"/>
          <ac:picMkLst>
            <pc:docMk/>
            <pc:sldMk cId="1452181544" sldId="291"/>
            <ac:picMk id="10" creationId="{55C73C44-950D-AC04-C0A5-9F49D7056690}"/>
          </ac:picMkLst>
        </pc:picChg>
        <pc:picChg chg="add mod">
          <ac:chgData name="Henrik Widlund" userId="c656a2d2-ceff-4606-bf4b-86a1d3c906f8" providerId="ADAL" clId="{0FE13129-A444-43EC-AC38-11DDD66FE53A}" dt="2025-09-26T07:46:23.973" v="1804" actId="1076"/>
          <ac:picMkLst>
            <pc:docMk/>
            <pc:sldMk cId="1452181544" sldId="291"/>
            <ac:picMk id="11" creationId="{350DF5A2-8A65-1E49-60A7-242D30427828}"/>
          </ac:picMkLst>
        </pc:picChg>
        <pc:picChg chg="add mod">
          <ac:chgData name="Henrik Widlund" userId="c656a2d2-ceff-4606-bf4b-86a1d3c906f8" providerId="ADAL" clId="{0FE13129-A444-43EC-AC38-11DDD66FE53A}" dt="2025-09-26T07:46:23.973" v="1804" actId="1076"/>
          <ac:picMkLst>
            <pc:docMk/>
            <pc:sldMk cId="1452181544" sldId="291"/>
            <ac:picMk id="12" creationId="{17DEEAB7-5256-4DD2-1096-A42C77B638F8}"/>
          </ac:picMkLst>
        </pc:picChg>
        <pc:picChg chg="add mod">
          <ac:chgData name="Henrik Widlund" userId="c656a2d2-ceff-4606-bf4b-86a1d3c906f8" providerId="ADAL" clId="{0FE13129-A444-43EC-AC38-11DDD66FE53A}" dt="2025-09-26T07:46:23.973" v="1804" actId="1076"/>
          <ac:picMkLst>
            <pc:docMk/>
            <pc:sldMk cId="1452181544" sldId="291"/>
            <ac:picMk id="13" creationId="{F2DCF0F3-F976-07E9-95E0-1210962A8F1E}"/>
          </ac:picMkLst>
        </pc:picChg>
        <pc:picChg chg="add mod">
          <ac:chgData name="Henrik Widlund" userId="c656a2d2-ceff-4606-bf4b-86a1d3c906f8" providerId="ADAL" clId="{0FE13129-A444-43EC-AC38-11DDD66FE53A}" dt="2025-09-26T07:46:23.973" v="1804" actId="1076"/>
          <ac:picMkLst>
            <pc:docMk/>
            <pc:sldMk cId="1452181544" sldId="291"/>
            <ac:picMk id="14" creationId="{8F3F27FA-57CC-2C23-082B-2EB6F35F70CF}"/>
          </ac:picMkLst>
        </pc:picChg>
        <pc:picChg chg="add mod">
          <ac:chgData name="Henrik Widlund" userId="c656a2d2-ceff-4606-bf4b-86a1d3c906f8" providerId="ADAL" clId="{0FE13129-A444-43EC-AC38-11DDD66FE53A}" dt="2025-09-26T07:46:33.694" v="1805" actId="1076"/>
          <ac:picMkLst>
            <pc:docMk/>
            <pc:sldMk cId="1452181544" sldId="291"/>
            <ac:picMk id="1026" creationId="{D751270C-1CE1-9E81-B6F2-FDB75BE23BDC}"/>
          </ac:picMkLst>
        </pc:picChg>
        <pc:picChg chg="mod">
          <ac:chgData name="Henrik Widlund" userId="c656a2d2-ceff-4606-bf4b-86a1d3c906f8" providerId="ADAL" clId="{0FE13129-A444-43EC-AC38-11DDD66FE53A}" dt="2025-09-26T07:45:47.474" v="1800" actId="1076"/>
          <ac:picMkLst>
            <pc:docMk/>
            <pc:sldMk cId="1452181544" sldId="291"/>
            <ac:picMk id="26626" creationId="{DB11D159-5D95-F710-7D4A-8008E301A8DE}"/>
          </ac:picMkLst>
        </pc:picChg>
        <pc:picChg chg="mod">
          <ac:chgData name="Henrik Widlund" userId="c656a2d2-ceff-4606-bf4b-86a1d3c906f8" providerId="ADAL" clId="{0FE13129-A444-43EC-AC38-11DDD66FE53A}" dt="2025-09-26T07:45:47.474" v="1800" actId="1076"/>
          <ac:picMkLst>
            <pc:docMk/>
            <pc:sldMk cId="1452181544" sldId="291"/>
            <ac:picMk id="26628" creationId="{A6A3C6D8-5396-6137-C1B9-8CFF94D9A259}"/>
          </ac:picMkLst>
        </pc:picChg>
        <pc:picChg chg="mod">
          <ac:chgData name="Henrik Widlund" userId="c656a2d2-ceff-4606-bf4b-86a1d3c906f8" providerId="ADAL" clId="{0FE13129-A444-43EC-AC38-11DDD66FE53A}" dt="2025-09-26T07:45:47.474" v="1800" actId="1076"/>
          <ac:picMkLst>
            <pc:docMk/>
            <pc:sldMk cId="1452181544" sldId="291"/>
            <ac:picMk id="26630" creationId="{81620450-7D02-2184-19AC-B9C391C61543}"/>
          </ac:picMkLst>
        </pc:picChg>
      </pc:sldChg>
      <pc:sldChg chg="addSp delSp modSp mod modTransition addAnim delAnim modAnim">
        <pc:chgData name="Henrik Widlund" userId="c656a2d2-ceff-4606-bf4b-86a1d3c906f8" providerId="ADAL" clId="{0FE13129-A444-43EC-AC38-11DDD66FE53A}" dt="2025-09-26T07:47:09.625" v="1806"/>
        <pc:sldMkLst>
          <pc:docMk/>
          <pc:sldMk cId="3437633004" sldId="292"/>
        </pc:sldMkLst>
        <pc:spChg chg="mod">
          <ac:chgData name="Henrik Widlund" userId="c656a2d2-ceff-4606-bf4b-86a1d3c906f8" providerId="ADAL" clId="{0FE13129-A444-43EC-AC38-11DDD66FE53A}" dt="2025-09-09T19:44:02.321" v="318" actId="207"/>
          <ac:spMkLst>
            <pc:docMk/>
            <pc:sldMk cId="3437633004" sldId="292"/>
            <ac:spMk id="4" creationId="{BBF8B53D-8A88-ECDC-4879-CC3592C8D9C0}"/>
          </ac:spMkLst>
        </pc:spChg>
        <pc:spChg chg="add mod">
          <ac:chgData name="Henrik Widlund" userId="c656a2d2-ceff-4606-bf4b-86a1d3c906f8" providerId="ADAL" clId="{0FE13129-A444-43EC-AC38-11DDD66FE53A}" dt="2025-09-18T12:51:51.562" v="1412" actId="1076"/>
          <ac:spMkLst>
            <pc:docMk/>
            <pc:sldMk cId="3437633004" sldId="292"/>
            <ac:spMk id="5" creationId="{7F1D54B7-B5B7-FE3D-61D9-B61A1443E63D}"/>
          </ac:spMkLst>
        </pc:spChg>
        <pc:spChg chg="mod">
          <ac:chgData name="Henrik Widlund" userId="c656a2d2-ceff-4606-bf4b-86a1d3c906f8" providerId="ADAL" clId="{0FE13129-A444-43EC-AC38-11DDD66FE53A}" dt="2025-09-09T20:54:28.342" v="706" actId="1076"/>
          <ac:spMkLst>
            <pc:docMk/>
            <pc:sldMk cId="3437633004" sldId="292"/>
            <ac:spMk id="7" creationId="{0CF3569F-5416-8C69-3CF2-9AF134044BDC}"/>
          </ac:spMkLst>
        </pc:spChg>
        <pc:graphicFrameChg chg="add mod">
          <ac:chgData name="Henrik Widlund" userId="c656a2d2-ceff-4606-bf4b-86a1d3c906f8" providerId="ADAL" clId="{0FE13129-A444-43EC-AC38-11DDD66FE53A}" dt="2025-09-18T12:52:02.004" v="1414" actId="1076"/>
          <ac:graphicFrameMkLst>
            <pc:docMk/>
            <pc:sldMk cId="3437633004" sldId="292"/>
            <ac:graphicFrameMk id="9" creationId="{83B0C354-CF3D-0309-FC94-34DBA5A1A59E}"/>
          </ac:graphicFrameMkLst>
        </pc:graphicFrameChg>
        <pc:graphicFrameChg chg="add mod">
          <ac:chgData name="Henrik Widlund" userId="c656a2d2-ceff-4606-bf4b-86a1d3c906f8" providerId="ADAL" clId="{0FE13129-A444-43EC-AC38-11DDD66FE53A}" dt="2025-09-26T07:47:09.625" v="1806"/>
          <ac:graphicFrameMkLst>
            <pc:docMk/>
            <pc:sldMk cId="3437633004" sldId="292"/>
            <ac:graphicFrameMk id="11" creationId="{8948CEFE-7FD3-AC76-17FB-149446F0885E}"/>
          </ac:graphicFrameMkLst>
        </pc:graphicFrameChg>
        <pc:graphicFrameChg chg="add mod">
          <ac:chgData name="Henrik Widlund" userId="c656a2d2-ceff-4606-bf4b-86a1d3c906f8" providerId="ADAL" clId="{0FE13129-A444-43EC-AC38-11DDD66FE53A}" dt="2025-09-18T12:51:30.738" v="1411" actId="14100"/>
          <ac:graphicFrameMkLst>
            <pc:docMk/>
            <pc:sldMk cId="3437633004" sldId="292"/>
            <ac:graphicFrameMk id="12" creationId="{C0198882-A8AC-C1C4-6011-4C47F49A3A67}"/>
          </ac:graphicFrameMkLst>
        </pc:graphicFrameChg>
      </pc:sldChg>
      <pc:sldChg chg="modSp mod modTransition">
        <pc:chgData name="Henrik Widlund" userId="c656a2d2-ceff-4606-bf4b-86a1d3c906f8" providerId="ADAL" clId="{0FE13129-A444-43EC-AC38-11DDD66FE53A}" dt="2025-09-18T12:52:59.936" v="1418"/>
        <pc:sldMkLst>
          <pc:docMk/>
          <pc:sldMk cId="2804102603" sldId="293"/>
        </pc:sldMkLst>
        <pc:spChg chg="mod">
          <ac:chgData name="Henrik Widlund" userId="c656a2d2-ceff-4606-bf4b-86a1d3c906f8" providerId="ADAL" clId="{0FE13129-A444-43EC-AC38-11DDD66FE53A}" dt="2025-09-09T18:55:47.880" v="208" actId="20577"/>
          <ac:spMkLst>
            <pc:docMk/>
            <pc:sldMk cId="2804102603" sldId="293"/>
            <ac:spMk id="6" creationId="{44794C5D-65C5-ABB7-B918-364EB71BC8A2}"/>
          </ac:spMkLst>
        </pc:spChg>
        <pc:spChg chg="mod">
          <ac:chgData name="Henrik Widlund" userId="c656a2d2-ceff-4606-bf4b-86a1d3c906f8" providerId="ADAL" clId="{0FE13129-A444-43EC-AC38-11DDD66FE53A}" dt="2025-09-09T18:56:04.428" v="209" actId="20577"/>
          <ac:spMkLst>
            <pc:docMk/>
            <pc:sldMk cId="2804102603" sldId="293"/>
            <ac:spMk id="9" creationId="{C1EE3B3D-8224-CAA2-BDB6-8B45FDBECA23}"/>
          </ac:spMkLst>
        </pc:spChg>
        <pc:spChg chg="mod">
          <ac:chgData name="Henrik Widlund" userId="c656a2d2-ceff-4606-bf4b-86a1d3c906f8" providerId="ADAL" clId="{0FE13129-A444-43EC-AC38-11DDD66FE53A}" dt="2025-09-09T18:56:43.131" v="231" actId="14100"/>
          <ac:spMkLst>
            <pc:docMk/>
            <pc:sldMk cId="2804102603" sldId="293"/>
            <ac:spMk id="15" creationId="{B1994080-1FA5-C6CC-BDE1-0DBDCB393359}"/>
          </ac:spMkLst>
        </pc:spChg>
      </pc:sldChg>
      <pc:sldChg chg="modSp mod modTransition">
        <pc:chgData name="Henrik Widlund" userId="c656a2d2-ceff-4606-bf4b-86a1d3c906f8" providerId="ADAL" clId="{0FE13129-A444-43EC-AC38-11DDD66FE53A}" dt="2025-09-18T12:52:59.936" v="1418"/>
        <pc:sldMkLst>
          <pc:docMk/>
          <pc:sldMk cId="4109273758" sldId="294"/>
        </pc:sldMkLst>
        <pc:spChg chg="mod">
          <ac:chgData name="Henrik Widlund" userId="c656a2d2-ceff-4606-bf4b-86a1d3c906f8" providerId="ADAL" clId="{0FE13129-A444-43EC-AC38-11DDD66FE53A}" dt="2025-09-09T20:57:13.102" v="708" actId="1076"/>
          <ac:spMkLst>
            <pc:docMk/>
            <pc:sldMk cId="4109273758" sldId="294"/>
            <ac:spMk id="2" creationId="{FDBC64E1-AF5B-0BE7-C954-C4B3B43EEBD4}"/>
          </ac:spMkLst>
        </pc:spChg>
        <pc:spChg chg="mod">
          <ac:chgData name="Henrik Widlund" userId="c656a2d2-ceff-4606-bf4b-86a1d3c906f8" providerId="ADAL" clId="{0FE13129-A444-43EC-AC38-11DDD66FE53A}" dt="2025-09-09T20:57:13.102" v="708" actId="1076"/>
          <ac:spMkLst>
            <pc:docMk/>
            <pc:sldMk cId="4109273758" sldId="294"/>
            <ac:spMk id="3" creationId="{CB3DC1F4-3DA8-5C67-72AF-3CD2BDADC70D}"/>
          </ac:spMkLst>
        </pc:spChg>
        <pc:spChg chg="mod">
          <ac:chgData name="Henrik Widlund" userId="c656a2d2-ceff-4606-bf4b-86a1d3c906f8" providerId="ADAL" clId="{0FE13129-A444-43EC-AC38-11DDD66FE53A}" dt="2025-09-09T20:57:13.102" v="708" actId="1076"/>
          <ac:spMkLst>
            <pc:docMk/>
            <pc:sldMk cId="4109273758" sldId="294"/>
            <ac:spMk id="5" creationId="{A8D4EA7A-8009-AA07-7215-955016C4C658}"/>
          </ac:spMkLst>
        </pc:spChg>
      </pc:sldChg>
    </pc:docChg>
  </pc:docChgLst>
  <pc:docChgLst>
    <pc:chgData name="Henrik Widlund" userId="c656a2d2-ceff-4606-bf4b-86a1d3c906f8" providerId="ADAL" clId="{AA98AD62-C958-307A-8EC1-A72C9343E8EA}"/>
    <pc:docChg chg="modSld">
      <pc:chgData name="Henrik Widlund" userId="c656a2d2-ceff-4606-bf4b-86a1d3c906f8" providerId="ADAL" clId="{AA98AD62-C958-307A-8EC1-A72C9343E8EA}" dt="2025-09-19T11:18:59.971" v="52" actId="22"/>
      <pc:docMkLst>
        <pc:docMk/>
      </pc:docMkLst>
      <pc:sldChg chg="modSp">
        <pc:chgData name="Henrik Widlund" userId="c656a2d2-ceff-4606-bf4b-86a1d3c906f8" providerId="ADAL" clId="{AA98AD62-C958-307A-8EC1-A72C9343E8EA}" dt="2025-09-19T11:18:59.971" v="52" actId="22"/>
        <pc:sldMkLst>
          <pc:docMk/>
          <pc:sldMk cId="1106721039" sldId="269"/>
        </pc:sldMkLst>
        <pc:spChg chg="mod">
          <ac:chgData name="Henrik Widlund" userId="c656a2d2-ceff-4606-bf4b-86a1d3c906f8" providerId="ADAL" clId="{AA98AD62-C958-307A-8EC1-A72C9343E8EA}" dt="2025-09-19T11:18:59.971" v="52" actId="22"/>
          <ac:spMkLst>
            <pc:docMk/>
            <pc:sldMk cId="1106721039" sldId="269"/>
            <ac:spMk id="8" creationId="{A14B5D88-0FEF-4A92-8D1F-2FDA174796E8}"/>
          </ac:spMkLst>
        </pc:spChg>
      </pc:sldChg>
    </pc:docChg>
  </pc:docChgLst>
</pc:chgInfo>
</file>

<file path=ppt/comments/modernComment_10B_E31DFE2B.xml><?xml version="1.0" encoding="utf-8"?>
<p188:cmLst xmlns:a="http://schemas.openxmlformats.org/drawingml/2006/main" xmlns:r="http://schemas.openxmlformats.org/officeDocument/2006/relationships" xmlns:p188="http://schemas.microsoft.com/office/powerpoint/2018/8/main">
  <p188:cm id="{3602E222-20E5-40AD-983C-5FBB08779E3A}" authorId="{E0CD848F-0618-ECAC-902B-A8DDB0C7E922}" created="2025-09-08T17:42:33.292">
    <pc:sldMkLst xmlns:pc="http://schemas.microsoft.com/office/powerpoint/2013/main/command">
      <pc:docMk/>
      <pc:sldMk cId="3810393643" sldId="267"/>
    </pc:sldMkLst>
    <p188:txBody>
      <a:bodyPr/>
      <a:lstStyle/>
      <a:p>
        <a:r>
          <a:rPr lang="sv-SE"/>
          <a:t>Inväntar svar från Angelica</a:t>
        </a:r>
      </a:p>
    </p188:txBody>
  </p188:cm>
</p188:cmLst>
</file>

<file path=ppt/comments/modernComment_123_568E8828.xml><?xml version="1.0" encoding="utf-8"?>
<p188:cmLst xmlns:a="http://schemas.openxmlformats.org/drawingml/2006/main" xmlns:r="http://schemas.openxmlformats.org/officeDocument/2006/relationships" xmlns:p188="http://schemas.microsoft.com/office/powerpoint/2018/8/main">
  <p188:cm id="{CAD8A751-04AC-41AE-9921-76D67A750C23}" authorId="{E0CD848F-0618-ECAC-902B-A8DDB0C7E922}" created="2025-09-09T08:36:36.128">
    <pc:sldMkLst xmlns:pc="http://schemas.microsoft.com/office/powerpoint/2013/main/command">
      <pc:docMk/>
      <pc:sldMk cId="1452181544" sldId="291"/>
    </pc:sldMkLst>
    <p188:txBody>
      <a:bodyPr/>
      <a:lstStyle/>
      <a:p>
        <a:r>
          <a:rPr lang="sv-SE"/>
          <a:t>Lägg till nya sponsorer</a:t>
        </a:r>
      </a:p>
    </p188:txBody>
  </p188:cm>
</p188:cmLst>
</file>

<file path=ppt/comments/modernComment_124_CCE61DEC.xml><?xml version="1.0" encoding="utf-8"?>
<p188:cmLst xmlns:a="http://schemas.openxmlformats.org/drawingml/2006/main" xmlns:r="http://schemas.openxmlformats.org/officeDocument/2006/relationships" xmlns:p188="http://schemas.microsoft.com/office/powerpoint/2018/8/main">
  <p188:cm id="{852E2605-9DB7-4630-90F6-E4E3AC4A2BA1}" authorId="{E0CD848F-0618-ECAC-902B-A8DDB0C7E922}" created="2025-09-09T08:36:56.645">
    <pc:sldMkLst xmlns:pc="http://schemas.microsoft.com/office/powerpoint/2013/main/command">
      <pc:docMk/>
      <pc:sldMk cId="3437633004" sldId="292"/>
    </pc:sldMkLst>
    <p188:txBody>
      <a:bodyPr/>
      <a:lstStyle/>
      <a:p>
        <a:r>
          <a:rPr lang="sv-SE"/>
          <a:t>Lägg till eventuellt fler kostnader</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BC7F23-C565-420A-ACF7-F30DFA0E7027}" type="datetimeFigureOut">
              <a:rPr lang="sv-SE" smtClean="0"/>
              <a:t>2025-09-28</a:t>
            </a:fld>
            <a:endParaRPr lang="sv-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0B43AC-FD5A-46A8-846B-55D1D2A6F429}" type="slidenum">
              <a:rPr lang="sv-SE" smtClean="0"/>
              <a:t>‹#›</a:t>
            </a:fld>
            <a:endParaRPr lang="sv-SE"/>
          </a:p>
        </p:txBody>
      </p:sp>
    </p:spTree>
    <p:extLst>
      <p:ext uri="{BB962C8B-B14F-4D97-AF65-F5344CB8AC3E}">
        <p14:creationId xmlns:p14="http://schemas.microsoft.com/office/powerpoint/2010/main" val="3912487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BE4924-4536-447D-ACFF-303FE163DEDC}"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0163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37F9E-C0EC-4F91-BF00-5367BE2805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v-SE"/>
          </a:p>
        </p:txBody>
      </p:sp>
      <p:sp>
        <p:nvSpPr>
          <p:cNvPr id="3" name="Subtitle 2">
            <a:extLst>
              <a:ext uri="{FF2B5EF4-FFF2-40B4-BE49-F238E27FC236}">
                <a16:creationId xmlns:a16="http://schemas.microsoft.com/office/drawing/2014/main" id="{124D7252-33D7-4B30-86AB-CB113F2EDA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sp>
        <p:nvSpPr>
          <p:cNvPr id="4" name="Date Placeholder 3">
            <a:extLst>
              <a:ext uri="{FF2B5EF4-FFF2-40B4-BE49-F238E27FC236}">
                <a16:creationId xmlns:a16="http://schemas.microsoft.com/office/drawing/2014/main" id="{599D2079-F363-4A8D-875C-EFC34E0BDA84}"/>
              </a:ext>
            </a:extLst>
          </p:cNvPr>
          <p:cNvSpPr>
            <a:spLocks noGrp="1"/>
          </p:cNvSpPr>
          <p:nvPr>
            <p:ph type="dt" sz="half" idx="10"/>
          </p:nvPr>
        </p:nvSpPr>
        <p:spPr/>
        <p:txBody>
          <a:bodyPr/>
          <a:lstStyle/>
          <a:p>
            <a:fld id="{B5A9EFF0-87E1-4C98-8199-74A0C27DF990}" type="datetimeFigureOut">
              <a:rPr lang="sv-SE" smtClean="0"/>
              <a:t>2025-09-28</a:t>
            </a:fld>
            <a:endParaRPr lang="sv-SE"/>
          </a:p>
        </p:txBody>
      </p:sp>
      <p:sp>
        <p:nvSpPr>
          <p:cNvPr id="5" name="Footer Placeholder 4">
            <a:extLst>
              <a:ext uri="{FF2B5EF4-FFF2-40B4-BE49-F238E27FC236}">
                <a16:creationId xmlns:a16="http://schemas.microsoft.com/office/drawing/2014/main" id="{7B5C43CA-3DC7-43C8-86DB-763424AC1425}"/>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40ED1DFD-1CAC-4B0A-A6F1-DF35FB4023CB}"/>
              </a:ext>
            </a:extLst>
          </p:cNvPr>
          <p:cNvSpPr>
            <a:spLocks noGrp="1"/>
          </p:cNvSpPr>
          <p:nvPr>
            <p:ph type="sldNum" sz="quarter" idx="12"/>
          </p:nvPr>
        </p:nvSpPr>
        <p:spPr/>
        <p:txBody>
          <a:bodyPr/>
          <a:lstStyle/>
          <a:p>
            <a:fld id="{6420D39A-607D-4D48-BB93-CFD20A2FCAF5}" type="slidenum">
              <a:rPr lang="sv-SE" smtClean="0"/>
              <a:t>‹#›</a:t>
            </a:fld>
            <a:endParaRPr lang="sv-SE"/>
          </a:p>
        </p:txBody>
      </p:sp>
    </p:spTree>
    <p:extLst>
      <p:ext uri="{BB962C8B-B14F-4D97-AF65-F5344CB8AC3E}">
        <p14:creationId xmlns:p14="http://schemas.microsoft.com/office/powerpoint/2010/main" val="3491541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D2548-3FA9-43FD-B8DE-38F522F5FB4B}"/>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6B321B9C-4B0B-437F-9E66-D676E49B99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B193B1DF-8603-44C5-B04A-F790DA29D352}"/>
              </a:ext>
            </a:extLst>
          </p:cNvPr>
          <p:cNvSpPr>
            <a:spLocks noGrp="1"/>
          </p:cNvSpPr>
          <p:nvPr>
            <p:ph type="dt" sz="half" idx="10"/>
          </p:nvPr>
        </p:nvSpPr>
        <p:spPr/>
        <p:txBody>
          <a:bodyPr/>
          <a:lstStyle/>
          <a:p>
            <a:fld id="{B5A9EFF0-87E1-4C98-8199-74A0C27DF990}" type="datetimeFigureOut">
              <a:rPr lang="sv-SE" smtClean="0"/>
              <a:t>2025-09-28</a:t>
            </a:fld>
            <a:endParaRPr lang="sv-SE"/>
          </a:p>
        </p:txBody>
      </p:sp>
      <p:sp>
        <p:nvSpPr>
          <p:cNvPr id="5" name="Footer Placeholder 4">
            <a:extLst>
              <a:ext uri="{FF2B5EF4-FFF2-40B4-BE49-F238E27FC236}">
                <a16:creationId xmlns:a16="http://schemas.microsoft.com/office/drawing/2014/main" id="{BA5FE8E2-8BF7-4B23-A111-1A92AAF0122B}"/>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16974175-7C6E-4B5E-9421-754BC626B7F9}"/>
              </a:ext>
            </a:extLst>
          </p:cNvPr>
          <p:cNvSpPr>
            <a:spLocks noGrp="1"/>
          </p:cNvSpPr>
          <p:nvPr>
            <p:ph type="sldNum" sz="quarter" idx="12"/>
          </p:nvPr>
        </p:nvSpPr>
        <p:spPr/>
        <p:txBody>
          <a:bodyPr/>
          <a:lstStyle/>
          <a:p>
            <a:fld id="{6420D39A-607D-4D48-BB93-CFD20A2FCAF5}" type="slidenum">
              <a:rPr lang="sv-SE" smtClean="0"/>
              <a:t>‹#›</a:t>
            </a:fld>
            <a:endParaRPr lang="sv-SE"/>
          </a:p>
        </p:txBody>
      </p:sp>
    </p:spTree>
    <p:extLst>
      <p:ext uri="{BB962C8B-B14F-4D97-AF65-F5344CB8AC3E}">
        <p14:creationId xmlns:p14="http://schemas.microsoft.com/office/powerpoint/2010/main" val="3629137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D50E3-6060-483E-9D6C-301590FD8D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v-SE"/>
          </a:p>
        </p:txBody>
      </p:sp>
      <p:sp>
        <p:nvSpPr>
          <p:cNvPr id="3" name="Text Placeholder 2">
            <a:extLst>
              <a:ext uri="{FF2B5EF4-FFF2-40B4-BE49-F238E27FC236}">
                <a16:creationId xmlns:a16="http://schemas.microsoft.com/office/drawing/2014/main" id="{327CC4D7-4F12-4C8A-BD0E-E0BAF9F355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1AFF60-010A-4751-85D3-BF3EA0A6C3F9}"/>
              </a:ext>
            </a:extLst>
          </p:cNvPr>
          <p:cNvSpPr>
            <a:spLocks noGrp="1"/>
          </p:cNvSpPr>
          <p:nvPr>
            <p:ph type="dt" sz="half" idx="10"/>
          </p:nvPr>
        </p:nvSpPr>
        <p:spPr/>
        <p:txBody>
          <a:bodyPr/>
          <a:lstStyle/>
          <a:p>
            <a:fld id="{B5A9EFF0-87E1-4C98-8199-74A0C27DF990}" type="datetimeFigureOut">
              <a:rPr lang="sv-SE" smtClean="0"/>
              <a:t>2025-09-28</a:t>
            </a:fld>
            <a:endParaRPr lang="sv-SE"/>
          </a:p>
        </p:txBody>
      </p:sp>
      <p:sp>
        <p:nvSpPr>
          <p:cNvPr id="5" name="Footer Placeholder 4">
            <a:extLst>
              <a:ext uri="{FF2B5EF4-FFF2-40B4-BE49-F238E27FC236}">
                <a16:creationId xmlns:a16="http://schemas.microsoft.com/office/drawing/2014/main" id="{B2BED4A8-9BC7-4E7A-84A0-5B56FD09F3BA}"/>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DFFFA133-2380-4A9A-BBCB-9C952EF89FD0}"/>
              </a:ext>
            </a:extLst>
          </p:cNvPr>
          <p:cNvSpPr>
            <a:spLocks noGrp="1"/>
          </p:cNvSpPr>
          <p:nvPr>
            <p:ph type="sldNum" sz="quarter" idx="12"/>
          </p:nvPr>
        </p:nvSpPr>
        <p:spPr/>
        <p:txBody>
          <a:bodyPr/>
          <a:lstStyle/>
          <a:p>
            <a:fld id="{6420D39A-607D-4D48-BB93-CFD20A2FCAF5}" type="slidenum">
              <a:rPr lang="sv-SE" smtClean="0"/>
              <a:t>‹#›</a:t>
            </a:fld>
            <a:endParaRPr lang="sv-SE"/>
          </a:p>
        </p:txBody>
      </p:sp>
    </p:spTree>
    <p:extLst>
      <p:ext uri="{BB962C8B-B14F-4D97-AF65-F5344CB8AC3E}">
        <p14:creationId xmlns:p14="http://schemas.microsoft.com/office/powerpoint/2010/main" val="617723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347C7-C520-4B44-8808-CE3C78377306}"/>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FAEF5D11-8BE2-4441-BF10-27C2057EE8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id="{04647D53-471F-4FB2-829C-B6549C1388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3F2B68AE-2340-4BCF-BB19-BC47BAD6708B}"/>
              </a:ext>
            </a:extLst>
          </p:cNvPr>
          <p:cNvSpPr>
            <a:spLocks noGrp="1"/>
          </p:cNvSpPr>
          <p:nvPr>
            <p:ph type="dt" sz="half" idx="10"/>
          </p:nvPr>
        </p:nvSpPr>
        <p:spPr/>
        <p:txBody>
          <a:bodyPr/>
          <a:lstStyle/>
          <a:p>
            <a:fld id="{B5A9EFF0-87E1-4C98-8199-74A0C27DF990}" type="datetimeFigureOut">
              <a:rPr lang="sv-SE" smtClean="0"/>
              <a:t>2025-09-28</a:t>
            </a:fld>
            <a:endParaRPr lang="sv-SE"/>
          </a:p>
        </p:txBody>
      </p:sp>
      <p:sp>
        <p:nvSpPr>
          <p:cNvPr id="6" name="Footer Placeholder 5">
            <a:extLst>
              <a:ext uri="{FF2B5EF4-FFF2-40B4-BE49-F238E27FC236}">
                <a16:creationId xmlns:a16="http://schemas.microsoft.com/office/drawing/2014/main" id="{1A17DF87-34BC-42D6-AD2E-AEA2B790F25B}"/>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F98BC26E-F69F-4B2D-9B69-6BE23F87E282}"/>
              </a:ext>
            </a:extLst>
          </p:cNvPr>
          <p:cNvSpPr>
            <a:spLocks noGrp="1"/>
          </p:cNvSpPr>
          <p:nvPr>
            <p:ph type="sldNum" sz="quarter" idx="12"/>
          </p:nvPr>
        </p:nvSpPr>
        <p:spPr/>
        <p:txBody>
          <a:bodyPr/>
          <a:lstStyle/>
          <a:p>
            <a:fld id="{6420D39A-607D-4D48-BB93-CFD20A2FCAF5}" type="slidenum">
              <a:rPr lang="sv-SE" smtClean="0"/>
              <a:t>‹#›</a:t>
            </a:fld>
            <a:endParaRPr lang="sv-SE"/>
          </a:p>
        </p:txBody>
      </p:sp>
    </p:spTree>
    <p:extLst>
      <p:ext uri="{BB962C8B-B14F-4D97-AF65-F5344CB8AC3E}">
        <p14:creationId xmlns:p14="http://schemas.microsoft.com/office/powerpoint/2010/main" val="486961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AC0AD-E61C-43FD-96A7-BBBCA295410A}"/>
              </a:ext>
            </a:extLst>
          </p:cNvPr>
          <p:cNvSpPr>
            <a:spLocks noGrp="1"/>
          </p:cNvSpPr>
          <p:nvPr>
            <p:ph type="title"/>
          </p:nvPr>
        </p:nvSpPr>
        <p:spPr>
          <a:xfrm>
            <a:off x="839788" y="365125"/>
            <a:ext cx="10515600" cy="1325563"/>
          </a:xfrm>
        </p:spPr>
        <p:txBody>
          <a:bodyPr/>
          <a:lstStyle/>
          <a:p>
            <a:r>
              <a:rPr lang="en-US"/>
              <a:t>Click to edit Master title style</a:t>
            </a:r>
            <a:endParaRPr lang="sv-SE"/>
          </a:p>
        </p:txBody>
      </p:sp>
      <p:sp>
        <p:nvSpPr>
          <p:cNvPr id="3" name="Text Placeholder 2">
            <a:extLst>
              <a:ext uri="{FF2B5EF4-FFF2-40B4-BE49-F238E27FC236}">
                <a16:creationId xmlns:a16="http://schemas.microsoft.com/office/drawing/2014/main" id="{24400BDC-4845-47C8-BEA3-C267E40E23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A414DC-E580-480D-ABDC-E6174CB936F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a:extLst>
              <a:ext uri="{FF2B5EF4-FFF2-40B4-BE49-F238E27FC236}">
                <a16:creationId xmlns:a16="http://schemas.microsoft.com/office/drawing/2014/main" id="{167D9935-77A0-4F70-BE3B-3BDE53B35E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0CC179-0FE3-4DDD-96B1-85981DBEA3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0A9D5CB0-1FD3-4582-B31B-C3D50C869B25}"/>
              </a:ext>
            </a:extLst>
          </p:cNvPr>
          <p:cNvSpPr>
            <a:spLocks noGrp="1"/>
          </p:cNvSpPr>
          <p:nvPr>
            <p:ph type="dt" sz="half" idx="10"/>
          </p:nvPr>
        </p:nvSpPr>
        <p:spPr/>
        <p:txBody>
          <a:bodyPr/>
          <a:lstStyle/>
          <a:p>
            <a:fld id="{B5A9EFF0-87E1-4C98-8199-74A0C27DF990}" type="datetimeFigureOut">
              <a:rPr lang="sv-SE" smtClean="0"/>
              <a:t>2025-09-28</a:t>
            </a:fld>
            <a:endParaRPr lang="sv-SE"/>
          </a:p>
        </p:txBody>
      </p:sp>
      <p:sp>
        <p:nvSpPr>
          <p:cNvPr id="8" name="Footer Placeholder 7">
            <a:extLst>
              <a:ext uri="{FF2B5EF4-FFF2-40B4-BE49-F238E27FC236}">
                <a16:creationId xmlns:a16="http://schemas.microsoft.com/office/drawing/2014/main" id="{58ABCD19-68AE-43C1-B255-61130CE660C5}"/>
              </a:ext>
            </a:extLst>
          </p:cNvPr>
          <p:cNvSpPr>
            <a:spLocks noGrp="1"/>
          </p:cNvSpPr>
          <p:nvPr>
            <p:ph type="ftr" sz="quarter" idx="11"/>
          </p:nvPr>
        </p:nvSpPr>
        <p:spPr/>
        <p:txBody>
          <a:bodyPr/>
          <a:lstStyle/>
          <a:p>
            <a:endParaRPr lang="sv-SE"/>
          </a:p>
        </p:txBody>
      </p:sp>
      <p:sp>
        <p:nvSpPr>
          <p:cNvPr id="9" name="Slide Number Placeholder 8">
            <a:extLst>
              <a:ext uri="{FF2B5EF4-FFF2-40B4-BE49-F238E27FC236}">
                <a16:creationId xmlns:a16="http://schemas.microsoft.com/office/drawing/2014/main" id="{DF3B56C3-0911-4CF3-B46B-8AB3125BF1CA}"/>
              </a:ext>
            </a:extLst>
          </p:cNvPr>
          <p:cNvSpPr>
            <a:spLocks noGrp="1"/>
          </p:cNvSpPr>
          <p:nvPr>
            <p:ph type="sldNum" sz="quarter" idx="12"/>
          </p:nvPr>
        </p:nvSpPr>
        <p:spPr/>
        <p:txBody>
          <a:bodyPr/>
          <a:lstStyle/>
          <a:p>
            <a:fld id="{6420D39A-607D-4D48-BB93-CFD20A2FCAF5}" type="slidenum">
              <a:rPr lang="sv-SE" smtClean="0"/>
              <a:t>‹#›</a:t>
            </a:fld>
            <a:endParaRPr lang="sv-SE"/>
          </a:p>
        </p:txBody>
      </p:sp>
    </p:spTree>
    <p:extLst>
      <p:ext uri="{BB962C8B-B14F-4D97-AF65-F5344CB8AC3E}">
        <p14:creationId xmlns:p14="http://schemas.microsoft.com/office/powerpoint/2010/main" val="215778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4344-A8DF-418F-8A6E-D07515B569BE}"/>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C0FC8714-5B02-42F5-AA16-D840AE1C5AF5}"/>
              </a:ext>
            </a:extLst>
          </p:cNvPr>
          <p:cNvSpPr>
            <a:spLocks noGrp="1"/>
          </p:cNvSpPr>
          <p:nvPr>
            <p:ph type="dt" sz="half" idx="10"/>
          </p:nvPr>
        </p:nvSpPr>
        <p:spPr/>
        <p:txBody>
          <a:bodyPr/>
          <a:lstStyle/>
          <a:p>
            <a:fld id="{B5A9EFF0-87E1-4C98-8199-74A0C27DF990}" type="datetimeFigureOut">
              <a:rPr lang="sv-SE" smtClean="0"/>
              <a:t>2025-09-28</a:t>
            </a:fld>
            <a:endParaRPr lang="sv-SE"/>
          </a:p>
        </p:txBody>
      </p:sp>
      <p:sp>
        <p:nvSpPr>
          <p:cNvPr id="4" name="Footer Placeholder 3">
            <a:extLst>
              <a:ext uri="{FF2B5EF4-FFF2-40B4-BE49-F238E27FC236}">
                <a16:creationId xmlns:a16="http://schemas.microsoft.com/office/drawing/2014/main" id="{96CA7217-45A7-44BB-8121-BB32B0B8DBD4}"/>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BA174621-C9B9-44E7-B1A1-556D1474C218}"/>
              </a:ext>
            </a:extLst>
          </p:cNvPr>
          <p:cNvSpPr>
            <a:spLocks noGrp="1"/>
          </p:cNvSpPr>
          <p:nvPr>
            <p:ph type="sldNum" sz="quarter" idx="12"/>
          </p:nvPr>
        </p:nvSpPr>
        <p:spPr/>
        <p:txBody>
          <a:bodyPr/>
          <a:lstStyle/>
          <a:p>
            <a:fld id="{6420D39A-607D-4D48-BB93-CFD20A2FCAF5}" type="slidenum">
              <a:rPr lang="sv-SE" smtClean="0"/>
              <a:t>‹#›</a:t>
            </a:fld>
            <a:endParaRPr lang="sv-SE"/>
          </a:p>
        </p:txBody>
      </p:sp>
    </p:spTree>
    <p:extLst>
      <p:ext uri="{BB962C8B-B14F-4D97-AF65-F5344CB8AC3E}">
        <p14:creationId xmlns:p14="http://schemas.microsoft.com/office/powerpoint/2010/main" val="1754951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3BD88-0935-4983-BCE7-6322955EABA0}"/>
              </a:ext>
            </a:extLst>
          </p:cNvPr>
          <p:cNvSpPr>
            <a:spLocks noGrp="1"/>
          </p:cNvSpPr>
          <p:nvPr>
            <p:ph type="dt" sz="half" idx="10"/>
          </p:nvPr>
        </p:nvSpPr>
        <p:spPr/>
        <p:txBody>
          <a:bodyPr/>
          <a:lstStyle/>
          <a:p>
            <a:fld id="{B5A9EFF0-87E1-4C98-8199-74A0C27DF990}" type="datetimeFigureOut">
              <a:rPr lang="sv-SE" smtClean="0"/>
              <a:t>2025-09-28</a:t>
            </a:fld>
            <a:endParaRPr lang="sv-SE"/>
          </a:p>
        </p:txBody>
      </p:sp>
      <p:sp>
        <p:nvSpPr>
          <p:cNvPr id="3" name="Footer Placeholder 2">
            <a:extLst>
              <a:ext uri="{FF2B5EF4-FFF2-40B4-BE49-F238E27FC236}">
                <a16:creationId xmlns:a16="http://schemas.microsoft.com/office/drawing/2014/main" id="{02E35CC0-3750-4ABD-9E70-F40CEACEA588}"/>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id="{DD5E633F-9E58-4E8D-9E8A-115DB71EEB69}"/>
              </a:ext>
            </a:extLst>
          </p:cNvPr>
          <p:cNvSpPr>
            <a:spLocks noGrp="1"/>
          </p:cNvSpPr>
          <p:nvPr>
            <p:ph type="sldNum" sz="quarter" idx="12"/>
          </p:nvPr>
        </p:nvSpPr>
        <p:spPr/>
        <p:txBody>
          <a:bodyPr/>
          <a:lstStyle/>
          <a:p>
            <a:fld id="{6420D39A-607D-4D48-BB93-CFD20A2FCAF5}" type="slidenum">
              <a:rPr lang="sv-SE" smtClean="0"/>
              <a:t>‹#›</a:t>
            </a:fld>
            <a:endParaRPr lang="sv-SE"/>
          </a:p>
        </p:txBody>
      </p:sp>
    </p:spTree>
    <p:extLst>
      <p:ext uri="{BB962C8B-B14F-4D97-AF65-F5344CB8AC3E}">
        <p14:creationId xmlns:p14="http://schemas.microsoft.com/office/powerpoint/2010/main" val="971476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7B699-8883-48F2-B634-5CF5F9D4D3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id="{331AC3DE-277A-4F08-8DF6-9C8FAD3571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a:extLst>
              <a:ext uri="{FF2B5EF4-FFF2-40B4-BE49-F238E27FC236}">
                <a16:creationId xmlns:a16="http://schemas.microsoft.com/office/drawing/2014/main" id="{09B1D297-B9DE-4C56-AF28-8314ADDF01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F595A2-9425-4687-B341-37F984FA9D9F}"/>
              </a:ext>
            </a:extLst>
          </p:cNvPr>
          <p:cNvSpPr>
            <a:spLocks noGrp="1"/>
          </p:cNvSpPr>
          <p:nvPr>
            <p:ph type="dt" sz="half" idx="10"/>
          </p:nvPr>
        </p:nvSpPr>
        <p:spPr/>
        <p:txBody>
          <a:bodyPr/>
          <a:lstStyle/>
          <a:p>
            <a:fld id="{B5A9EFF0-87E1-4C98-8199-74A0C27DF990}" type="datetimeFigureOut">
              <a:rPr lang="sv-SE" smtClean="0"/>
              <a:t>2025-09-28</a:t>
            </a:fld>
            <a:endParaRPr lang="sv-SE"/>
          </a:p>
        </p:txBody>
      </p:sp>
      <p:sp>
        <p:nvSpPr>
          <p:cNvPr id="6" name="Footer Placeholder 5">
            <a:extLst>
              <a:ext uri="{FF2B5EF4-FFF2-40B4-BE49-F238E27FC236}">
                <a16:creationId xmlns:a16="http://schemas.microsoft.com/office/drawing/2014/main" id="{FBD21686-098B-47F9-BFB2-DD9E8AC852C5}"/>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50C544E3-89BB-41FE-BFBA-8B7AAE9387B1}"/>
              </a:ext>
            </a:extLst>
          </p:cNvPr>
          <p:cNvSpPr>
            <a:spLocks noGrp="1"/>
          </p:cNvSpPr>
          <p:nvPr>
            <p:ph type="sldNum" sz="quarter" idx="12"/>
          </p:nvPr>
        </p:nvSpPr>
        <p:spPr/>
        <p:txBody>
          <a:bodyPr/>
          <a:lstStyle/>
          <a:p>
            <a:fld id="{6420D39A-607D-4D48-BB93-CFD20A2FCAF5}" type="slidenum">
              <a:rPr lang="sv-SE" smtClean="0"/>
              <a:t>‹#›</a:t>
            </a:fld>
            <a:endParaRPr lang="sv-SE"/>
          </a:p>
        </p:txBody>
      </p:sp>
    </p:spTree>
    <p:extLst>
      <p:ext uri="{BB962C8B-B14F-4D97-AF65-F5344CB8AC3E}">
        <p14:creationId xmlns:p14="http://schemas.microsoft.com/office/powerpoint/2010/main" val="2541529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6BE63-9738-4469-8E66-5F7A79287B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Picture Placeholder 2">
            <a:extLst>
              <a:ext uri="{FF2B5EF4-FFF2-40B4-BE49-F238E27FC236}">
                <a16:creationId xmlns:a16="http://schemas.microsoft.com/office/drawing/2014/main" id="{0CD69433-8699-4873-B0C4-1223C4FF3A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a:extLst>
              <a:ext uri="{FF2B5EF4-FFF2-40B4-BE49-F238E27FC236}">
                <a16:creationId xmlns:a16="http://schemas.microsoft.com/office/drawing/2014/main" id="{EF767892-4428-4811-AD58-0923B75CC1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D52972-5692-4D7E-9433-6D5A5E671EA8}"/>
              </a:ext>
            </a:extLst>
          </p:cNvPr>
          <p:cNvSpPr>
            <a:spLocks noGrp="1"/>
          </p:cNvSpPr>
          <p:nvPr>
            <p:ph type="dt" sz="half" idx="10"/>
          </p:nvPr>
        </p:nvSpPr>
        <p:spPr/>
        <p:txBody>
          <a:bodyPr/>
          <a:lstStyle/>
          <a:p>
            <a:fld id="{B5A9EFF0-87E1-4C98-8199-74A0C27DF990}" type="datetimeFigureOut">
              <a:rPr lang="sv-SE" smtClean="0"/>
              <a:t>2025-09-28</a:t>
            </a:fld>
            <a:endParaRPr lang="sv-SE"/>
          </a:p>
        </p:txBody>
      </p:sp>
      <p:sp>
        <p:nvSpPr>
          <p:cNvPr id="6" name="Footer Placeholder 5">
            <a:extLst>
              <a:ext uri="{FF2B5EF4-FFF2-40B4-BE49-F238E27FC236}">
                <a16:creationId xmlns:a16="http://schemas.microsoft.com/office/drawing/2014/main" id="{AD9231E5-76D5-4DE9-8E7A-50BE6852713D}"/>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BD6F7AE3-D2FD-4675-8CE3-094F5CFDAC42}"/>
              </a:ext>
            </a:extLst>
          </p:cNvPr>
          <p:cNvSpPr>
            <a:spLocks noGrp="1"/>
          </p:cNvSpPr>
          <p:nvPr>
            <p:ph type="sldNum" sz="quarter" idx="12"/>
          </p:nvPr>
        </p:nvSpPr>
        <p:spPr/>
        <p:txBody>
          <a:bodyPr/>
          <a:lstStyle/>
          <a:p>
            <a:fld id="{6420D39A-607D-4D48-BB93-CFD20A2FCAF5}" type="slidenum">
              <a:rPr lang="sv-SE" smtClean="0"/>
              <a:t>‹#›</a:t>
            </a:fld>
            <a:endParaRPr lang="sv-SE"/>
          </a:p>
        </p:txBody>
      </p:sp>
    </p:spTree>
    <p:extLst>
      <p:ext uri="{BB962C8B-B14F-4D97-AF65-F5344CB8AC3E}">
        <p14:creationId xmlns:p14="http://schemas.microsoft.com/office/powerpoint/2010/main" val="2866211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279A9-52D8-4562-9A9F-FD8339D8CF1C}"/>
              </a:ext>
            </a:extLst>
          </p:cNvPr>
          <p:cNvSpPr>
            <a:spLocks noGrp="1"/>
          </p:cNvSpPr>
          <p:nvPr>
            <p:ph type="title"/>
          </p:nvPr>
        </p:nvSpPr>
        <p:spPr/>
        <p:txBody>
          <a:bodyPr/>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D24BD7FF-C27D-4BB7-B46F-17188DC8F7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349C6E56-D343-4C60-BA99-C6757ABF65AE}"/>
              </a:ext>
            </a:extLst>
          </p:cNvPr>
          <p:cNvSpPr>
            <a:spLocks noGrp="1"/>
          </p:cNvSpPr>
          <p:nvPr>
            <p:ph type="dt" sz="half" idx="10"/>
          </p:nvPr>
        </p:nvSpPr>
        <p:spPr/>
        <p:txBody>
          <a:bodyPr/>
          <a:lstStyle/>
          <a:p>
            <a:fld id="{B5A9EFF0-87E1-4C98-8199-74A0C27DF990}" type="datetimeFigureOut">
              <a:rPr lang="sv-SE" smtClean="0"/>
              <a:t>2025-09-28</a:t>
            </a:fld>
            <a:endParaRPr lang="sv-SE"/>
          </a:p>
        </p:txBody>
      </p:sp>
      <p:sp>
        <p:nvSpPr>
          <p:cNvPr id="5" name="Footer Placeholder 4">
            <a:extLst>
              <a:ext uri="{FF2B5EF4-FFF2-40B4-BE49-F238E27FC236}">
                <a16:creationId xmlns:a16="http://schemas.microsoft.com/office/drawing/2014/main" id="{71A495D3-B1DD-4B3F-9C47-73D528C3F25B}"/>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1915E8DC-C252-4B6B-9A2F-17184BAC663A}"/>
              </a:ext>
            </a:extLst>
          </p:cNvPr>
          <p:cNvSpPr>
            <a:spLocks noGrp="1"/>
          </p:cNvSpPr>
          <p:nvPr>
            <p:ph type="sldNum" sz="quarter" idx="12"/>
          </p:nvPr>
        </p:nvSpPr>
        <p:spPr/>
        <p:txBody>
          <a:bodyPr/>
          <a:lstStyle/>
          <a:p>
            <a:fld id="{6420D39A-607D-4D48-BB93-CFD20A2FCAF5}" type="slidenum">
              <a:rPr lang="sv-SE" smtClean="0"/>
              <a:t>‹#›</a:t>
            </a:fld>
            <a:endParaRPr lang="sv-SE"/>
          </a:p>
        </p:txBody>
      </p:sp>
    </p:spTree>
    <p:extLst>
      <p:ext uri="{BB962C8B-B14F-4D97-AF65-F5344CB8AC3E}">
        <p14:creationId xmlns:p14="http://schemas.microsoft.com/office/powerpoint/2010/main" val="2518818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D543E5-6AFD-4D66-B503-50F252B68E1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265CD094-79CA-48CB-BBE0-DC7C093028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D2F84918-E009-4E44-9EE3-A3C0A0C750FC}"/>
              </a:ext>
            </a:extLst>
          </p:cNvPr>
          <p:cNvSpPr>
            <a:spLocks noGrp="1"/>
          </p:cNvSpPr>
          <p:nvPr>
            <p:ph type="dt" sz="half" idx="10"/>
          </p:nvPr>
        </p:nvSpPr>
        <p:spPr/>
        <p:txBody>
          <a:bodyPr/>
          <a:lstStyle/>
          <a:p>
            <a:fld id="{B5A9EFF0-87E1-4C98-8199-74A0C27DF990}" type="datetimeFigureOut">
              <a:rPr lang="sv-SE" smtClean="0"/>
              <a:t>2025-09-28</a:t>
            </a:fld>
            <a:endParaRPr lang="sv-SE"/>
          </a:p>
        </p:txBody>
      </p:sp>
      <p:sp>
        <p:nvSpPr>
          <p:cNvPr id="5" name="Footer Placeholder 4">
            <a:extLst>
              <a:ext uri="{FF2B5EF4-FFF2-40B4-BE49-F238E27FC236}">
                <a16:creationId xmlns:a16="http://schemas.microsoft.com/office/drawing/2014/main" id="{0AF4AD18-7DAD-4D7F-B501-A37399D03651}"/>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56908B71-6B54-4408-B291-CEF56E146BFC}"/>
              </a:ext>
            </a:extLst>
          </p:cNvPr>
          <p:cNvSpPr>
            <a:spLocks noGrp="1"/>
          </p:cNvSpPr>
          <p:nvPr>
            <p:ph type="sldNum" sz="quarter" idx="12"/>
          </p:nvPr>
        </p:nvSpPr>
        <p:spPr/>
        <p:txBody>
          <a:bodyPr/>
          <a:lstStyle/>
          <a:p>
            <a:fld id="{6420D39A-607D-4D48-BB93-CFD20A2FCAF5}" type="slidenum">
              <a:rPr lang="sv-SE" smtClean="0"/>
              <a:t>‹#›</a:t>
            </a:fld>
            <a:endParaRPr lang="sv-SE"/>
          </a:p>
        </p:txBody>
      </p:sp>
    </p:spTree>
    <p:extLst>
      <p:ext uri="{BB962C8B-B14F-4D97-AF65-F5344CB8AC3E}">
        <p14:creationId xmlns:p14="http://schemas.microsoft.com/office/powerpoint/2010/main" val="37124019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B508A-B412-184F-E130-0CE152B332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v-SE"/>
          </a:p>
        </p:txBody>
      </p:sp>
      <p:sp>
        <p:nvSpPr>
          <p:cNvPr id="3" name="Subtitle 2">
            <a:extLst>
              <a:ext uri="{FF2B5EF4-FFF2-40B4-BE49-F238E27FC236}">
                <a16:creationId xmlns:a16="http://schemas.microsoft.com/office/drawing/2014/main" id="{60C14A49-CC10-B735-352D-87FB02C7E9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sp>
        <p:nvSpPr>
          <p:cNvPr id="4" name="Date Placeholder 3">
            <a:extLst>
              <a:ext uri="{FF2B5EF4-FFF2-40B4-BE49-F238E27FC236}">
                <a16:creationId xmlns:a16="http://schemas.microsoft.com/office/drawing/2014/main" id="{7710F26C-D225-AF3C-49AF-C321C2F68C01}"/>
              </a:ext>
            </a:extLst>
          </p:cNvPr>
          <p:cNvSpPr>
            <a:spLocks noGrp="1"/>
          </p:cNvSpPr>
          <p:nvPr>
            <p:ph type="dt" sz="half" idx="10"/>
          </p:nvPr>
        </p:nvSpPr>
        <p:spPr/>
        <p:txBody>
          <a:bodyPr/>
          <a:lstStyle/>
          <a:p>
            <a:fld id="{7B0FF6AB-AE42-4CF6-A982-014D2F07A249}" type="datetimeFigureOut">
              <a:rPr lang="sv-SE" smtClean="0"/>
              <a:t>2025-09-28</a:t>
            </a:fld>
            <a:endParaRPr lang="sv-SE"/>
          </a:p>
        </p:txBody>
      </p:sp>
      <p:sp>
        <p:nvSpPr>
          <p:cNvPr id="5" name="Footer Placeholder 4">
            <a:extLst>
              <a:ext uri="{FF2B5EF4-FFF2-40B4-BE49-F238E27FC236}">
                <a16:creationId xmlns:a16="http://schemas.microsoft.com/office/drawing/2014/main" id="{D1E6D570-BCCC-985E-FD4F-CA7D12624134}"/>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A92A7A4A-AB4D-D4A0-BC50-C2EC1EC52A02}"/>
              </a:ext>
            </a:extLst>
          </p:cNvPr>
          <p:cNvSpPr>
            <a:spLocks noGrp="1"/>
          </p:cNvSpPr>
          <p:nvPr>
            <p:ph type="sldNum" sz="quarter" idx="12"/>
          </p:nvPr>
        </p:nvSpPr>
        <p:spPr/>
        <p:txBody>
          <a:bodyPr/>
          <a:lstStyle/>
          <a:p>
            <a:fld id="{EE29E5BB-6FAF-4191-B05E-9267DA67333C}" type="slidenum">
              <a:rPr lang="sv-SE" smtClean="0"/>
              <a:t>‹#›</a:t>
            </a:fld>
            <a:endParaRPr lang="sv-SE"/>
          </a:p>
        </p:txBody>
      </p:sp>
    </p:spTree>
    <p:extLst>
      <p:ext uri="{BB962C8B-B14F-4D97-AF65-F5344CB8AC3E}">
        <p14:creationId xmlns:p14="http://schemas.microsoft.com/office/powerpoint/2010/main" val="26414885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F7763-D818-BF4D-5819-DA531026AD08}"/>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ABC68A14-3281-21F1-088A-0F93A6C34D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4CEB5865-5382-6EE7-CD22-395B950B2F51}"/>
              </a:ext>
            </a:extLst>
          </p:cNvPr>
          <p:cNvSpPr>
            <a:spLocks noGrp="1"/>
          </p:cNvSpPr>
          <p:nvPr>
            <p:ph type="dt" sz="half" idx="10"/>
          </p:nvPr>
        </p:nvSpPr>
        <p:spPr/>
        <p:txBody>
          <a:bodyPr/>
          <a:lstStyle/>
          <a:p>
            <a:fld id="{7B0FF6AB-AE42-4CF6-A982-014D2F07A249}" type="datetimeFigureOut">
              <a:rPr lang="sv-SE" smtClean="0"/>
              <a:t>2025-09-28</a:t>
            </a:fld>
            <a:endParaRPr lang="sv-SE"/>
          </a:p>
        </p:txBody>
      </p:sp>
      <p:sp>
        <p:nvSpPr>
          <p:cNvPr id="5" name="Footer Placeholder 4">
            <a:extLst>
              <a:ext uri="{FF2B5EF4-FFF2-40B4-BE49-F238E27FC236}">
                <a16:creationId xmlns:a16="http://schemas.microsoft.com/office/drawing/2014/main" id="{278F84FF-EC75-811B-3C86-B5D6614A46BA}"/>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77C216BE-C955-AC52-0DDE-7C2235030AAA}"/>
              </a:ext>
            </a:extLst>
          </p:cNvPr>
          <p:cNvSpPr>
            <a:spLocks noGrp="1"/>
          </p:cNvSpPr>
          <p:nvPr>
            <p:ph type="sldNum" sz="quarter" idx="12"/>
          </p:nvPr>
        </p:nvSpPr>
        <p:spPr/>
        <p:txBody>
          <a:bodyPr/>
          <a:lstStyle/>
          <a:p>
            <a:fld id="{EE29E5BB-6FAF-4191-B05E-9267DA67333C}" type="slidenum">
              <a:rPr lang="sv-SE" smtClean="0"/>
              <a:t>‹#›</a:t>
            </a:fld>
            <a:endParaRPr lang="sv-SE"/>
          </a:p>
        </p:txBody>
      </p:sp>
    </p:spTree>
    <p:extLst>
      <p:ext uri="{BB962C8B-B14F-4D97-AF65-F5344CB8AC3E}">
        <p14:creationId xmlns:p14="http://schemas.microsoft.com/office/powerpoint/2010/main" val="11912473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2D56F-7257-35FC-B09A-9131144B12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v-SE"/>
          </a:p>
        </p:txBody>
      </p:sp>
      <p:sp>
        <p:nvSpPr>
          <p:cNvPr id="3" name="Text Placeholder 2">
            <a:extLst>
              <a:ext uri="{FF2B5EF4-FFF2-40B4-BE49-F238E27FC236}">
                <a16:creationId xmlns:a16="http://schemas.microsoft.com/office/drawing/2014/main" id="{30F89AB6-2D80-5C89-7A09-E53EF315B1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9B8766-0AEF-9C92-CC9D-96F31DF3F4F7}"/>
              </a:ext>
            </a:extLst>
          </p:cNvPr>
          <p:cNvSpPr>
            <a:spLocks noGrp="1"/>
          </p:cNvSpPr>
          <p:nvPr>
            <p:ph type="dt" sz="half" idx="10"/>
          </p:nvPr>
        </p:nvSpPr>
        <p:spPr/>
        <p:txBody>
          <a:bodyPr/>
          <a:lstStyle/>
          <a:p>
            <a:fld id="{7B0FF6AB-AE42-4CF6-A982-014D2F07A249}" type="datetimeFigureOut">
              <a:rPr lang="sv-SE" smtClean="0"/>
              <a:t>2025-09-28</a:t>
            </a:fld>
            <a:endParaRPr lang="sv-SE"/>
          </a:p>
        </p:txBody>
      </p:sp>
      <p:sp>
        <p:nvSpPr>
          <p:cNvPr id="5" name="Footer Placeholder 4">
            <a:extLst>
              <a:ext uri="{FF2B5EF4-FFF2-40B4-BE49-F238E27FC236}">
                <a16:creationId xmlns:a16="http://schemas.microsoft.com/office/drawing/2014/main" id="{D10591F8-7247-72AF-FA1B-14BAEA89B349}"/>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6BD0E679-8D57-D00D-ACD2-F1E3A6B87B54}"/>
              </a:ext>
            </a:extLst>
          </p:cNvPr>
          <p:cNvSpPr>
            <a:spLocks noGrp="1"/>
          </p:cNvSpPr>
          <p:nvPr>
            <p:ph type="sldNum" sz="quarter" idx="12"/>
          </p:nvPr>
        </p:nvSpPr>
        <p:spPr/>
        <p:txBody>
          <a:bodyPr/>
          <a:lstStyle/>
          <a:p>
            <a:fld id="{EE29E5BB-6FAF-4191-B05E-9267DA67333C}" type="slidenum">
              <a:rPr lang="sv-SE" smtClean="0"/>
              <a:t>‹#›</a:t>
            </a:fld>
            <a:endParaRPr lang="sv-SE"/>
          </a:p>
        </p:txBody>
      </p:sp>
    </p:spTree>
    <p:extLst>
      <p:ext uri="{BB962C8B-B14F-4D97-AF65-F5344CB8AC3E}">
        <p14:creationId xmlns:p14="http://schemas.microsoft.com/office/powerpoint/2010/main" val="4038846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41F67-DE9A-0EA1-19EA-D06BE0F6BEE1}"/>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EBA4E514-0C76-553D-D839-E07FBD7655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id="{C143776D-7077-B8A1-FA37-CA8C80ADE1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319F6E9F-8C85-F34E-2587-60E151F9BCEC}"/>
              </a:ext>
            </a:extLst>
          </p:cNvPr>
          <p:cNvSpPr>
            <a:spLocks noGrp="1"/>
          </p:cNvSpPr>
          <p:nvPr>
            <p:ph type="dt" sz="half" idx="10"/>
          </p:nvPr>
        </p:nvSpPr>
        <p:spPr/>
        <p:txBody>
          <a:bodyPr/>
          <a:lstStyle/>
          <a:p>
            <a:fld id="{7B0FF6AB-AE42-4CF6-A982-014D2F07A249}" type="datetimeFigureOut">
              <a:rPr lang="sv-SE" smtClean="0"/>
              <a:t>2025-09-28</a:t>
            </a:fld>
            <a:endParaRPr lang="sv-SE"/>
          </a:p>
        </p:txBody>
      </p:sp>
      <p:sp>
        <p:nvSpPr>
          <p:cNvPr id="6" name="Footer Placeholder 5">
            <a:extLst>
              <a:ext uri="{FF2B5EF4-FFF2-40B4-BE49-F238E27FC236}">
                <a16:creationId xmlns:a16="http://schemas.microsoft.com/office/drawing/2014/main" id="{4F6837C1-2C5A-1E2E-077F-21F21D986063}"/>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67D7AA14-0D63-1BC4-A729-098E9C0B26FA}"/>
              </a:ext>
            </a:extLst>
          </p:cNvPr>
          <p:cNvSpPr>
            <a:spLocks noGrp="1"/>
          </p:cNvSpPr>
          <p:nvPr>
            <p:ph type="sldNum" sz="quarter" idx="12"/>
          </p:nvPr>
        </p:nvSpPr>
        <p:spPr/>
        <p:txBody>
          <a:bodyPr/>
          <a:lstStyle/>
          <a:p>
            <a:fld id="{EE29E5BB-6FAF-4191-B05E-9267DA67333C}" type="slidenum">
              <a:rPr lang="sv-SE" smtClean="0"/>
              <a:t>‹#›</a:t>
            </a:fld>
            <a:endParaRPr lang="sv-SE"/>
          </a:p>
        </p:txBody>
      </p:sp>
    </p:spTree>
    <p:extLst>
      <p:ext uri="{BB962C8B-B14F-4D97-AF65-F5344CB8AC3E}">
        <p14:creationId xmlns:p14="http://schemas.microsoft.com/office/powerpoint/2010/main" val="22952176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9CB8C-7105-6CD3-8B93-E87AA2A33D92}"/>
              </a:ext>
            </a:extLst>
          </p:cNvPr>
          <p:cNvSpPr>
            <a:spLocks noGrp="1"/>
          </p:cNvSpPr>
          <p:nvPr>
            <p:ph type="title"/>
          </p:nvPr>
        </p:nvSpPr>
        <p:spPr>
          <a:xfrm>
            <a:off x="839788" y="365125"/>
            <a:ext cx="10515600" cy="1325563"/>
          </a:xfrm>
        </p:spPr>
        <p:txBody>
          <a:bodyPr/>
          <a:lstStyle/>
          <a:p>
            <a:r>
              <a:rPr lang="en-US"/>
              <a:t>Click to edit Master title style</a:t>
            </a:r>
            <a:endParaRPr lang="sv-SE"/>
          </a:p>
        </p:txBody>
      </p:sp>
      <p:sp>
        <p:nvSpPr>
          <p:cNvPr id="3" name="Text Placeholder 2">
            <a:extLst>
              <a:ext uri="{FF2B5EF4-FFF2-40B4-BE49-F238E27FC236}">
                <a16:creationId xmlns:a16="http://schemas.microsoft.com/office/drawing/2014/main" id="{3A7684F2-6C6F-EB57-67B5-174A884271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F33762-7418-31FF-D791-D25E64CA8A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a:extLst>
              <a:ext uri="{FF2B5EF4-FFF2-40B4-BE49-F238E27FC236}">
                <a16:creationId xmlns:a16="http://schemas.microsoft.com/office/drawing/2014/main" id="{49D2B758-59C3-9272-C57F-AF86BD91D9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5206C3-67E2-0B9D-13B5-E296521A798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B0118676-0AF1-A5C0-A6A5-CF9014DC29CA}"/>
              </a:ext>
            </a:extLst>
          </p:cNvPr>
          <p:cNvSpPr>
            <a:spLocks noGrp="1"/>
          </p:cNvSpPr>
          <p:nvPr>
            <p:ph type="dt" sz="half" idx="10"/>
          </p:nvPr>
        </p:nvSpPr>
        <p:spPr/>
        <p:txBody>
          <a:bodyPr/>
          <a:lstStyle/>
          <a:p>
            <a:fld id="{7B0FF6AB-AE42-4CF6-A982-014D2F07A249}" type="datetimeFigureOut">
              <a:rPr lang="sv-SE" smtClean="0"/>
              <a:t>2025-09-28</a:t>
            </a:fld>
            <a:endParaRPr lang="sv-SE"/>
          </a:p>
        </p:txBody>
      </p:sp>
      <p:sp>
        <p:nvSpPr>
          <p:cNvPr id="8" name="Footer Placeholder 7">
            <a:extLst>
              <a:ext uri="{FF2B5EF4-FFF2-40B4-BE49-F238E27FC236}">
                <a16:creationId xmlns:a16="http://schemas.microsoft.com/office/drawing/2014/main" id="{46CC5A16-2600-FB7D-7503-23E269ECE9D7}"/>
              </a:ext>
            </a:extLst>
          </p:cNvPr>
          <p:cNvSpPr>
            <a:spLocks noGrp="1"/>
          </p:cNvSpPr>
          <p:nvPr>
            <p:ph type="ftr" sz="quarter" idx="11"/>
          </p:nvPr>
        </p:nvSpPr>
        <p:spPr/>
        <p:txBody>
          <a:bodyPr/>
          <a:lstStyle/>
          <a:p>
            <a:endParaRPr lang="sv-SE"/>
          </a:p>
        </p:txBody>
      </p:sp>
      <p:sp>
        <p:nvSpPr>
          <p:cNvPr id="9" name="Slide Number Placeholder 8">
            <a:extLst>
              <a:ext uri="{FF2B5EF4-FFF2-40B4-BE49-F238E27FC236}">
                <a16:creationId xmlns:a16="http://schemas.microsoft.com/office/drawing/2014/main" id="{6685E71B-B929-C5E2-9F69-D7F01B9BF7A8}"/>
              </a:ext>
            </a:extLst>
          </p:cNvPr>
          <p:cNvSpPr>
            <a:spLocks noGrp="1"/>
          </p:cNvSpPr>
          <p:nvPr>
            <p:ph type="sldNum" sz="quarter" idx="12"/>
          </p:nvPr>
        </p:nvSpPr>
        <p:spPr/>
        <p:txBody>
          <a:bodyPr/>
          <a:lstStyle/>
          <a:p>
            <a:fld id="{EE29E5BB-6FAF-4191-B05E-9267DA67333C}" type="slidenum">
              <a:rPr lang="sv-SE" smtClean="0"/>
              <a:t>‹#›</a:t>
            </a:fld>
            <a:endParaRPr lang="sv-SE"/>
          </a:p>
        </p:txBody>
      </p:sp>
    </p:spTree>
    <p:extLst>
      <p:ext uri="{BB962C8B-B14F-4D97-AF65-F5344CB8AC3E}">
        <p14:creationId xmlns:p14="http://schemas.microsoft.com/office/powerpoint/2010/main" val="5275572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CB1EE-9002-DF69-53DA-75D09B063D63}"/>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B89BC4A1-C755-FFA8-92BE-BCDD806487DA}"/>
              </a:ext>
            </a:extLst>
          </p:cNvPr>
          <p:cNvSpPr>
            <a:spLocks noGrp="1"/>
          </p:cNvSpPr>
          <p:nvPr>
            <p:ph type="dt" sz="half" idx="10"/>
          </p:nvPr>
        </p:nvSpPr>
        <p:spPr/>
        <p:txBody>
          <a:bodyPr/>
          <a:lstStyle/>
          <a:p>
            <a:fld id="{7B0FF6AB-AE42-4CF6-A982-014D2F07A249}" type="datetimeFigureOut">
              <a:rPr lang="sv-SE" smtClean="0"/>
              <a:t>2025-09-28</a:t>
            </a:fld>
            <a:endParaRPr lang="sv-SE"/>
          </a:p>
        </p:txBody>
      </p:sp>
      <p:sp>
        <p:nvSpPr>
          <p:cNvPr id="4" name="Footer Placeholder 3">
            <a:extLst>
              <a:ext uri="{FF2B5EF4-FFF2-40B4-BE49-F238E27FC236}">
                <a16:creationId xmlns:a16="http://schemas.microsoft.com/office/drawing/2014/main" id="{14083E35-9592-E948-CAAC-34169386604E}"/>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BD073C3E-C6DE-9397-66A2-1A6771E056D8}"/>
              </a:ext>
            </a:extLst>
          </p:cNvPr>
          <p:cNvSpPr>
            <a:spLocks noGrp="1"/>
          </p:cNvSpPr>
          <p:nvPr>
            <p:ph type="sldNum" sz="quarter" idx="12"/>
          </p:nvPr>
        </p:nvSpPr>
        <p:spPr/>
        <p:txBody>
          <a:bodyPr/>
          <a:lstStyle/>
          <a:p>
            <a:fld id="{EE29E5BB-6FAF-4191-B05E-9267DA67333C}" type="slidenum">
              <a:rPr lang="sv-SE" smtClean="0"/>
              <a:t>‹#›</a:t>
            </a:fld>
            <a:endParaRPr lang="sv-SE"/>
          </a:p>
        </p:txBody>
      </p:sp>
    </p:spTree>
    <p:extLst>
      <p:ext uri="{BB962C8B-B14F-4D97-AF65-F5344CB8AC3E}">
        <p14:creationId xmlns:p14="http://schemas.microsoft.com/office/powerpoint/2010/main" val="34689003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7231FF-3949-2A60-6C6E-ADCC2DB20A27}"/>
              </a:ext>
            </a:extLst>
          </p:cNvPr>
          <p:cNvSpPr>
            <a:spLocks noGrp="1"/>
          </p:cNvSpPr>
          <p:nvPr>
            <p:ph type="dt" sz="half" idx="10"/>
          </p:nvPr>
        </p:nvSpPr>
        <p:spPr/>
        <p:txBody>
          <a:bodyPr/>
          <a:lstStyle/>
          <a:p>
            <a:fld id="{7B0FF6AB-AE42-4CF6-A982-014D2F07A249}" type="datetimeFigureOut">
              <a:rPr lang="sv-SE" smtClean="0"/>
              <a:t>2025-09-28</a:t>
            </a:fld>
            <a:endParaRPr lang="sv-SE"/>
          </a:p>
        </p:txBody>
      </p:sp>
      <p:sp>
        <p:nvSpPr>
          <p:cNvPr id="3" name="Footer Placeholder 2">
            <a:extLst>
              <a:ext uri="{FF2B5EF4-FFF2-40B4-BE49-F238E27FC236}">
                <a16:creationId xmlns:a16="http://schemas.microsoft.com/office/drawing/2014/main" id="{FA5E88B0-EBD1-5FCD-E035-562A1F5627C2}"/>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id="{95F870B1-B3D6-0D85-594D-6CA0530DC67E}"/>
              </a:ext>
            </a:extLst>
          </p:cNvPr>
          <p:cNvSpPr>
            <a:spLocks noGrp="1"/>
          </p:cNvSpPr>
          <p:nvPr>
            <p:ph type="sldNum" sz="quarter" idx="12"/>
          </p:nvPr>
        </p:nvSpPr>
        <p:spPr/>
        <p:txBody>
          <a:bodyPr/>
          <a:lstStyle/>
          <a:p>
            <a:fld id="{EE29E5BB-6FAF-4191-B05E-9267DA67333C}" type="slidenum">
              <a:rPr lang="sv-SE" smtClean="0"/>
              <a:t>‹#›</a:t>
            </a:fld>
            <a:endParaRPr lang="sv-SE"/>
          </a:p>
        </p:txBody>
      </p:sp>
    </p:spTree>
    <p:extLst>
      <p:ext uri="{BB962C8B-B14F-4D97-AF65-F5344CB8AC3E}">
        <p14:creationId xmlns:p14="http://schemas.microsoft.com/office/powerpoint/2010/main" val="24949236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9CA3D-C880-953E-2A1A-30AB413EE8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id="{9BF98D38-3BFC-4CB5-B29E-8B9749E9B7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a:extLst>
              <a:ext uri="{FF2B5EF4-FFF2-40B4-BE49-F238E27FC236}">
                <a16:creationId xmlns:a16="http://schemas.microsoft.com/office/drawing/2014/main" id="{B005AAE9-9262-1CB7-5B1E-79F1208AC8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0659DA-FC6D-BCF9-F4DB-F800E9519E3C}"/>
              </a:ext>
            </a:extLst>
          </p:cNvPr>
          <p:cNvSpPr>
            <a:spLocks noGrp="1"/>
          </p:cNvSpPr>
          <p:nvPr>
            <p:ph type="dt" sz="half" idx="10"/>
          </p:nvPr>
        </p:nvSpPr>
        <p:spPr/>
        <p:txBody>
          <a:bodyPr/>
          <a:lstStyle/>
          <a:p>
            <a:fld id="{7B0FF6AB-AE42-4CF6-A982-014D2F07A249}" type="datetimeFigureOut">
              <a:rPr lang="sv-SE" smtClean="0"/>
              <a:t>2025-09-28</a:t>
            </a:fld>
            <a:endParaRPr lang="sv-SE"/>
          </a:p>
        </p:txBody>
      </p:sp>
      <p:sp>
        <p:nvSpPr>
          <p:cNvPr id="6" name="Footer Placeholder 5">
            <a:extLst>
              <a:ext uri="{FF2B5EF4-FFF2-40B4-BE49-F238E27FC236}">
                <a16:creationId xmlns:a16="http://schemas.microsoft.com/office/drawing/2014/main" id="{646F2E55-6D11-1225-B101-7C7785BED782}"/>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DBD94C26-2206-FA1D-D54B-C7F2627CC550}"/>
              </a:ext>
            </a:extLst>
          </p:cNvPr>
          <p:cNvSpPr>
            <a:spLocks noGrp="1"/>
          </p:cNvSpPr>
          <p:nvPr>
            <p:ph type="sldNum" sz="quarter" idx="12"/>
          </p:nvPr>
        </p:nvSpPr>
        <p:spPr/>
        <p:txBody>
          <a:bodyPr/>
          <a:lstStyle/>
          <a:p>
            <a:fld id="{EE29E5BB-6FAF-4191-B05E-9267DA67333C}" type="slidenum">
              <a:rPr lang="sv-SE" smtClean="0"/>
              <a:t>‹#›</a:t>
            </a:fld>
            <a:endParaRPr lang="sv-SE"/>
          </a:p>
        </p:txBody>
      </p:sp>
    </p:spTree>
    <p:extLst>
      <p:ext uri="{BB962C8B-B14F-4D97-AF65-F5344CB8AC3E}">
        <p14:creationId xmlns:p14="http://schemas.microsoft.com/office/powerpoint/2010/main" val="12107360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32991-E5F3-974B-F924-015DCF230E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Picture Placeholder 2">
            <a:extLst>
              <a:ext uri="{FF2B5EF4-FFF2-40B4-BE49-F238E27FC236}">
                <a16:creationId xmlns:a16="http://schemas.microsoft.com/office/drawing/2014/main" id="{EC349D26-AD59-8BDD-E57C-D5717E914A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sv-SE" dirty="0"/>
          </a:p>
        </p:txBody>
      </p:sp>
      <p:sp>
        <p:nvSpPr>
          <p:cNvPr id="4" name="Text Placeholder 3">
            <a:extLst>
              <a:ext uri="{FF2B5EF4-FFF2-40B4-BE49-F238E27FC236}">
                <a16:creationId xmlns:a16="http://schemas.microsoft.com/office/drawing/2014/main" id="{229EECE7-9575-3210-D52D-87C44EB9AC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72F920-37CA-1229-8FEA-DE937AF24319}"/>
              </a:ext>
            </a:extLst>
          </p:cNvPr>
          <p:cNvSpPr>
            <a:spLocks noGrp="1"/>
          </p:cNvSpPr>
          <p:nvPr>
            <p:ph type="dt" sz="half" idx="10"/>
          </p:nvPr>
        </p:nvSpPr>
        <p:spPr/>
        <p:txBody>
          <a:bodyPr/>
          <a:lstStyle/>
          <a:p>
            <a:fld id="{7B0FF6AB-AE42-4CF6-A982-014D2F07A249}" type="datetimeFigureOut">
              <a:rPr lang="sv-SE" smtClean="0"/>
              <a:t>2025-09-28</a:t>
            </a:fld>
            <a:endParaRPr lang="sv-SE"/>
          </a:p>
        </p:txBody>
      </p:sp>
      <p:sp>
        <p:nvSpPr>
          <p:cNvPr id="6" name="Footer Placeholder 5">
            <a:extLst>
              <a:ext uri="{FF2B5EF4-FFF2-40B4-BE49-F238E27FC236}">
                <a16:creationId xmlns:a16="http://schemas.microsoft.com/office/drawing/2014/main" id="{36943380-02D4-F4D7-B76F-55F2210B6C01}"/>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D5D70F1D-DAB8-65B1-C328-56EEF03B0ECB}"/>
              </a:ext>
            </a:extLst>
          </p:cNvPr>
          <p:cNvSpPr>
            <a:spLocks noGrp="1"/>
          </p:cNvSpPr>
          <p:nvPr>
            <p:ph type="sldNum" sz="quarter" idx="12"/>
          </p:nvPr>
        </p:nvSpPr>
        <p:spPr/>
        <p:txBody>
          <a:bodyPr/>
          <a:lstStyle/>
          <a:p>
            <a:fld id="{EE29E5BB-6FAF-4191-B05E-9267DA67333C}" type="slidenum">
              <a:rPr lang="sv-SE" smtClean="0"/>
              <a:t>‹#›</a:t>
            </a:fld>
            <a:endParaRPr lang="sv-SE"/>
          </a:p>
        </p:txBody>
      </p:sp>
    </p:spTree>
    <p:extLst>
      <p:ext uri="{BB962C8B-B14F-4D97-AF65-F5344CB8AC3E}">
        <p14:creationId xmlns:p14="http://schemas.microsoft.com/office/powerpoint/2010/main" val="1153134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D99F1-AA8D-B3F8-6CE9-580154AD1D49}"/>
              </a:ext>
            </a:extLst>
          </p:cNvPr>
          <p:cNvSpPr>
            <a:spLocks noGrp="1"/>
          </p:cNvSpPr>
          <p:nvPr>
            <p:ph type="title"/>
          </p:nvPr>
        </p:nvSpPr>
        <p:spPr/>
        <p:txBody>
          <a:bodyPr/>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1534C814-9E5C-0D33-D368-E738D58090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0DF77562-57E7-27A0-AB48-4ADC530E3E93}"/>
              </a:ext>
            </a:extLst>
          </p:cNvPr>
          <p:cNvSpPr>
            <a:spLocks noGrp="1"/>
          </p:cNvSpPr>
          <p:nvPr>
            <p:ph type="dt" sz="half" idx="10"/>
          </p:nvPr>
        </p:nvSpPr>
        <p:spPr/>
        <p:txBody>
          <a:bodyPr/>
          <a:lstStyle/>
          <a:p>
            <a:fld id="{7B0FF6AB-AE42-4CF6-A982-014D2F07A249}" type="datetimeFigureOut">
              <a:rPr lang="sv-SE" smtClean="0"/>
              <a:t>2025-09-28</a:t>
            </a:fld>
            <a:endParaRPr lang="sv-SE"/>
          </a:p>
        </p:txBody>
      </p:sp>
      <p:sp>
        <p:nvSpPr>
          <p:cNvPr id="5" name="Footer Placeholder 4">
            <a:extLst>
              <a:ext uri="{FF2B5EF4-FFF2-40B4-BE49-F238E27FC236}">
                <a16:creationId xmlns:a16="http://schemas.microsoft.com/office/drawing/2014/main" id="{0923C972-9D52-AF98-64A7-45B43142CD90}"/>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3D9B71A0-90A5-0DC3-0FE1-FE1AD2F2EE31}"/>
              </a:ext>
            </a:extLst>
          </p:cNvPr>
          <p:cNvSpPr>
            <a:spLocks noGrp="1"/>
          </p:cNvSpPr>
          <p:nvPr>
            <p:ph type="sldNum" sz="quarter" idx="12"/>
          </p:nvPr>
        </p:nvSpPr>
        <p:spPr/>
        <p:txBody>
          <a:bodyPr/>
          <a:lstStyle/>
          <a:p>
            <a:fld id="{EE29E5BB-6FAF-4191-B05E-9267DA67333C}" type="slidenum">
              <a:rPr lang="sv-SE" smtClean="0"/>
              <a:t>‹#›</a:t>
            </a:fld>
            <a:endParaRPr lang="sv-SE"/>
          </a:p>
        </p:txBody>
      </p:sp>
    </p:spTree>
    <p:extLst>
      <p:ext uri="{BB962C8B-B14F-4D97-AF65-F5344CB8AC3E}">
        <p14:creationId xmlns:p14="http://schemas.microsoft.com/office/powerpoint/2010/main" val="35531645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D92A9B-6A3C-CFC0-2EF8-BCE2C2164AB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6C18814B-FF7B-8C19-AD2E-C4C0ADA7F8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882EA822-553D-4E92-531A-B19B45AB91F9}"/>
              </a:ext>
            </a:extLst>
          </p:cNvPr>
          <p:cNvSpPr>
            <a:spLocks noGrp="1"/>
          </p:cNvSpPr>
          <p:nvPr>
            <p:ph type="dt" sz="half" idx="10"/>
          </p:nvPr>
        </p:nvSpPr>
        <p:spPr/>
        <p:txBody>
          <a:bodyPr/>
          <a:lstStyle/>
          <a:p>
            <a:fld id="{7B0FF6AB-AE42-4CF6-A982-014D2F07A249}" type="datetimeFigureOut">
              <a:rPr lang="sv-SE" smtClean="0"/>
              <a:t>2025-09-28</a:t>
            </a:fld>
            <a:endParaRPr lang="sv-SE"/>
          </a:p>
        </p:txBody>
      </p:sp>
      <p:sp>
        <p:nvSpPr>
          <p:cNvPr id="5" name="Footer Placeholder 4">
            <a:extLst>
              <a:ext uri="{FF2B5EF4-FFF2-40B4-BE49-F238E27FC236}">
                <a16:creationId xmlns:a16="http://schemas.microsoft.com/office/drawing/2014/main" id="{D392BDD2-5415-0DC4-4F3B-63A911012B17}"/>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9703C87D-153C-7FE2-2F72-23ED5A430BA9}"/>
              </a:ext>
            </a:extLst>
          </p:cNvPr>
          <p:cNvSpPr>
            <a:spLocks noGrp="1"/>
          </p:cNvSpPr>
          <p:nvPr>
            <p:ph type="sldNum" sz="quarter" idx="12"/>
          </p:nvPr>
        </p:nvSpPr>
        <p:spPr/>
        <p:txBody>
          <a:bodyPr/>
          <a:lstStyle/>
          <a:p>
            <a:fld id="{EE29E5BB-6FAF-4191-B05E-9267DA67333C}" type="slidenum">
              <a:rPr lang="sv-SE" smtClean="0"/>
              <a:t>‹#›</a:t>
            </a:fld>
            <a:endParaRPr lang="sv-SE"/>
          </a:p>
        </p:txBody>
      </p:sp>
    </p:spTree>
    <p:extLst>
      <p:ext uri="{BB962C8B-B14F-4D97-AF65-F5344CB8AC3E}">
        <p14:creationId xmlns:p14="http://schemas.microsoft.com/office/powerpoint/2010/main" val="13934413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7758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2.e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oleObject" Target="../embeddings/oleObject1.bin"/><Relationship Id="rId2" Type="http://schemas.openxmlformats.org/officeDocument/2006/relationships/slideLayout" Target="../slideLayouts/slideLayout13.xml"/><Relationship Id="rId16" Type="http://schemas.microsoft.com/office/2007/relationships/hdphoto" Target="../media/hdphoto1.wdp"/><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image" Target="../media/image3.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02678E-8DE2-4834-BEFA-2BFC1E1EE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v-SE"/>
          </a:p>
        </p:txBody>
      </p:sp>
      <p:sp>
        <p:nvSpPr>
          <p:cNvPr id="3" name="Text Placeholder 2">
            <a:extLst>
              <a:ext uri="{FF2B5EF4-FFF2-40B4-BE49-F238E27FC236}">
                <a16:creationId xmlns:a16="http://schemas.microsoft.com/office/drawing/2014/main" id="{F93B84DC-ABC5-4B4C-AF78-585193CA48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B3148ABF-2A97-49A4-9639-5E464E9403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A9EFF0-87E1-4C98-8199-74A0C27DF990}" type="datetimeFigureOut">
              <a:rPr lang="sv-SE" smtClean="0"/>
              <a:t>2025-09-28</a:t>
            </a:fld>
            <a:endParaRPr lang="sv-SE"/>
          </a:p>
        </p:txBody>
      </p:sp>
      <p:sp>
        <p:nvSpPr>
          <p:cNvPr id="5" name="Footer Placeholder 4">
            <a:extLst>
              <a:ext uri="{FF2B5EF4-FFF2-40B4-BE49-F238E27FC236}">
                <a16:creationId xmlns:a16="http://schemas.microsoft.com/office/drawing/2014/main" id="{D1A12270-F39F-4A74-A7C1-FACA58CEFC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a:extLst>
              <a:ext uri="{FF2B5EF4-FFF2-40B4-BE49-F238E27FC236}">
                <a16:creationId xmlns:a16="http://schemas.microsoft.com/office/drawing/2014/main" id="{75F6774B-76F5-4862-82FD-15558DE4B6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20D39A-607D-4D48-BB93-CFD20A2FCAF5}" type="slidenum">
              <a:rPr lang="sv-SE" smtClean="0"/>
              <a:t>‹#›</a:t>
            </a:fld>
            <a:endParaRPr lang="sv-SE"/>
          </a:p>
        </p:txBody>
      </p:sp>
    </p:spTree>
    <p:extLst>
      <p:ext uri="{BB962C8B-B14F-4D97-AF65-F5344CB8AC3E}">
        <p14:creationId xmlns:p14="http://schemas.microsoft.com/office/powerpoint/2010/main" val="35516372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extLst>
              <a:ext uri="{BEBA8EAE-BF5A-486C-A8C5-ECC9F3942E4B}">
                <a14:imgProps xmlns:a14="http://schemas.microsoft.com/office/drawing/2010/main">
                  <a14:imgLayer r:embed="rId16">
                    <a14:imgEffect>
                      <a14:brightnessContrast bright="-40000"/>
                    </a14:imgEffect>
                  </a14:imgLayer>
                </a14:imgProps>
              </a:ext>
            </a:extLst>
          </a:blip>
          <a:srcRect/>
          <a:stretch>
            <a:fillRect/>
          </a:stretch>
        </a:blipFill>
        <a:effectLst/>
      </p:bgPr>
    </p:bg>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BE81BFF7-B4B9-09EE-29E8-A386C11A9B4E}"/>
              </a:ext>
            </a:extLst>
          </p:cNvPr>
          <p:cNvGraphicFramePr>
            <a:graphicFrameLocks noChangeAspect="1"/>
          </p:cNvGraphicFramePr>
          <p:nvPr userDrawn="1">
            <p:custDataLst>
              <p:tags r:id="rId14"/>
            </p:custDataLst>
            <p:extLst>
              <p:ext uri="{D42A27DB-BD31-4B8C-83A1-F6EECF244321}">
                <p14:modId xmlns:p14="http://schemas.microsoft.com/office/powerpoint/2010/main" val="10981023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622" imgH="623" progId="TCLayout.ActiveDocument.1">
                  <p:embed/>
                </p:oleObj>
              </mc:Choice>
              <mc:Fallback>
                <p:oleObj name="think-cell Slide" r:id="rId17" imgW="622" imgH="623" progId="TCLayout.ActiveDocument.1">
                  <p:embed/>
                  <p:pic>
                    <p:nvPicPr>
                      <p:cNvPr id="9" name="Object 8" hidden="1">
                        <a:extLst>
                          <a:ext uri="{FF2B5EF4-FFF2-40B4-BE49-F238E27FC236}">
                            <a16:creationId xmlns:a16="http://schemas.microsoft.com/office/drawing/2014/main" id="{BE81BFF7-B4B9-09EE-29E8-A386C11A9B4E}"/>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9017C3AF-C9D0-D6BA-36EE-506E73A33C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v-SE"/>
          </a:p>
        </p:txBody>
      </p:sp>
      <p:sp>
        <p:nvSpPr>
          <p:cNvPr id="3" name="Text Placeholder 2">
            <a:extLst>
              <a:ext uri="{FF2B5EF4-FFF2-40B4-BE49-F238E27FC236}">
                <a16:creationId xmlns:a16="http://schemas.microsoft.com/office/drawing/2014/main" id="{5942B5D0-7DEF-C0C3-8988-EC52993BE9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0C27FED9-2F65-942B-4D61-ED4951FC9D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0FF6AB-AE42-4CF6-A982-014D2F07A249}" type="datetimeFigureOut">
              <a:rPr lang="sv-SE" smtClean="0"/>
              <a:t>2025-09-28</a:t>
            </a:fld>
            <a:endParaRPr lang="sv-SE"/>
          </a:p>
        </p:txBody>
      </p:sp>
      <p:sp>
        <p:nvSpPr>
          <p:cNvPr id="5" name="Footer Placeholder 4">
            <a:extLst>
              <a:ext uri="{FF2B5EF4-FFF2-40B4-BE49-F238E27FC236}">
                <a16:creationId xmlns:a16="http://schemas.microsoft.com/office/drawing/2014/main" id="{CACFF473-FED6-FCB5-DF55-4FBAD79A85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a:extLst>
              <a:ext uri="{FF2B5EF4-FFF2-40B4-BE49-F238E27FC236}">
                <a16:creationId xmlns:a16="http://schemas.microsoft.com/office/drawing/2014/main" id="{924A3EB2-B6DF-B1CC-15FE-A43833800E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29E5BB-6FAF-4191-B05E-9267DA67333C}" type="slidenum">
              <a:rPr lang="sv-SE" smtClean="0"/>
              <a:t>‹#›</a:t>
            </a:fld>
            <a:endParaRPr lang="sv-SE"/>
          </a:p>
        </p:txBody>
      </p:sp>
      <p:pic>
        <p:nvPicPr>
          <p:cNvPr id="7" name="Picture 4" descr="En bild som visar text, clipart&#10;&#10;Automatiskt genererad beskrivning">
            <a:extLst>
              <a:ext uri="{FF2B5EF4-FFF2-40B4-BE49-F238E27FC236}">
                <a16:creationId xmlns:a16="http://schemas.microsoft.com/office/drawing/2014/main" id="{948BB14D-2B8F-44FC-3D56-EB02AF5A85E0}"/>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669705" y="114371"/>
            <a:ext cx="1428927" cy="1725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05879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www.vasterasirsta.se/docs/1244/36176/Foralder%20till%20handbollsspelare%20i%20VasterasIrsta%202024-2025.pdf" TargetMode="External"/><Relationship Id="rId2" Type="http://schemas.openxmlformats.org/officeDocument/2006/relationships/image" Target="../media/image4.jpeg"/><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handbollvast.se/download/18.dab8d611848dea8e05b5191/1669200841765/Glas%C3%B6gon%20-%20f%C3%B6rtydligande%20kring%20handbollens%20spelregel%204.9.pdf" TargetMode="External"/><Relationship Id="rId2" Type="http://schemas.openxmlformats.org/officeDocument/2006/relationships/image" Target="../media/image4.jpeg"/><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microsoft.com/office/2018/10/relationships/comments" Target="../comments/modernComment_10B_E31DFE2B.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hyperlink" Target="https://team.intersport.se/vasterasirsta-h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eg"/><Relationship Id="rId1" Type="http://schemas.openxmlformats.org/officeDocument/2006/relationships/slideLayout" Target="../slideLayouts/slideLayout4.xml"/><Relationship Id="rId6" Type="http://schemas.openxmlformats.org/officeDocument/2006/relationships/hyperlink" Target="chrome-extension://efaidnbmnnnibpcajpcglclefindmkaj/https:/svenskhandboll.se/download/18.37ed6bcb196b013eb93ef5ba/1748948468737/Matchm%C3%B6te%202526.pdf"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jpeg"/><Relationship Id="rId7" Type="http://schemas.openxmlformats.org/officeDocument/2006/relationships/image" Target="../media/image18.jpeg"/><Relationship Id="rId2" Type="http://schemas.openxmlformats.org/officeDocument/2006/relationships/image" Target="../media/image4.jpeg"/><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5.png"/><Relationship Id="rId4" Type="http://schemas.openxmlformats.org/officeDocument/2006/relationships/image" Target="../media/image16.jpeg"/><Relationship Id="rId9"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hyperlink" Target="https://irstablixten.cups.nu/"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image" Target="../media/image4.jpeg"/><Relationship Id="rId7" Type="http://schemas.openxmlformats.org/officeDocument/2006/relationships/package" Target="../embeddings/Microsoft_Excel_Worksheet1.xlsx"/><Relationship Id="rId2" Type="http://schemas.microsoft.com/office/2018/10/relationships/comments" Target="../comments/modernComment_124_CCE61DEC.xml"/><Relationship Id="rId1" Type="http://schemas.openxmlformats.org/officeDocument/2006/relationships/slideLayout" Target="../slideLayouts/slideLayout4.xml"/><Relationship Id="rId6" Type="http://schemas.openxmlformats.org/officeDocument/2006/relationships/image" Target="../media/image27.emf"/><Relationship Id="rId5" Type="http://schemas.openxmlformats.org/officeDocument/2006/relationships/package" Target="../embeddings/Microsoft_Excel_Worksheet.xlsx"/><Relationship Id="rId10" Type="http://schemas.openxmlformats.org/officeDocument/2006/relationships/image" Target="../media/image29.emf"/><Relationship Id="rId4" Type="http://schemas.openxmlformats.org/officeDocument/2006/relationships/image" Target="../media/image5.png"/><Relationship Id="rId9" Type="http://schemas.openxmlformats.org/officeDocument/2006/relationships/package" Target="../embeddings/Microsoft_Excel_Worksheet2.xlsx"/></Relationships>
</file>

<file path=ppt/slides/_rels/slide21.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4.jpeg"/><Relationship Id="rId7" Type="http://schemas.openxmlformats.org/officeDocument/2006/relationships/image" Target="../media/image32.png"/><Relationship Id="rId2" Type="http://schemas.microsoft.com/office/2018/10/relationships/comments" Target="../comments/modernComment_123_568E8828.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5.png"/><Relationship Id="rId9"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 Id="rId5" Type="http://schemas.openxmlformats.org/officeDocument/2006/relationships/image" Target="../media/image23.sv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hyperlink" Target="https://www.vasterasirsta.se/match/" TargetMode="External"/><Relationship Id="rId7"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hyperlink" Target="https://www.vasterasirsta.se/start/?ID=386413"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41.sv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A person holding a bottle&#10;&#10;Description automatically generated with low confidence">
            <a:extLst>
              <a:ext uri="{FF2B5EF4-FFF2-40B4-BE49-F238E27FC236}">
                <a16:creationId xmlns:a16="http://schemas.microsoft.com/office/drawing/2014/main" id="{0ACCE48D-C9DA-E151-7EFD-F49F61526E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I på Twitter | VästeråsIrsta HF">
            <a:extLst>
              <a:ext uri="{FF2B5EF4-FFF2-40B4-BE49-F238E27FC236}">
                <a16:creationId xmlns:a16="http://schemas.microsoft.com/office/drawing/2014/main" id="{54067503-4E90-4A93-93A5-632A8BEF0040}"/>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269630" y="177556"/>
            <a:ext cx="3505201" cy="179753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BD5C4E6-CFE1-454B-AB7F-A3A3FE429F7D}"/>
              </a:ext>
            </a:extLst>
          </p:cNvPr>
          <p:cNvSpPr txBox="1"/>
          <p:nvPr/>
        </p:nvSpPr>
        <p:spPr>
          <a:xfrm>
            <a:off x="2022230" y="2402724"/>
            <a:ext cx="8069802" cy="2954655"/>
          </a:xfrm>
          <a:prstGeom prst="rect">
            <a:avLst/>
          </a:prstGeom>
          <a:noFill/>
        </p:spPr>
        <p:txBody>
          <a:bodyPr wrap="square" rtlCol="0">
            <a:spAutoFit/>
          </a:bodyPr>
          <a:lstStyle/>
          <a:p>
            <a:pPr algn="ctr"/>
            <a:r>
              <a:rPr lang="sv-SE" sz="5400" b="1" dirty="0">
                <a:solidFill>
                  <a:schemeClr val="bg1"/>
                </a:solidFill>
              </a:rPr>
              <a:t>Föräldramöte </a:t>
            </a:r>
          </a:p>
          <a:p>
            <a:pPr algn="ctr"/>
            <a:r>
              <a:rPr lang="sv-SE" sz="5400" b="1" dirty="0">
                <a:solidFill>
                  <a:schemeClr val="bg1"/>
                </a:solidFill>
              </a:rPr>
              <a:t>2025-09-25</a:t>
            </a:r>
          </a:p>
          <a:p>
            <a:pPr algn="ctr"/>
            <a:endParaRPr lang="sv-SE" sz="2400" b="1" dirty="0">
              <a:solidFill>
                <a:schemeClr val="bg1"/>
              </a:solidFill>
            </a:endParaRPr>
          </a:p>
          <a:p>
            <a:pPr algn="ctr"/>
            <a:r>
              <a:rPr lang="sv-SE" sz="5400" dirty="0">
                <a:solidFill>
                  <a:schemeClr val="bg1"/>
                </a:solidFill>
              </a:rPr>
              <a:t>Flick2014 (F11)</a:t>
            </a:r>
          </a:p>
        </p:txBody>
      </p:sp>
    </p:spTree>
    <p:extLst>
      <p:ext uri="{BB962C8B-B14F-4D97-AF65-F5344CB8AC3E}">
        <p14:creationId xmlns:p14="http://schemas.microsoft.com/office/powerpoint/2010/main" val="1556814930"/>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erson holding a bottle&#10;&#10;Description automatically generated with low confidence">
            <a:extLst>
              <a:ext uri="{FF2B5EF4-FFF2-40B4-BE49-F238E27FC236}">
                <a16:creationId xmlns:a16="http://schemas.microsoft.com/office/drawing/2014/main" id="{20A65D64-697C-C561-2401-46798D0CB1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14B5D88-0FEF-4A92-8D1F-2FDA174796E8}"/>
              </a:ext>
            </a:extLst>
          </p:cNvPr>
          <p:cNvSpPr txBox="1"/>
          <p:nvPr/>
        </p:nvSpPr>
        <p:spPr>
          <a:xfrm>
            <a:off x="838200" y="3423949"/>
            <a:ext cx="10994888" cy="1661993"/>
          </a:xfrm>
          <a:prstGeom prst="rect">
            <a:avLst/>
          </a:prstGeom>
          <a:noFill/>
        </p:spPr>
        <p:txBody>
          <a:bodyPr wrap="square" rtlCol="0">
            <a:spAutoFit/>
          </a:bodyPr>
          <a:lstStyle/>
          <a:p>
            <a:pPr algn="ctr"/>
            <a:r>
              <a:rPr lang="sv-SE" sz="5400" b="1" dirty="0">
                <a:solidFill>
                  <a:schemeClr val="bg1"/>
                </a:solidFill>
              </a:rPr>
              <a:t>Laganda och värdegrund</a:t>
            </a:r>
          </a:p>
          <a:p>
            <a:pPr algn="ctr"/>
            <a:r>
              <a:rPr lang="sv-SE" sz="2800" i="1" dirty="0">
                <a:solidFill>
                  <a:schemeClr val="bg1"/>
                </a:solidFill>
              </a:rPr>
              <a:t>VI vill vara ett lag med en bra sammanhållning där alla får vara med</a:t>
            </a:r>
          </a:p>
          <a:p>
            <a:endParaRPr lang="sv-SE" sz="2000" dirty="0">
              <a:solidFill>
                <a:schemeClr val="bg1"/>
              </a:solidFill>
            </a:endParaRPr>
          </a:p>
        </p:txBody>
      </p:sp>
      <p:pic>
        <p:nvPicPr>
          <p:cNvPr id="11" name="Picture 4" descr="VI på Twitter | VästeråsIrsta HF">
            <a:extLst>
              <a:ext uri="{FF2B5EF4-FFF2-40B4-BE49-F238E27FC236}">
                <a16:creationId xmlns:a16="http://schemas.microsoft.com/office/drawing/2014/main" id="{D7476C56-6289-4768-8E32-E6660194C436}"/>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525019"/>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erson holding a bottle&#10;&#10;Description automatically generated with low confidence">
            <a:extLst>
              <a:ext uri="{FF2B5EF4-FFF2-40B4-BE49-F238E27FC236}">
                <a16:creationId xmlns:a16="http://schemas.microsoft.com/office/drawing/2014/main" id="{5EF37CB2-B221-6895-CE9F-441ED416B24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14B5D88-0FEF-4A92-8D1F-2FDA174796E8}"/>
              </a:ext>
            </a:extLst>
          </p:cNvPr>
          <p:cNvSpPr txBox="1"/>
          <p:nvPr/>
        </p:nvSpPr>
        <p:spPr>
          <a:xfrm>
            <a:off x="739912" y="442776"/>
            <a:ext cx="10352220" cy="7017306"/>
          </a:xfrm>
          <a:prstGeom prst="rect">
            <a:avLst/>
          </a:prstGeom>
          <a:noFill/>
        </p:spPr>
        <p:txBody>
          <a:bodyPr wrap="square" rtlCol="0">
            <a:spAutoFit/>
          </a:bodyPr>
          <a:lstStyle/>
          <a:p>
            <a:r>
              <a:rPr lang="sv-SE" sz="5400" b="1" dirty="0">
                <a:solidFill>
                  <a:schemeClr val="bg1"/>
                </a:solidFill>
              </a:rPr>
              <a:t>Laganda och värdegrund</a:t>
            </a:r>
          </a:p>
          <a:p>
            <a:endParaRPr lang="sv-SE" sz="2000" dirty="0">
              <a:solidFill>
                <a:schemeClr val="bg1"/>
              </a:solidFill>
            </a:endParaRPr>
          </a:p>
          <a:p>
            <a:pPr marL="457200" indent="-457200">
              <a:buFont typeface="Arial" panose="020B0604020202020204" pitchFamily="34" charset="0"/>
              <a:buChar char="•"/>
            </a:pPr>
            <a:r>
              <a:rPr lang="sv-SE" sz="2000" dirty="0">
                <a:solidFill>
                  <a:schemeClr val="bg1"/>
                </a:solidFill>
              </a:rPr>
              <a:t>Handbollen ska vara en trygg plats...</a:t>
            </a:r>
          </a:p>
          <a:p>
            <a:pPr marL="914400" lvl="1" indent="-457200">
              <a:buFont typeface="Arial" panose="020B0604020202020204" pitchFamily="34" charset="0"/>
              <a:buChar char="•"/>
            </a:pPr>
            <a:r>
              <a:rPr lang="sv-SE" sz="2000" dirty="0">
                <a:solidFill>
                  <a:schemeClr val="bg1"/>
                </a:solidFill>
              </a:rPr>
              <a:t>Fri från problem som kan finnas i skolan, hemma eller bland kompisar.</a:t>
            </a:r>
          </a:p>
          <a:p>
            <a:pPr marL="914400" lvl="1" indent="-457200">
              <a:buFont typeface="Arial" panose="020B0604020202020204" pitchFamily="34" charset="0"/>
              <a:buChar char="•"/>
            </a:pPr>
            <a:r>
              <a:rPr lang="sv-SE" sz="2000" dirty="0">
                <a:solidFill>
                  <a:schemeClr val="bg1"/>
                </a:solidFill>
              </a:rPr>
              <a:t>På handbollen får vi känna glädje och vara oss själva</a:t>
            </a:r>
          </a:p>
          <a:p>
            <a:endParaRPr lang="sv-SE" sz="2000" dirty="0">
              <a:solidFill>
                <a:schemeClr val="bg1"/>
              </a:solidFill>
            </a:endParaRPr>
          </a:p>
          <a:p>
            <a:pPr marL="457200" indent="-457200">
              <a:buFont typeface="Arial" panose="020B0604020202020204" pitchFamily="34" charset="0"/>
              <a:buChar char="•"/>
            </a:pPr>
            <a:r>
              <a:rPr lang="sv-SE" sz="2000" dirty="0">
                <a:solidFill>
                  <a:schemeClr val="bg1"/>
                </a:solidFill>
              </a:rPr>
              <a:t>VI stöttar och peppar varandra</a:t>
            </a:r>
          </a:p>
          <a:p>
            <a:endParaRPr lang="sv-SE" sz="2000" dirty="0">
              <a:solidFill>
                <a:schemeClr val="bg1"/>
              </a:solidFill>
            </a:endParaRPr>
          </a:p>
          <a:p>
            <a:pPr marL="457200" indent="-457200">
              <a:buFont typeface="Arial" panose="020B0604020202020204" pitchFamily="34" charset="0"/>
              <a:buChar char="•"/>
            </a:pPr>
            <a:r>
              <a:rPr lang="sv-SE" sz="2000" dirty="0">
                <a:solidFill>
                  <a:schemeClr val="bg1"/>
                </a:solidFill>
              </a:rPr>
              <a:t>Välkomnar och hjälper varandra</a:t>
            </a:r>
          </a:p>
          <a:p>
            <a:endParaRPr lang="sv-SE" sz="2000" dirty="0">
              <a:solidFill>
                <a:schemeClr val="bg1"/>
              </a:solidFill>
            </a:endParaRPr>
          </a:p>
          <a:p>
            <a:pPr marL="457200" indent="-457200">
              <a:buFont typeface="Arial" panose="020B0604020202020204" pitchFamily="34" charset="0"/>
              <a:buChar char="•"/>
            </a:pPr>
            <a:r>
              <a:rPr lang="sv-SE" sz="2000" dirty="0">
                <a:solidFill>
                  <a:schemeClr val="bg1"/>
                </a:solidFill>
              </a:rPr>
              <a:t>VI är en förebild och representerar föreningen på </a:t>
            </a:r>
          </a:p>
          <a:p>
            <a:r>
              <a:rPr lang="sv-SE" sz="2000" dirty="0">
                <a:solidFill>
                  <a:schemeClr val="bg1"/>
                </a:solidFill>
              </a:rPr>
              <a:t>ett bra sätt på och utanför planen</a:t>
            </a:r>
          </a:p>
          <a:p>
            <a:endParaRPr lang="sv-SE" sz="2000" b="1" dirty="0">
              <a:solidFill>
                <a:schemeClr val="bg1"/>
              </a:solidFill>
            </a:endParaRPr>
          </a:p>
          <a:p>
            <a:pPr marL="457200" indent="-457200">
              <a:buFont typeface="Arial" panose="020B0604020202020204" pitchFamily="34" charset="0"/>
              <a:buChar char="•"/>
            </a:pPr>
            <a:r>
              <a:rPr lang="sv-SE" sz="2000" dirty="0">
                <a:solidFill>
                  <a:schemeClr val="bg1"/>
                </a:solidFill>
              </a:rPr>
              <a:t>Föräldrar till handbollsspelare i VIHF 24/25  </a:t>
            </a:r>
            <a:r>
              <a:rPr lang="sv-SE" sz="2800" dirty="0">
                <a:hlinkClick r:id="rId3"/>
              </a:rPr>
              <a:t>Länk </a:t>
            </a:r>
            <a:r>
              <a:rPr lang="sv-SE" sz="2800" b="1" dirty="0">
                <a:solidFill>
                  <a:schemeClr val="bg1"/>
                </a:solidFill>
              </a:rPr>
              <a:t> </a:t>
            </a:r>
            <a:br>
              <a:rPr lang="sv-SE" sz="2800" b="1" dirty="0">
                <a:solidFill>
                  <a:schemeClr val="bg1"/>
                </a:solidFill>
              </a:rPr>
            </a:br>
            <a:r>
              <a:rPr lang="sv-SE" sz="2000" dirty="0">
                <a:solidFill>
                  <a:schemeClr val="bg1"/>
                </a:solidFill>
              </a:rPr>
              <a:t>(finns även på lagets hemsida)</a:t>
            </a:r>
          </a:p>
          <a:p>
            <a:endParaRPr lang="sv-SE" sz="2000" b="1" dirty="0">
              <a:solidFill>
                <a:schemeClr val="bg1"/>
              </a:solidFill>
            </a:endParaRPr>
          </a:p>
          <a:p>
            <a:endParaRPr lang="sv-SE" sz="2000" b="1" dirty="0">
              <a:solidFill>
                <a:schemeClr val="bg1"/>
              </a:solidFill>
            </a:endParaRPr>
          </a:p>
          <a:p>
            <a:endParaRPr lang="sv-SE" sz="2000" b="1" dirty="0">
              <a:solidFill>
                <a:schemeClr val="bg1"/>
              </a:solidFill>
            </a:endParaRPr>
          </a:p>
          <a:p>
            <a:endParaRPr lang="sv-SE" sz="2000" dirty="0">
              <a:solidFill>
                <a:schemeClr val="bg1"/>
              </a:solidFill>
            </a:endParaRPr>
          </a:p>
          <a:p>
            <a:endParaRPr lang="sv-SE" sz="2000" dirty="0">
              <a:solidFill>
                <a:schemeClr val="bg1"/>
              </a:solidFill>
            </a:endParaRPr>
          </a:p>
        </p:txBody>
      </p:sp>
      <p:pic>
        <p:nvPicPr>
          <p:cNvPr id="3" name="Picture 2">
            <a:extLst>
              <a:ext uri="{FF2B5EF4-FFF2-40B4-BE49-F238E27FC236}">
                <a16:creationId xmlns:a16="http://schemas.microsoft.com/office/drawing/2014/main" id="{A2FC874A-23A1-8AD9-9380-3F79BAD45619}"/>
              </a:ext>
            </a:extLst>
          </p:cNvPr>
          <p:cNvPicPr>
            <a:picLocks noChangeAspect="1"/>
          </p:cNvPicPr>
          <p:nvPr/>
        </p:nvPicPr>
        <p:blipFill>
          <a:blip r:embed="rId4"/>
          <a:stretch>
            <a:fillRect/>
          </a:stretch>
        </p:blipFill>
        <p:spPr>
          <a:xfrm>
            <a:off x="8988869" y="3684465"/>
            <a:ext cx="2103263" cy="2951422"/>
          </a:xfrm>
          <a:prstGeom prst="rect">
            <a:avLst/>
          </a:prstGeom>
        </p:spPr>
      </p:pic>
      <p:pic>
        <p:nvPicPr>
          <p:cNvPr id="4" name="Picture 4" descr="VI på Twitter | VästeråsIrsta HF">
            <a:extLst>
              <a:ext uri="{FF2B5EF4-FFF2-40B4-BE49-F238E27FC236}">
                <a16:creationId xmlns:a16="http://schemas.microsoft.com/office/drawing/2014/main" id="{B036215B-D27F-0B30-D3D6-96A09E93595E}"/>
              </a:ext>
            </a:extLst>
          </p:cNvPr>
          <p:cNvPicPr>
            <a:picLocks noChangeAspect="1" noChangeArrowheads="1"/>
          </p:cNvPicPr>
          <p:nvPr/>
        </p:nvPicPr>
        <p:blipFill>
          <a:blip r:embed="rId5">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6039242"/>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403A5EEC-4A7D-BF91-FBDC-A78250E42F05}"/>
              </a:ext>
            </a:extLst>
          </p:cNvPr>
          <p:cNvSpPr/>
          <p:nvPr/>
        </p:nvSpPr>
        <p:spPr>
          <a:xfrm>
            <a:off x="1150934" y="1865174"/>
            <a:ext cx="4687891" cy="2335266"/>
          </a:xfrm>
          <a:prstGeom prst="round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sp>
        <p:nvSpPr>
          <p:cNvPr id="2" name="Title 1">
            <a:extLst>
              <a:ext uri="{FF2B5EF4-FFF2-40B4-BE49-F238E27FC236}">
                <a16:creationId xmlns:a16="http://schemas.microsoft.com/office/drawing/2014/main" id="{A86419C1-F71D-E15F-39FC-6D8561BCE4B8}"/>
              </a:ext>
            </a:extLst>
          </p:cNvPr>
          <p:cNvSpPr>
            <a:spLocks noGrp="1"/>
          </p:cNvSpPr>
          <p:nvPr>
            <p:ph type="title"/>
          </p:nvPr>
        </p:nvSpPr>
        <p:spPr>
          <a:xfrm>
            <a:off x="560382" y="143918"/>
            <a:ext cx="10515600" cy="1018429"/>
          </a:xfrm>
        </p:spPr>
        <p:txBody>
          <a:bodyPr/>
          <a:lstStyle/>
          <a:p>
            <a:r>
              <a:rPr lang="sv-SE" dirty="0"/>
              <a:t>Vår värdegrund</a:t>
            </a:r>
          </a:p>
        </p:txBody>
      </p:sp>
      <p:grpSp>
        <p:nvGrpSpPr>
          <p:cNvPr id="21" name="Group 20">
            <a:extLst>
              <a:ext uri="{FF2B5EF4-FFF2-40B4-BE49-F238E27FC236}">
                <a16:creationId xmlns:a16="http://schemas.microsoft.com/office/drawing/2014/main" id="{8259AE07-93D5-59E1-FB5C-78DAB58F42DF}"/>
              </a:ext>
            </a:extLst>
          </p:cNvPr>
          <p:cNvGrpSpPr/>
          <p:nvPr/>
        </p:nvGrpSpPr>
        <p:grpSpPr>
          <a:xfrm>
            <a:off x="579434" y="2461307"/>
            <a:ext cx="1143000" cy="1143000"/>
            <a:chOff x="971550" y="1971674"/>
            <a:chExt cx="1143000" cy="1143000"/>
          </a:xfrm>
        </p:grpSpPr>
        <p:sp>
          <p:nvSpPr>
            <p:cNvPr id="10" name="Oval 9">
              <a:extLst>
                <a:ext uri="{FF2B5EF4-FFF2-40B4-BE49-F238E27FC236}">
                  <a16:creationId xmlns:a16="http://schemas.microsoft.com/office/drawing/2014/main" id="{66A714E9-BB3E-CD2C-98CB-D3B972660C06}"/>
                </a:ext>
              </a:extLst>
            </p:cNvPr>
            <p:cNvSpPr/>
            <p:nvPr/>
          </p:nvSpPr>
          <p:spPr>
            <a:xfrm>
              <a:off x="971550" y="1971674"/>
              <a:ext cx="1143000" cy="1143000"/>
            </a:xfrm>
            <a:prstGeom prst="ellipse">
              <a:avLst/>
            </a:prstGeom>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pic>
          <p:nvPicPr>
            <p:cNvPr id="7" name="Picture 6" descr="Shape&#10;&#10;Description automatically generated with low confidence">
              <a:extLst>
                <a:ext uri="{FF2B5EF4-FFF2-40B4-BE49-F238E27FC236}">
                  <a16:creationId xmlns:a16="http://schemas.microsoft.com/office/drawing/2014/main" id="{8A8BDC8F-9AC6-28DF-4A66-0EAF6314ECA9}"/>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1228384" y="2152479"/>
              <a:ext cx="771866" cy="771866"/>
            </a:xfrm>
            <a:prstGeom prst="rect">
              <a:avLst/>
            </a:prstGeom>
            <a:ln>
              <a:noFill/>
            </a:ln>
          </p:spPr>
        </p:pic>
      </p:grpSp>
      <p:sp>
        <p:nvSpPr>
          <p:cNvPr id="24" name="textruta 13">
            <a:extLst>
              <a:ext uri="{FF2B5EF4-FFF2-40B4-BE49-F238E27FC236}">
                <a16:creationId xmlns:a16="http://schemas.microsoft.com/office/drawing/2014/main" id="{2F52A3D9-E2B1-F467-6087-402AB8E7132E}"/>
              </a:ext>
            </a:extLst>
          </p:cNvPr>
          <p:cNvSpPr txBox="1"/>
          <p:nvPr/>
        </p:nvSpPr>
        <p:spPr>
          <a:xfrm>
            <a:off x="1857373" y="1923090"/>
            <a:ext cx="3781425" cy="1962076"/>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sng" strike="noStrike" kern="1200" cap="none" spc="0" normalizeH="0" baseline="0" noProof="0" dirty="0">
                <a:ln>
                  <a:noFill/>
                </a:ln>
                <a:solidFill>
                  <a:prstClr val="white"/>
                </a:solidFill>
                <a:effectLst/>
                <a:uLnTx/>
                <a:uFillTx/>
                <a:latin typeface="Century Gothic" panose="020F0302020204030204"/>
                <a:ea typeface="+mn-ea"/>
                <a:cs typeface="+mn-cs"/>
              </a:rPr>
              <a:t>Gå i luckan </a:t>
            </a:r>
            <a:br>
              <a:rPr kumimoji="0" lang="sv-SE" sz="1800" b="0" i="0" u="sng" strike="noStrike" kern="1200" cap="none" spc="0" normalizeH="0" baseline="0" noProof="0" dirty="0">
                <a:ln>
                  <a:noFill/>
                </a:ln>
                <a:solidFill>
                  <a:prstClr val="white"/>
                </a:solidFill>
                <a:effectLst/>
                <a:uLnTx/>
                <a:uFillTx/>
                <a:latin typeface="Century Gothic" panose="020F0302020204030204"/>
                <a:ea typeface="+mn-ea"/>
                <a:cs typeface="+mn-cs"/>
              </a:rPr>
            </a:br>
            <a:r>
              <a:rPr kumimoji="0" lang="sv-SE" sz="1800" b="0" i="0" u="none" strike="noStrike" kern="1200" cap="none" spc="0" normalizeH="0" baseline="0" noProof="0" dirty="0">
                <a:ln>
                  <a:noFill/>
                </a:ln>
                <a:solidFill>
                  <a:prstClr val="white"/>
                </a:solidFill>
                <a:effectLst/>
                <a:uLnTx/>
                <a:uFillTx/>
                <a:latin typeface="Century Gothic" panose="020F0302020204030204"/>
                <a:ea typeface="+mn-ea"/>
                <a:cs typeface="+mn-cs"/>
              </a:rPr>
              <a:t>Mod och utveckling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entury Gothic" panose="020F0302020204030204"/>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sv-SE" sz="1100" b="0" i="0" u="none" strike="noStrike" kern="1200" cap="none" spc="0" normalizeH="0" baseline="0" noProof="0" dirty="0">
                <a:ln>
                  <a:noFill/>
                </a:ln>
                <a:solidFill>
                  <a:prstClr val="white"/>
                </a:solidFill>
                <a:effectLst/>
                <a:uLnTx/>
                <a:uFillTx/>
                <a:latin typeface="Century Gothic" panose="020F0302020204030204"/>
                <a:ea typeface="+mn-ea"/>
                <a:cs typeface="+mn-cs"/>
              </a:rPr>
              <a:t>VI är modiga, nyfikna och vågar fråga</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sv-SE" sz="1100" b="0" i="0" u="none" strike="noStrike" kern="1200" cap="none" spc="0" normalizeH="0" baseline="0" noProof="0" dirty="0">
                <a:ln>
                  <a:noFill/>
                </a:ln>
                <a:solidFill>
                  <a:prstClr val="white"/>
                </a:solidFill>
                <a:effectLst/>
                <a:uLnTx/>
                <a:uFillTx/>
                <a:latin typeface="Century Gothic" panose="020F0302020204030204"/>
                <a:ea typeface="+mn-ea"/>
                <a:cs typeface="+mn-cs"/>
              </a:rPr>
              <a:t>VI utvecklas och vågar tänka nytt och unikt</a:t>
            </a:r>
            <a:endParaRPr kumimoji="0" lang="sv-SE" sz="1100" b="0" i="0" u="none" strike="noStrike" kern="1200" cap="none" spc="0" normalizeH="0" baseline="0" noProof="0" dirty="0">
              <a:ln>
                <a:noFill/>
              </a:ln>
              <a:solidFill>
                <a:prstClr val="white"/>
              </a:solidFill>
              <a:effectLst/>
              <a:uLnTx/>
              <a:uFillTx/>
              <a:latin typeface="Century Gothic" panose="020F0302020204030204"/>
              <a:ea typeface="+mn-ea"/>
              <a:cs typeface="Arial"/>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sv-SE" sz="1100" b="0" i="0" u="none" strike="noStrike" kern="1200" cap="none" spc="0" normalizeH="0" baseline="0" noProof="0" dirty="0">
                <a:ln>
                  <a:noFill/>
                </a:ln>
                <a:solidFill>
                  <a:prstClr val="white"/>
                </a:solidFill>
                <a:effectLst/>
                <a:uLnTx/>
                <a:uFillTx/>
                <a:latin typeface="Century Gothic" panose="020F0302020204030204"/>
                <a:ea typeface="+mn-ea"/>
                <a:cs typeface="Arial"/>
              </a:rPr>
              <a:t>VI strävar alltid framåt och uppåt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entury Gothic" panose="020F0302020204030204"/>
              <a:ea typeface="+mn-ea"/>
              <a:cs typeface="Arial"/>
            </a:endParaRPr>
          </a:p>
        </p:txBody>
      </p:sp>
      <p:sp>
        <p:nvSpPr>
          <p:cNvPr id="30" name="Rectangle: Rounded Corners 29">
            <a:extLst>
              <a:ext uri="{FF2B5EF4-FFF2-40B4-BE49-F238E27FC236}">
                <a16:creationId xmlns:a16="http://schemas.microsoft.com/office/drawing/2014/main" id="{84C0CA7B-A5EC-39DD-AB66-792FBA29430D}"/>
              </a:ext>
            </a:extLst>
          </p:cNvPr>
          <p:cNvSpPr/>
          <p:nvPr/>
        </p:nvSpPr>
        <p:spPr>
          <a:xfrm>
            <a:off x="1150933" y="4381245"/>
            <a:ext cx="4687891" cy="2335266"/>
          </a:xfrm>
          <a:prstGeom prst="round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nvGrpSpPr>
          <p:cNvPr id="20" name="Group 19">
            <a:extLst>
              <a:ext uri="{FF2B5EF4-FFF2-40B4-BE49-F238E27FC236}">
                <a16:creationId xmlns:a16="http://schemas.microsoft.com/office/drawing/2014/main" id="{EB86BD37-2339-2851-723B-B1D1F436F7F7}"/>
              </a:ext>
            </a:extLst>
          </p:cNvPr>
          <p:cNvGrpSpPr/>
          <p:nvPr/>
        </p:nvGrpSpPr>
        <p:grpSpPr>
          <a:xfrm>
            <a:off x="579434" y="4977378"/>
            <a:ext cx="1143000" cy="1143000"/>
            <a:chOff x="1070768" y="4248149"/>
            <a:chExt cx="1143000" cy="1143000"/>
          </a:xfrm>
        </p:grpSpPr>
        <p:sp>
          <p:nvSpPr>
            <p:cNvPr id="16" name="Oval 15">
              <a:extLst>
                <a:ext uri="{FF2B5EF4-FFF2-40B4-BE49-F238E27FC236}">
                  <a16:creationId xmlns:a16="http://schemas.microsoft.com/office/drawing/2014/main" id="{76A1D7BB-BF5D-27BA-FCED-16B3CF68ECDE}"/>
                </a:ext>
              </a:extLst>
            </p:cNvPr>
            <p:cNvSpPr/>
            <p:nvPr/>
          </p:nvSpPr>
          <p:spPr>
            <a:xfrm>
              <a:off x="1070768" y="4248149"/>
              <a:ext cx="1143000" cy="1143000"/>
            </a:xfrm>
            <a:prstGeom prst="ellipse">
              <a:avLst/>
            </a:prstGeom>
            <a:solidFill>
              <a:schemeClr val="accent3"/>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pic>
          <p:nvPicPr>
            <p:cNvPr id="15" name="Picture 14" descr="Shape&#10;&#10;Description automatically generated with low confidence">
              <a:extLst>
                <a:ext uri="{FF2B5EF4-FFF2-40B4-BE49-F238E27FC236}">
                  <a16:creationId xmlns:a16="http://schemas.microsoft.com/office/drawing/2014/main" id="{B53D8D49-9C55-F747-FCE0-662139ABCB0B}"/>
                </a:ext>
              </a:extLst>
            </p:cNvPr>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1250154" y="4461667"/>
              <a:ext cx="715964" cy="715964"/>
            </a:xfrm>
            <a:prstGeom prst="rect">
              <a:avLst/>
            </a:prstGeom>
          </p:spPr>
        </p:pic>
      </p:grpSp>
      <p:sp>
        <p:nvSpPr>
          <p:cNvPr id="31" name="textruta 13">
            <a:extLst>
              <a:ext uri="{FF2B5EF4-FFF2-40B4-BE49-F238E27FC236}">
                <a16:creationId xmlns:a16="http://schemas.microsoft.com/office/drawing/2014/main" id="{369F4402-BA08-A450-60A5-95ACBC2F2990}"/>
              </a:ext>
            </a:extLst>
          </p:cNvPr>
          <p:cNvSpPr txBox="1"/>
          <p:nvPr/>
        </p:nvSpPr>
        <p:spPr>
          <a:xfrm>
            <a:off x="1901820" y="4500520"/>
            <a:ext cx="3781425" cy="246990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sng" strike="noStrike" kern="1200" cap="none" spc="0" normalizeH="0" baseline="0" noProof="0" dirty="0">
                <a:ln>
                  <a:noFill/>
                </a:ln>
                <a:solidFill>
                  <a:prstClr val="white"/>
                </a:solidFill>
                <a:effectLst/>
                <a:uLnTx/>
                <a:uFillTx/>
                <a:latin typeface="Century Gothic" panose="020F0302020204030204"/>
                <a:ea typeface="+mn-ea"/>
                <a:cs typeface="+mn-cs"/>
              </a:rPr>
              <a:t>Hjälp din kompis </a:t>
            </a:r>
            <a:br>
              <a:rPr kumimoji="0" lang="sv-SE" sz="1800" b="0" i="0" u="sng" strike="noStrike" kern="1200" cap="none" spc="0" normalizeH="0" baseline="0" noProof="0" dirty="0">
                <a:ln>
                  <a:noFill/>
                </a:ln>
                <a:solidFill>
                  <a:prstClr val="white"/>
                </a:solidFill>
                <a:effectLst/>
                <a:uLnTx/>
                <a:uFillTx/>
                <a:latin typeface="Century Gothic" panose="020F0302020204030204"/>
                <a:ea typeface="+mn-ea"/>
                <a:cs typeface="+mn-cs"/>
              </a:rPr>
            </a:br>
            <a:r>
              <a:rPr kumimoji="0" lang="sv-SE" sz="1800" b="0" i="0" u="none" strike="noStrike" kern="1200" cap="none" spc="0" normalizeH="0" baseline="0" noProof="0" dirty="0">
                <a:ln>
                  <a:noFill/>
                </a:ln>
                <a:solidFill>
                  <a:prstClr val="white"/>
                </a:solidFill>
                <a:effectLst/>
                <a:uLnTx/>
                <a:uFillTx/>
                <a:latin typeface="Century Gothic" panose="020F0302020204030204"/>
                <a:ea typeface="+mn-ea"/>
                <a:cs typeface="+mn-cs"/>
              </a:rPr>
              <a:t>Gemenskap och omtanke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entury Gothic" panose="020F0302020204030204"/>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sv-SE" sz="1100" b="0" i="0" u="none" strike="noStrike" kern="1200" cap="none" spc="0" normalizeH="0" baseline="0" noProof="0" dirty="0">
                <a:ln>
                  <a:noFill/>
                </a:ln>
                <a:solidFill>
                  <a:prstClr val="white"/>
                </a:solidFill>
                <a:effectLst/>
                <a:uLnTx/>
                <a:uFillTx/>
                <a:latin typeface="Century Gothic" panose="020F0302020204030204"/>
                <a:ea typeface="+mn-ea"/>
                <a:cs typeface="+mn-cs"/>
              </a:rPr>
              <a:t>VI välkomnar alla- är bra på att välkomna och välkomnas</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sv-SE" sz="1100" b="0" i="0" u="none" strike="noStrike" kern="1200" cap="none" spc="0" normalizeH="0" baseline="0" noProof="0" dirty="0">
                <a:ln>
                  <a:noFill/>
                </a:ln>
                <a:solidFill>
                  <a:prstClr val="white"/>
                </a:solidFill>
                <a:effectLst/>
                <a:uLnTx/>
                <a:uFillTx/>
                <a:latin typeface="Century Gothic" panose="020F0302020204030204"/>
                <a:ea typeface="+mn-ea"/>
                <a:cs typeface="+mn-cs"/>
              </a:rPr>
              <a:t>VI är </a:t>
            </a:r>
            <a:r>
              <a:rPr kumimoji="0" lang="sv-SE" sz="1100" b="1" i="1" u="none" strike="noStrike" kern="1200" cap="none" spc="0" normalizeH="0" baseline="0" noProof="0" dirty="0">
                <a:ln>
                  <a:noFill/>
                </a:ln>
                <a:solidFill>
                  <a:prstClr val="white"/>
                </a:solidFill>
                <a:effectLst/>
                <a:uLnTx/>
                <a:uFillTx/>
                <a:latin typeface="Century Gothic" panose="020F0302020204030204"/>
                <a:ea typeface="+mn-ea"/>
                <a:cs typeface="+mn-cs"/>
              </a:rPr>
              <a:t>förebilder</a:t>
            </a:r>
            <a:r>
              <a:rPr kumimoji="0" lang="sv-SE" sz="1100" b="0" i="0" u="none" strike="noStrike" kern="1200" cap="none" spc="0" normalizeH="0" baseline="0" noProof="0" dirty="0">
                <a:ln>
                  <a:noFill/>
                </a:ln>
                <a:solidFill>
                  <a:prstClr val="white"/>
                </a:solidFill>
                <a:effectLst/>
                <a:uLnTx/>
                <a:uFillTx/>
                <a:latin typeface="Century Gothic" panose="020F0302020204030204"/>
                <a:ea typeface="+mn-ea"/>
                <a:cs typeface="+mn-cs"/>
              </a:rPr>
              <a:t> och representerar klubben på och utanför plan.</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sv-SE" sz="1100" b="0" i="0" u="none" strike="noStrike" kern="1200" cap="none" spc="0" normalizeH="0" baseline="0" noProof="0" dirty="0">
                <a:ln>
                  <a:noFill/>
                </a:ln>
                <a:solidFill>
                  <a:prstClr val="white"/>
                </a:solidFill>
                <a:effectLst/>
                <a:uLnTx/>
                <a:uFillTx/>
                <a:latin typeface="Century Gothic" panose="020F0302020204030204"/>
                <a:ea typeface="+mn-ea"/>
                <a:cs typeface="+mn-cs"/>
              </a:rPr>
              <a:t>VI är varandras </a:t>
            </a:r>
            <a:r>
              <a:rPr kumimoji="0" lang="sv-SE" sz="1100" b="1" i="1" u="none" strike="noStrike" kern="1200" cap="none" spc="0" normalizeH="0" baseline="0" noProof="0" dirty="0">
                <a:ln>
                  <a:noFill/>
                </a:ln>
                <a:solidFill>
                  <a:prstClr val="white"/>
                </a:solidFill>
                <a:effectLst/>
                <a:uLnTx/>
                <a:uFillTx/>
                <a:latin typeface="Century Gothic" panose="020F0302020204030204"/>
                <a:ea typeface="+mn-ea"/>
                <a:cs typeface="+mn-cs"/>
              </a:rPr>
              <a:t>trygghet.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entury Gothic" panose="020F0302020204030204"/>
              <a:ea typeface="+mn-ea"/>
              <a:cs typeface="Arial"/>
            </a:endParaRPr>
          </a:p>
        </p:txBody>
      </p:sp>
      <p:sp>
        <p:nvSpPr>
          <p:cNvPr id="32" name="Rectangle: Rounded Corners 31">
            <a:extLst>
              <a:ext uri="{FF2B5EF4-FFF2-40B4-BE49-F238E27FC236}">
                <a16:creationId xmlns:a16="http://schemas.microsoft.com/office/drawing/2014/main" id="{C035F599-0EE8-9F6C-4A31-8A68FB9884CC}"/>
              </a:ext>
            </a:extLst>
          </p:cNvPr>
          <p:cNvSpPr/>
          <p:nvPr/>
        </p:nvSpPr>
        <p:spPr>
          <a:xfrm>
            <a:off x="6665909" y="1860412"/>
            <a:ext cx="4687891" cy="2335266"/>
          </a:xfrm>
          <a:prstGeom prst="round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nvGrpSpPr>
          <p:cNvPr id="23" name="Group 22">
            <a:extLst>
              <a:ext uri="{FF2B5EF4-FFF2-40B4-BE49-F238E27FC236}">
                <a16:creationId xmlns:a16="http://schemas.microsoft.com/office/drawing/2014/main" id="{B15ABF47-4CD5-4644-2BAD-B6BB472BB439}"/>
              </a:ext>
            </a:extLst>
          </p:cNvPr>
          <p:cNvGrpSpPr/>
          <p:nvPr/>
        </p:nvGrpSpPr>
        <p:grpSpPr>
          <a:xfrm>
            <a:off x="6094409" y="2461307"/>
            <a:ext cx="1143000" cy="1143000"/>
            <a:chOff x="7285943" y="2967017"/>
            <a:chExt cx="1143000" cy="1143000"/>
          </a:xfrm>
        </p:grpSpPr>
        <p:sp>
          <p:nvSpPr>
            <p:cNvPr id="19" name="Oval 18">
              <a:extLst>
                <a:ext uri="{FF2B5EF4-FFF2-40B4-BE49-F238E27FC236}">
                  <a16:creationId xmlns:a16="http://schemas.microsoft.com/office/drawing/2014/main" id="{7D9312A4-10B8-D473-5E2C-B60C2AD0E903}"/>
                </a:ext>
              </a:extLst>
            </p:cNvPr>
            <p:cNvSpPr/>
            <p:nvPr/>
          </p:nvSpPr>
          <p:spPr>
            <a:xfrm>
              <a:off x="7285943" y="2967017"/>
              <a:ext cx="1143000" cy="1143000"/>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pic>
          <p:nvPicPr>
            <p:cNvPr id="18" name="Picture 17" descr="Shape&#10;&#10;Description automatically generated with low confidence">
              <a:extLst>
                <a:ext uri="{FF2B5EF4-FFF2-40B4-BE49-F238E27FC236}">
                  <a16:creationId xmlns:a16="http://schemas.microsoft.com/office/drawing/2014/main" id="{DD658044-AC8C-173D-07F3-3DE769F54058}"/>
                </a:ext>
              </a:extLst>
            </p:cNvPr>
            <p:cNvPicPr>
              <a:picLocks noChangeAspect="1"/>
            </p:cNvPicPr>
            <p:nvPr/>
          </p:nvPicPr>
          <p:blipFill>
            <a:blip r:embed="rId5">
              <a:lum bright="70000" contrast="-70000"/>
              <a:extLst>
                <a:ext uri="{28A0092B-C50C-407E-A947-70E740481C1C}">
                  <a14:useLocalDpi xmlns:a14="http://schemas.microsoft.com/office/drawing/2010/main" val="0"/>
                </a:ext>
              </a:extLst>
            </a:blip>
            <a:stretch>
              <a:fillRect/>
            </a:stretch>
          </p:blipFill>
          <p:spPr>
            <a:xfrm>
              <a:off x="7514299" y="3195373"/>
              <a:ext cx="686288" cy="686288"/>
            </a:xfrm>
            <a:prstGeom prst="rect">
              <a:avLst/>
            </a:prstGeom>
          </p:spPr>
        </p:pic>
      </p:grpSp>
      <p:sp>
        <p:nvSpPr>
          <p:cNvPr id="33" name="Rectangle: Rounded Corners 32">
            <a:extLst>
              <a:ext uri="{FF2B5EF4-FFF2-40B4-BE49-F238E27FC236}">
                <a16:creationId xmlns:a16="http://schemas.microsoft.com/office/drawing/2014/main" id="{6B3E2FE3-673E-33CE-2697-F9528FA74388}"/>
              </a:ext>
            </a:extLst>
          </p:cNvPr>
          <p:cNvSpPr/>
          <p:nvPr/>
        </p:nvSpPr>
        <p:spPr>
          <a:xfrm>
            <a:off x="6665909" y="4381245"/>
            <a:ext cx="4687891" cy="2335266"/>
          </a:xfrm>
          <a:prstGeom prst="round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grpSp>
        <p:nvGrpSpPr>
          <p:cNvPr id="22" name="Group 21">
            <a:extLst>
              <a:ext uri="{FF2B5EF4-FFF2-40B4-BE49-F238E27FC236}">
                <a16:creationId xmlns:a16="http://schemas.microsoft.com/office/drawing/2014/main" id="{602455D7-F248-2F54-0879-FFDA75E88088}"/>
              </a:ext>
            </a:extLst>
          </p:cNvPr>
          <p:cNvGrpSpPr/>
          <p:nvPr/>
        </p:nvGrpSpPr>
        <p:grpSpPr>
          <a:xfrm>
            <a:off x="6094409" y="4977378"/>
            <a:ext cx="1143000" cy="1143000"/>
            <a:chOff x="6695734" y="4248149"/>
            <a:chExt cx="1143000" cy="1143000"/>
          </a:xfrm>
        </p:grpSpPr>
        <p:sp>
          <p:nvSpPr>
            <p:cNvPr id="13" name="Oval 12">
              <a:extLst>
                <a:ext uri="{FF2B5EF4-FFF2-40B4-BE49-F238E27FC236}">
                  <a16:creationId xmlns:a16="http://schemas.microsoft.com/office/drawing/2014/main" id="{1D01B232-66F1-AF3E-656E-9FB5E1A5AA75}"/>
                </a:ext>
              </a:extLst>
            </p:cNvPr>
            <p:cNvSpPr/>
            <p:nvPr/>
          </p:nvSpPr>
          <p:spPr>
            <a:xfrm>
              <a:off x="6695734" y="4248149"/>
              <a:ext cx="1143000" cy="1143000"/>
            </a:xfrm>
            <a:prstGeom prst="ellipse">
              <a:avLst/>
            </a:prstGeom>
            <a:solidFill>
              <a:schemeClr val="accent4"/>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pic>
          <p:nvPicPr>
            <p:cNvPr id="12" name="Picture 11" descr="Shape&#10;&#10;Description automatically generated with low confidence">
              <a:extLst>
                <a:ext uri="{FF2B5EF4-FFF2-40B4-BE49-F238E27FC236}">
                  <a16:creationId xmlns:a16="http://schemas.microsoft.com/office/drawing/2014/main" id="{20BEF7B3-B906-7EAA-E9DF-87E200931E5E}"/>
                </a:ext>
              </a:extLst>
            </p:cNvPr>
            <p:cNvPicPr>
              <a:picLocks noChangeAspect="1"/>
            </p:cNvPicPr>
            <p:nvPr/>
          </p:nvPicPr>
          <p:blipFill>
            <a:blip r:embed="rId6">
              <a:lum bright="70000" contrast="-70000"/>
              <a:extLst>
                <a:ext uri="{28A0092B-C50C-407E-A947-70E740481C1C}">
                  <a14:useLocalDpi xmlns:a14="http://schemas.microsoft.com/office/drawing/2010/main" val="0"/>
                </a:ext>
              </a:extLst>
            </a:blip>
            <a:stretch>
              <a:fillRect/>
            </a:stretch>
          </p:blipFill>
          <p:spPr>
            <a:xfrm>
              <a:off x="6866928" y="4400634"/>
              <a:ext cx="838030" cy="838030"/>
            </a:xfrm>
            <a:prstGeom prst="rect">
              <a:avLst/>
            </a:prstGeom>
          </p:spPr>
        </p:pic>
      </p:grpSp>
      <p:sp>
        <p:nvSpPr>
          <p:cNvPr id="51" name="textruta 13">
            <a:extLst>
              <a:ext uri="{FF2B5EF4-FFF2-40B4-BE49-F238E27FC236}">
                <a16:creationId xmlns:a16="http://schemas.microsoft.com/office/drawing/2014/main" id="{E98087DB-77F5-8019-D45A-57282FFAA85A}"/>
              </a:ext>
            </a:extLst>
          </p:cNvPr>
          <p:cNvSpPr txBox="1"/>
          <p:nvPr/>
        </p:nvSpPr>
        <p:spPr>
          <a:xfrm>
            <a:off x="7352197" y="1979687"/>
            <a:ext cx="3781425" cy="246990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sng" strike="noStrike" kern="1200" cap="none" spc="0" normalizeH="0" baseline="0" noProof="0" dirty="0">
                <a:ln>
                  <a:noFill/>
                </a:ln>
                <a:solidFill>
                  <a:prstClr val="white"/>
                </a:solidFill>
                <a:effectLst/>
                <a:uLnTx/>
                <a:uFillTx/>
                <a:latin typeface="Century Gothic" panose="020F0302020204030204"/>
                <a:ea typeface="+mn-ea"/>
                <a:cs typeface="+mn-cs"/>
              </a:rPr>
              <a:t>Ta alla lösa bollar</a:t>
            </a:r>
            <a:br>
              <a:rPr kumimoji="0" lang="sv-SE" sz="1800" b="0" i="0" u="sng" strike="noStrike" kern="1200" cap="none" spc="0" normalizeH="0" baseline="0" noProof="0" dirty="0">
                <a:ln>
                  <a:noFill/>
                </a:ln>
                <a:solidFill>
                  <a:prstClr val="white"/>
                </a:solidFill>
                <a:effectLst/>
                <a:uLnTx/>
                <a:uFillTx/>
                <a:latin typeface="Century Gothic" panose="020F0302020204030204"/>
                <a:ea typeface="+mn-ea"/>
                <a:cs typeface="+mn-cs"/>
              </a:rPr>
            </a:br>
            <a:r>
              <a:rPr kumimoji="0" lang="sv-SE" sz="1800" b="0" i="0" u="none" strike="noStrike" kern="1200" cap="none" spc="0" normalizeH="0" baseline="0" noProof="0" dirty="0">
                <a:ln>
                  <a:noFill/>
                </a:ln>
                <a:solidFill>
                  <a:prstClr val="white"/>
                </a:solidFill>
                <a:effectLst/>
                <a:uLnTx/>
                <a:uFillTx/>
                <a:latin typeface="Century Gothic" panose="020F0302020204030204"/>
                <a:ea typeface="+mn-ea"/>
                <a:cs typeface="+mn-cs"/>
              </a:rPr>
              <a:t>Engagemang och ansvar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entury Gothic" panose="020F0302020204030204"/>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sv-SE" sz="1100" b="0" i="0" u="none" strike="noStrike" kern="1200" cap="none" spc="0" normalizeH="0" baseline="0" noProof="0" dirty="0">
                <a:ln>
                  <a:noFill/>
                </a:ln>
                <a:solidFill>
                  <a:prstClr val="white"/>
                </a:solidFill>
                <a:effectLst/>
                <a:uLnTx/>
                <a:uFillTx/>
                <a:latin typeface="Century Gothic" panose="020F0302020204030204"/>
                <a:ea typeface="+mn-ea"/>
                <a:cs typeface="+mn-cs"/>
              </a:rPr>
              <a:t>VI som är föreningen är engagerade och tar ansvar</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sv-SE" sz="1100" b="0" i="0" u="none" strike="noStrike" kern="1200" cap="none" spc="0" normalizeH="0" baseline="0" noProof="0" dirty="0">
                <a:ln>
                  <a:noFill/>
                </a:ln>
                <a:solidFill>
                  <a:prstClr val="white"/>
                </a:solidFill>
                <a:effectLst/>
                <a:uLnTx/>
                <a:uFillTx/>
                <a:latin typeface="Century Gothic" panose="020F0302020204030204"/>
                <a:ea typeface="+mn-ea"/>
                <a:cs typeface="+mn-cs"/>
              </a:rPr>
              <a:t>VI är lösningsorienterade</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sv-SE" sz="1100" b="0" i="0" u="none" strike="noStrike" kern="1200" cap="none" spc="0" normalizeH="0" baseline="0" noProof="0" dirty="0">
                <a:ln>
                  <a:noFill/>
                </a:ln>
                <a:solidFill>
                  <a:prstClr val="white"/>
                </a:solidFill>
                <a:effectLst/>
                <a:uLnTx/>
                <a:uFillTx/>
                <a:latin typeface="Century Gothic" panose="020F0302020204030204"/>
                <a:ea typeface="+mn-ea"/>
                <a:cs typeface="+mn-cs"/>
              </a:rPr>
              <a:t>VI tävlar i med som i motgång med respekt för med- och motspelare, domare och publik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entury Gothic" panose="020F0302020204030204"/>
              <a:ea typeface="+mn-ea"/>
              <a:cs typeface="Arial"/>
            </a:endParaRPr>
          </a:p>
        </p:txBody>
      </p:sp>
      <p:sp>
        <p:nvSpPr>
          <p:cNvPr id="52" name="textruta 13">
            <a:extLst>
              <a:ext uri="{FF2B5EF4-FFF2-40B4-BE49-F238E27FC236}">
                <a16:creationId xmlns:a16="http://schemas.microsoft.com/office/drawing/2014/main" id="{7FBA597F-D6E9-251C-78D5-BD698696A7F4}"/>
              </a:ext>
            </a:extLst>
          </p:cNvPr>
          <p:cNvSpPr txBox="1"/>
          <p:nvPr/>
        </p:nvSpPr>
        <p:spPr>
          <a:xfrm>
            <a:off x="7352196" y="4500520"/>
            <a:ext cx="3781425" cy="1962076"/>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sng" strike="noStrike" kern="1200" cap="none" spc="0" normalizeH="0" baseline="0" noProof="0" dirty="0">
                <a:ln>
                  <a:noFill/>
                </a:ln>
                <a:solidFill>
                  <a:prstClr val="white"/>
                </a:solidFill>
                <a:effectLst/>
                <a:uLnTx/>
                <a:uFillTx/>
                <a:latin typeface="Century Gothic" panose="020F0302020204030204"/>
                <a:ea typeface="+mn-ea"/>
                <a:cs typeface="+mn-cs"/>
              </a:rPr>
              <a:t>Spring hem</a:t>
            </a:r>
            <a:br>
              <a:rPr kumimoji="0" lang="sv-SE" sz="1800" b="0" i="0" u="sng" strike="noStrike" kern="1200" cap="none" spc="0" normalizeH="0" baseline="0" noProof="0" dirty="0">
                <a:ln>
                  <a:noFill/>
                </a:ln>
                <a:solidFill>
                  <a:prstClr val="white"/>
                </a:solidFill>
                <a:effectLst/>
                <a:uLnTx/>
                <a:uFillTx/>
                <a:latin typeface="Century Gothic" panose="020F0302020204030204"/>
                <a:ea typeface="+mn-ea"/>
                <a:cs typeface="+mn-cs"/>
              </a:rPr>
            </a:br>
            <a:r>
              <a:rPr kumimoji="0" lang="sv-SE" sz="1800" b="0" i="0" u="none" strike="noStrike" kern="1200" cap="none" spc="0" normalizeH="0" baseline="0" noProof="0" dirty="0">
                <a:ln>
                  <a:noFill/>
                </a:ln>
                <a:solidFill>
                  <a:prstClr val="white"/>
                </a:solidFill>
                <a:effectLst/>
                <a:uLnTx/>
                <a:uFillTx/>
                <a:latin typeface="Century Gothic" panose="020F0302020204030204"/>
                <a:ea typeface="+mn-ea"/>
                <a:cs typeface="+mn-cs"/>
              </a:rPr>
              <a:t>Trovärdighet och moral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entury Gothic" panose="020F0302020204030204"/>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sv-SE" sz="1100" b="0" i="0" u="none" strike="noStrike" kern="1200" cap="none" spc="0" normalizeH="0" baseline="0" noProof="0" dirty="0">
                <a:ln>
                  <a:noFill/>
                </a:ln>
                <a:solidFill>
                  <a:prstClr val="white"/>
                </a:solidFill>
                <a:effectLst/>
                <a:uLnTx/>
                <a:uFillTx/>
                <a:latin typeface="Century Gothic" panose="020F0302020204030204"/>
                <a:ea typeface="+mn-ea"/>
                <a:cs typeface="+mn-cs"/>
              </a:rPr>
              <a:t>VI kämpar, även i motgång. </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sv-SE" sz="1100" b="0" i="0" u="none" strike="noStrike" kern="1200" cap="none" spc="0" normalizeH="0" baseline="0" noProof="0" dirty="0">
                <a:ln>
                  <a:noFill/>
                </a:ln>
                <a:solidFill>
                  <a:prstClr val="white"/>
                </a:solidFill>
                <a:effectLst/>
                <a:uLnTx/>
                <a:uFillTx/>
                <a:latin typeface="Century Gothic" panose="020F0302020204030204"/>
                <a:ea typeface="+mn-ea"/>
                <a:cs typeface="+mn-cs"/>
              </a:rPr>
              <a:t>VI ställer alltid upp och hjälper varandra. </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sv-SE" sz="1100" b="0" i="0" u="none" strike="noStrike" kern="1200" cap="none" spc="0" normalizeH="0" baseline="0" noProof="0" dirty="0">
                <a:ln>
                  <a:noFill/>
                </a:ln>
                <a:solidFill>
                  <a:prstClr val="white"/>
                </a:solidFill>
                <a:effectLst/>
                <a:uLnTx/>
                <a:uFillTx/>
                <a:latin typeface="Century Gothic" panose="020F0302020204030204"/>
                <a:ea typeface="+mn-ea"/>
                <a:cs typeface="+mn-cs"/>
              </a:rPr>
              <a:t>VI peppar och stöttar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entury Gothic" panose="020F0302020204030204"/>
              <a:ea typeface="+mn-ea"/>
              <a:cs typeface="Arial"/>
            </a:endParaRPr>
          </a:p>
        </p:txBody>
      </p:sp>
      <p:sp>
        <p:nvSpPr>
          <p:cNvPr id="4" name="textruta 3">
            <a:extLst>
              <a:ext uri="{FF2B5EF4-FFF2-40B4-BE49-F238E27FC236}">
                <a16:creationId xmlns:a16="http://schemas.microsoft.com/office/drawing/2014/main" id="{19B5478B-0DFA-6AE6-446E-ECBFD0BFA70F}"/>
              </a:ext>
            </a:extLst>
          </p:cNvPr>
          <p:cNvSpPr txBox="1"/>
          <p:nvPr/>
        </p:nvSpPr>
        <p:spPr>
          <a:xfrm>
            <a:off x="685800" y="980623"/>
            <a:ext cx="830227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FFFFFF"/>
                </a:solidFill>
                <a:effectLst/>
                <a:uLnTx/>
                <a:uFillTx/>
                <a:latin typeface="Century Gothic" panose="020F0302020204030204"/>
                <a:ea typeface="+mn-ea"/>
                <a:cs typeface="+mn-cs"/>
              </a:rPr>
              <a:t>Styr vårt sätt att vara, våra beslut, våra vägval och hur vi ska uppfattas…</a:t>
            </a:r>
          </a:p>
        </p:txBody>
      </p:sp>
    </p:spTree>
    <p:extLst>
      <p:ext uri="{BB962C8B-B14F-4D97-AF65-F5344CB8AC3E}">
        <p14:creationId xmlns:p14="http://schemas.microsoft.com/office/powerpoint/2010/main" val="425714675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erson holding a bottle&#10;&#10;Description automatically generated with low confidence">
            <a:extLst>
              <a:ext uri="{FF2B5EF4-FFF2-40B4-BE49-F238E27FC236}">
                <a16:creationId xmlns:a16="http://schemas.microsoft.com/office/drawing/2014/main" id="{726C4AC3-0624-9AE6-ADCF-D1BC9880DFD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73B8E29-96FB-4AD5-8823-5611E7C76C1A}"/>
              </a:ext>
            </a:extLst>
          </p:cNvPr>
          <p:cNvSpPr txBox="1"/>
          <p:nvPr/>
        </p:nvSpPr>
        <p:spPr>
          <a:xfrm>
            <a:off x="692457" y="365125"/>
            <a:ext cx="8096435" cy="923330"/>
          </a:xfrm>
          <a:prstGeom prst="rect">
            <a:avLst/>
          </a:prstGeom>
          <a:noFill/>
        </p:spPr>
        <p:txBody>
          <a:bodyPr wrap="square" rtlCol="0">
            <a:spAutoFit/>
          </a:bodyPr>
          <a:lstStyle/>
          <a:p>
            <a:r>
              <a:rPr lang="sv-SE" sz="5400" b="1" dirty="0">
                <a:solidFill>
                  <a:schemeClr val="bg1"/>
                </a:solidFill>
              </a:rPr>
              <a:t>Spelare/Ledare</a:t>
            </a:r>
          </a:p>
        </p:txBody>
      </p:sp>
      <p:sp>
        <p:nvSpPr>
          <p:cNvPr id="8" name="TextBox 7">
            <a:extLst>
              <a:ext uri="{FF2B5EF4-FFF2-40B4-BE49-F238E27FC236}">
                <a16:creationId xmlns:a16="http://schemas.microsoft.com/office/drawing/2014/main" id="{A14B5D88-0FEF-4A92-8D1F-2FDA174796E8}"/>
              </a:ext>
            </a:extLst>
          </p:cNvPr>
          <p:cNvSpPr txBox="1"/>
          <p:nvPr/>
        </p:nvSpPr>
        <p:spPr>
          <a:xfrm>
            <a:off x="692457" y="1339733"/>
            <a:ext cx="10607727" cy="5940088"/>
          </a:xfrm>
          <a:prstGeom prst="rect">
            <a:avLst/>
          </a:prstGeom>
          <a:noFill/>
        </p:spPr>
        <p:txBody>
          <a:bodyPr wrap="square" rtlCol="0">
            <a:spAutoFit/>
          </a:bodyPr>
          <a:lstStyle/>
          <a:p>
            <a:r>
              <a:rPr lang="sv-SE" sz="2000" b="1" dirty="0" err="1">
                <a:solidFill>
                  <a:schemeClr val="bg1"/>
                </a:solidFill>
              </a:rPr>
              <a:t>Admingrupp</a:t>
            </a:r>
            <a:endParaRPr lang="sv-SE" sz="2000" b="1" dirty="0">
              <a:solidFill>
                <a:schemeClr val="bg1"/>
              </a:solidFill>
            </a:endParaRPr>
          </a:p>
          <a:p>
            <a:pPr marL="742950" lvl="1" indent="-285750">
              <a:buFont typeface="Wingdings" panose="05000000000000000000" pitchFamily="2" charset="2"/>
              <a:buChar char="Ø"/>
            </a:pPr>
            <a:r>
              <a:rPr lang="sv-SE" sz="2000" dirty="0">
                <a:solidFill>
                  <a:schemeClr val="bg1"/>
                </a:solidFill>
              </a:rPr>
              <a:t>Anna Wikmans (Ebbas W)</a:t>
            </a:r>
          </a:p>
          <a:p>
            <a:pPr marL="742950" lvl="1" indent="-285750">
              <a:buFont typeface="Wingdings" panose="05000000000000000000" pitchFamily="2" charset="2"/>
              <a:buChar char="Ø"/>
            </a:pPr>
            <a:r>
              <a:rPr lang="sv-SE" sz="2000" dirty="0">
                <a:solidFill>
                  <a:schemeClr val="bg1"/>
                </a:solidFill>
              </a:rPr>
              <a:t>Anna Lyckehult (Iduns)</a:t>
            </a:r>
          </a:p>
          <a:p>
            <a:pPr marL="742950" lvl="1" indent="-285750">
              <a:buFont typeface="Wingdings" panose="05000000000000000000" pitchFamily="2" charset="2"/>
              <a:buChar char="Ø"/>
            </a:pPr>
            <a:r>
              <a:rPr lang="sv-SE" sz="2000" dirty="0">
                <a:solidFill>
                  <a:schemeClr val="bg1"/>
                </a:solidFill>
              </a:rPr>
              <a:t>Anna Persson (Noras)</a:t>
            </a:r>
          </a:p>
          <a:p>
            <a:pPr marL="742950" lvl="1" indent="-285750">
              <a:buFont typeface="Wingdings" panose="05000000000000000000" pitchFamily="2" charset="2"/>
              <a:buChar char="Ø"/>
            </a:pPr>
            <a:r>
              <a:rPr lang="sv-SE" sz="2000" dirty="0">
                <a:solidFill>
                  <a:schemeClr val="bg1"/>
                </a:solidFill>
              </a:rPr>
              <a:t>Vakant</a:t>
            </a:r>
          </a:p>
          <a:p>
            <a:pPr marL="742950" lvl="1" indent="-285750">
              <a:buFont typeface="Wingdings" panose="05000000000000000000" pitchFamily="2" charset="2"/>
              <a:buChar char="Ø"/>
            </a:pPr>
            <a:r>
              <a:rPr lang="sv-SE" sz="2000" dirty="0">
                <a:solidFill>
                  <a:schemeClr val="bg1"/>
                </a:solidFill>
              </a:rPr>
              <a:t>Vakant</a:t>
            </a:r>
            <a:br>
              <a:rPr lang="sv-SE" sz="2000" dirty="0">
                <a:solidFill>
                  <a:schemeClr val="bg1"/>
                </a:solidFill>
              </a:rPr>
            </a:br>
            <a:endParaRPr lang="sv-SE" sz="2000" dirty="0">
              <a:solidFill>
                <a:schemeClr val="bg1"/>
              </a:solidFill>
            </a:endParaRPr>
          </a:p>
          <a:p>
            <a:r>
              <a:rPr lang="sv-SE" sz="2000" b="1" dirty="0">
                <a:solidFill>
                  <a:schemeClr val="bg1"/>
                </a:solidFill>
              </a:rPr>
              <a:t>Tränare</a:t>
            </a:r>
          </a:p>
          <a:p>
            <a:pPr marL="742950" lvl="1" indent="-285750">
              <a:buFont typeface="Wingdings" panose="05000000000000000000" pitchFamily="2" charset="2"/>
              <a:buChar char="Ø"/>
            </a:pPr>
            <a:r>
              <a:rPr lang="sv-SE" sz="2000" dirty="0">
                <a:solidFill>
                  <a:schemeClr val="bg1"/>
                </a:solidFill>
              </a:rPr>
              <a:t>Henrik Widlund (Astrid) 					072-2250472</a:t>
            </a:r>
          </a:p>
          <a:p>
            <a:pPr marL="742950" lvl="1" indent="-285750">
              <a:buFont typeface="Wingdings" panose="05000000000000000000" pitchFamily="2" charset="2"/>
              <a:buChar char="Ø"/>
            </a:pPr>
            <a:r>
              <a:rPr lang="sv-SE" sz="2000" dirty="0">
                <a:solidFill>
                  <a:schemeClr val="bg1"/>
                </a:solidFill>
              </a:rPr>
              <a:t>Daniel Paulin (Ellen P)					070-8692551</a:t>
            </a:r>
          </a:p>
          <a:p>
            <a:pPr marL="742950" lvl="1" indent="-285750">
              <a:buFont typeface="Wingdings" panose="05000000000000000000" pitchFamily="2" charset="2"/>
              <a:buChar char="Ø"/>
            </a:pPr>
            <a:r>
              <a:rPr lang="sv-SE" sz="2000" dirty="0">
                <a:solidFill>
                  <a:schemeClr val="bg1"/>
                </a:solidFill>
              </a:rPr>
              <a:t>Edvin Berggren 						076-0332002</a:t>
            </a:r>
          </a:p>
          <a:p>
            <a:pPr marL="742950" lvl="1" indent="-285750">
              <a:buFont typeface="Wingdings" panose="05000000000000000000" pitchFamily="2" charset="2"/>
              <a:buChar char="Ø"/>
            </a:pPr>
            <a:r>
              <a:rPr lang="sv-SE" sz="2000" dirty="0">
                <a:solidFill>
                  <a:schemeClr val="bg1"/>
                </a:solidFill>
              </a:rPr>
              <a:t>Sandra Berggren (Nova)					070-7557296</a:t>
            </a:r>
          </a:p>
          <a:p>
            <a:pPr marL="742950" lvl="1" indent="-285750">
              <a:buFont typeface="Wingdings" panose="05000000000000000000" pitchFamily="2" charset="2"/>
              <a:buChar char="Ø"/>
            </a:pPr>
            <a:r>
              <a:rPr lang="sv-SE" sz="2000" dirty="0">
                <a:solidFill>
                  <a:schemeClr val="bg1"/>
                </a:solidFill>
              </a:rPr>
              <a:t>Lisa Brandberg (Anna)					070-3507619</a:t>
            </a:r>
          </a:p>
          <a:p>
            <a:pPr marL="742950" lvl="1" indent="-285750">
              <a:buFont typeface="Wingdings" panose="05000000000000000000" pitchFamily="2" charset="2"/>
              <a:buChar char="Ø"/>
            </a:pPr>
            <a:r>
              <a:rPr lang="sv-SE" sz="2000" dirty="0">
                <a:solidFill>
                  <a:schemeClr val="bg1"/>
                </a:solidFill>
              </a:rPr>
              <a:t>Ida Söderlund (Penny)					070-9797584</a:t>
            </a:r>
          </a:p>
          <a:p>
            <a:pPr marL="742950" lvl="1" indent="-285750">
              <a:buFont typeface="Wingdings" panose="05000000000000000000" pitchFamily="2" charset="2"/>
              <a:buChar char="Ø"/>
            </a:pPr>
            <a:endParaRPr lang="sv-SE" sz="2000" dirty="0">
              <a:solidFill>
                <a:schemeClr val="bg1"/>
              </a:solidFill>
            </a:endParaRPr>
          </a:p>
          <a:p>
            <a:r>
              <a:rPr lang="sv-SE" sz="2000" b="1" dirty="0">
                <a:solidFill>
                  <a:schemeClr val="bg1"/>
                </a:solidFill>
              </a:rPr>
              <a:t>Ekonomiansvarig</a:t>
            </a:r>
          </a:p>
          <a:p>
            <a:pPr marL="742950" lvl="1" indent="-285750">
              <a:buFont typeface="Wingdings" panose="05000000000000000000" pitchFamily="2" charset="2"/>
              <a:buChar char="Ø"/>
            </a:pPr>
            <a:r>
              <a:rPr lang="sv-SE" sz="2000" dirty="0">
                <a:solidFill>
                  <a:schemeClr val="bg1"/>
                </a:solidFill>
              </a:rPr>
              <a:t>Hanna Öberg (Isabel Ö)					*(Förälder till)</a:t>
            </a:r>
          </a:p>
          <a:p>
            <a:endParaRPr lang="sv-SE" sz="2000" dirty="0">
              <a:solidFill>
                <a:schemeClr val="bg1"/>
              </a:solidFill>
            </a:endParaRPr>
          </a:p>
          <a:p>
            <a:endParaRPr lang="sv-SE" sz="2000" dirty="0">
              <a:solidFill>
                <a:schemeClr val="bg1"/>
              </a:solidFill>
            </a:endParaRPr>
          </a:p>
        </p:txBody>
      </p:sp>
      <p:sp>
        <p:nvSpPr>
          <p:cNvPr id="3" name="Callout: Line with No Border 2">
            <a:extLst>
              <a:ext uri="{FF2B5EF4-FFF2-40B4-BE49-F238E27FC236}">
                <a16:creationId xmlns:a16="http://schemas.microsoft.com/office/drawing/2014/main" id="{690CE136-6DE9-BB2F-B3A7-D2933FED38D9}"/>
              </a:ext>
            </a:extLst>
          </p:cNvPr>
          <p:cNvSpPr/>
          <p:nvPr/>
        </p:nvSpPr>
        <p:spPr>
          <a:xfrm>
            <a:off x="6406438" y="1721316"/>
            <a:ext cx="1319841" cy="250166"/>
          </a:xfrm>
          <a:prstGeom prst="callout1">
            <a:avLst>
              <a:gd name="adj1" fmla="val 53233"/>
              <a:gd name="adj2" fmla="val 1471"/>
              <a:gd name="adj3" fmla="val 91811"/>
              <a:gd name="adj4" fmla="val -67745"/>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Nytt</a:t>
            </a:r>
          </a:p>
        </p:txBody>
      </p:sp>
      <p:sp>
        <p:nvSpPr>
          <p:cNvPr id="4" name="Callout: Line with No Border 3">
            <a:extLst>
              <a:ext uri="{FF2B5EF4-FFF2-40B4-BE49-F238E27FC236}">
                <a16:creationId xmlns:a16="http://schemas.microsoft.com/office/drawing/2014/main" id="{E161B231-6290-66E4-EF51-F272533941B8}"/>
              </a:ext>
            </a:extLst>
          </p:cNvPr>
          <p:cNvSpPr/>
          <p:nvPr/>
        </p:nvSpPr>
        <p:spPr>
          <a:xfrm>
            <a:off x="5086597" y="5770567"/>
            <a:ext cx="1319841" cy="250166"/>
          </a:xfrm>
          <a:prstGeom prst="callout1">
            <a:avLst>
              <a:gd name="adj1" fmla="val 53233"/>
              <a:gd name="adj2" fmla="val 1471"/>
              <a:gd name="adj3" fmla="val -46121"/>
              <a:gd name="adj4" fmla="val -146503"/>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Nytt</a:t>
            </a:r>
          </a:p>
        </p:txBody>
      </p:sp>
      <p:pic>
        <p:nvPicPr>
          <p:cNvPr id="5" name="Picture 4" descr="VI på Twitter | VästeråsIrsta HF">
            <a:extLst>
              <a:ext uri="{FF2B5EF4-FFF2-40B4-BE49-F238E27FC236}">
                <a16:creationId xmlns:a16="http://schemas.microsoft.com/office/drawing/2014/main" id="{5224F752-27DD-CC44-36BA-BBDF3AD02E0A}"/>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133874"/>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A person holding a bottle&#10;&#10;Description automatically generated with low confidence">
            <a:extLst>
              <a:ext uri="{FF2B5EF4-FFF2-40B4-BE49-F238E27FC236}">
                <a16:creationId xmlns:a16="http://schemas.microsoft.com/office/drawing/2014/main" id="{FA5703B8-FE43-DC43-E4AA-6D4BB28AB4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73B8E29-96FB-4AD5-8823-5611E7C76C1A}"/>
              </a:ext>
            </a:extLst>
          </p:cNvPr>
          <p:cNvSpPr txBox="1"/>
          <p:nvPr/>
        </p:nvSpPr>
        <p:spPr>
          <a:xfrm>
            <a:off x="659800" y="365125"/>
            <a:ext cx="8096435" cy="923330"/>
          </a:xfrm>
          <a:prstGeom prst="rect">
            <a:avLst/>
          </a:prstGeom>
          <a:noFill/>
        </p:spPr>
        <p:txBody>
          <a:bodyPr wrap="square" rtlCol="0">
            <a:spAutoFit/>
          </a:bodyPr>
          <a:lstStyle/>
          <a:p>
            <a:r>
              <a:rPr lang="sv-SE" sz="5400" b="1" dirty="0">
                <a:solidFill>
                  <a:schemeClr val="bg1"/>
                </a:solidFill>
              </a:rPr>
              <a:t>Träningar</a:t>
            </a:r>
          </a:p>
        </p:txBody>
      </p:sp>
      <p:sp>
        <p:nvSpPr>
          <p:cNvPr id="8" name="TextBox 7">
            <a:extLst>
              <a:ext uri="{FF2B5EF4-FFF2-40B4-BE49-F238E27FC236}">
                <a16:creationId xmlns:a16="http://schemas.microsoft.com/office/drawing/2014/main" id="{A14B5D88-0FEF-4A92-8D1F-2FDA174796E8}"/>
              </a:ext>
            </a:extLst>
          </p:cNvPr>
          <p:cNvSpPr txBox="1"/>
          <p:nvPr/>
        </p:nvSpPr>
        <p:spPr>
          <a:xfrm>
            <a:off x="1012053" y="1464816"/>
            <a:ext cx="10156055" cy="6247864"/>
          </a:xfrm>
          <a:prstGeom prst="rect">
            <a:avLst/>
          </a:prstGeom>
          <a:noFill/>
        </p:spPr>
        <p:txBody>
          <a:bodyPr wrap="square" rtlCol="0">
            <a:spAutoFit/>
          </a:bodyPr>
          <a:lstStyle/>
          <a:p>
            <a:r>
              <a:rPr lang="sv-SE" sz="2000" dirty="0">
                <a:solidFill>
                  <a:schemeClr val="bg1"/>
                </a:solidFill>
              </a:rPr>
              <a:t>Vi är 6 tränare totalt och har som målbild att vara minst 3 tränare på varje träning för att hinna se tjejerna och ge dem rätt stöd för att utvecklas.</a:t>
            </a:r>
          </a:p>
          <a:p>
            <a:endParaRPr lang="sv-SE" sz="2000" dirty="0">
              <a:solidFill>
                <a:schemeClr val="bg1"/>
              </a:solidFill>
            </a:endParaRPr>
          </a:p>
          <a:p>
            <a:r>
              <a:rPr lang="sv-SE" sz="2000" dirty="0">
                <a:solidFill>
                  <a:schemeClr val="bg1"/>
                </a:solidFill>
              </a:rPr>
              <a:t>Varje träning är det en av oss tränare som har huvudansvar och sköter samlingarna för att under stationsövningar ha ansvar för den övningen. </a:t>
            </a:r>
          </a:p>
          <a:p>
            <a:endParaRPr lang="sv-SE" sz="2000" dirty="0">
              <a:solidFill>
                <a:schemeClr val="bg1"/>
              </a:solidFill>
            </a:endParaRPr>
          </a:p>
          <a:p>
            <a:endParaRPr lang="sv-SE" sz="2000" dirty="0">
              <a:solidFill>
                <a:schemeClr val="bg1"/>
              </a:solidFill>
            </a:endParaRPr>
          </a:p>
          <a:p>
            <a:r>
              <a:rPr lang="sv-SE" sz="2000" dirty="0">
                <a:solidFill>
                  <a:schemeClr val="bg1"/>
                </a:solidFill>
              </a:rPr>
              <a:t>Onsdag </a:t>
            </a:r>
            <a:r>
              <a:rPr lang="sv-SE" sz="2000" dirty="0" err="1">
                <a:solidFill>
                  <a:schemeClr val="bg1"/>
                </a:solidFill>
              </a:rPr>
              <a:t>kl</a:t>
            </a:r>
            <a:r>
              <a:rPr lang="sv-SE" sz="2000" dirty="0">
                <a:solidFill>
                  <a:schemeClr val="bg1"/>
                </a:solidFill>
              </a:rPr>
              <a:t> 17:00-18:30, Klöver hallen (from V40)</a:t>
            </a:r>
          </a:p>
          <a:p>
            <a:r>
              <a:rPr lang="sv-SE" sz="2000" dirty="0">
                <a:solidFill>
                  <a:schemeClr val="bg1"/>
                </a:solidFill>
              </a:rPr>
              <a:t>Torsdagar </a:t>
            </a:r>
            <a:r>
              <a:rPr lang="sv-SE" sz="2000" dirty="0" err="1">
                <a:solidFill>
                  <a:schemeClr val="bg1"/>
                </a:solidFill>
              </a:rPr>
              <a:t>kl</a:t>
            </a:r>
            <a:r>
              <a:rPr lang="sv-SE" sz="2000" dirty="0">
                <a:solidFill>
                  <a:schemeClr val="bg1"/>
                </a:solidFill>
              </a:rPr>
              <a:t> 18.30-20.00, Bäckby hallen </a:t>
            </a:r>
          </a:p>
          <a:p>
            <a:endParaRPr lang="sv-SE" sz="2000" dirty="0">
              <a:solidFill>
                <a:schemeClr val="bg1"/>
              </a:solidFill>
            </a:endParaRPr>
          </a:p>
          <a:p>
            <a:endParaRPr lang="sv-SE" sz="2000" dirty="0">
              <a:solidFill>
                <a:schemeClr val="bg1"/>
              </a:solidFill>
            </a:endParaRPr>
          </a:p>
          <a:p>
            <a:endParaRPr lang="sv-SE" sz="2000" dirty="0">
              <a:solidFill>
                <a:schemeClr val="bg1"/>
              </a:solidFill>
            </a:endParaRPr>
          </a:p>
          <a:p>
            <a:endParaRPr lang="sv-SE" sz="2000" dirty="0">
              <a:solidFill>
                <a:schemeClr val="bg1"/>
              </a:solidFill>
            </a:endParaRPr>
          </a:p>
          <a:p>
            <a:r>
              <a:rPr lang="sv-SE" sz="2000" dirty="0">
                <a:solidFill>
                  <a:schemeClr val="bg1"/>
                </a:solidFill>
              </a:rPr>
              <a:t>Match kommer vävas in i träningar och oftast i samband med andra övningar då vi kan dela på gruppen i två.</a:t>
            </a:r>
          </a:p>
          <a:p>
            <a:r>
              <a:rPr lang="sv-SE" sz="2000" dirty="0">
                <a:solidFill>
                  <a:schemeClr val="bg1"/>
                </a:solidFill>
              </a:rPr>
              <a:t>Vi vill att tjejerna ska vara trötta, nöjda och glada efter varje träning och vilja komma tillbaka nästa träning. </a:t>
            </a:r>
          </a:p>
          <a:p>
            <a:endParaRPr lang="sv-SE" sz="2000" dirty="0">
              <a:solidFill>
                <a:schemeClr val="bg1"/>
              </a:solidFill>
            </a:endParaRPr>
          </a:p>
          <a:p>
            <a:endParaRPr lang="sv-SE" sz="2000" dirty="0">
              <a:solidFill>
                <a:schemeClr val="bg1"/>
              </a:solidFill>
            </a:endParaRPr>
          </a:p>
          <a:p>
            <a:endParaRPr lang="sv-SE" sz="2000" dirty="0">
              <a:solidFill>
                <a:schemeClr val="bg1"/>
              </a:solidFill>
            </a:endParaRPr>
          </a:p>
        </p:txBody>
      </p:sp>
      <p:sp>
        <p:nvSpPr>
          <p:cNvPr id="2" name="Callout: Line with No Border 1">
            <a:extLst>
              <a:ext uri="{FF2B5EF4-FFF2-40B4-BE49-F238E27FC236}">
                <a16:creationId xmlns:a16="http://schemas.microsoft.com/office/drawing/2014/main" id="{03866548-77B1-8BB0-2BEF-7A2B66EE66D5}"/>
              </a:ext>
            </a:extLst>
          </p:cNvPr>
          <p:cNvSpPr/>
          <p:nvPr/>
        </p:nvSpPr>
        <p:spPr>
          <a:xfrm>
            <a:off x="25879" y="3208915"/>
            <a:ext cx="1319841" cy="250166"/>
          </a:xfrm>
          <a:prstGeom prst="callout1">
            <a:avLst>
              <a:gd name="adj1" fmla="val 104958"/>
              <a:gd name="adj2" fmla="val 60948"/>
              <a:gd name="adj3" fmla="val 221037"/>
              <a:gd name="adj4" fmla="val 72885"/>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Nytt</a:t>
            </a:r>
          </a:p>
        </p:txBody>
      </p:sp>
      <p:sp>
        <p:nvSpPr>
          <p:cNvPr id="10" name="TextBox 9">
            <a:extLst>
              <a:ext uri="{FF2B5EF4-FFF2-40B4-BE49-F238E27FC236}">
                <a16:creationId xmlns:a16="http://schemas.microsoft.com/office/drawing/2014/main" id="{09CBF05D-3CC6-7906-3145-FF35736AA87A}"/>
              </a:ext>
            </a:extLst>
          </p:cNvPr>
          <p:cNvSpPr txBox="1"/>
          <p:nvPr/>
        </p:nvSpPr>
        <p:spPr>
          <a:xfrm>
            <a:off x="6714666" y="3002482"/>
            <a:ext cx="5181600" cy="2308324"/>
          </a:xfrm>
          <a:prstGeom prst="rect">
            <a:avLst/>
          </a:prstGeom>
          <a:solidFill>
            <a:schemeClr val="accent4"/>
          </a:solidFill>
        </p:spPr>
        <p:txBody>
          <a:bodyPr wrap="square" rtlCol="0">
            <a:spAutoFit/>
          </a:bodyPr>
          <a:lstStyle/>
          <a:p>
            <a:r>
              <a:rPr lang="sv-SE" u="sng" dirty="0">
                <a:solidFill>
                  <a:schemeClr val="bg1"/>
                </a:solidFill>
              </a:rPr>
              <a:t>Exempel på träningsupplägg.</a:t>
            </a:r>
          </a:p>
          <a:p>
            <a:pPr marL="342900" indent="-342900">
              <a:buFont typeface="Arial" panose="020B0604020202020204" pitchFamily="34" charset="0"/>
              <a:buChar char="•"/>
            </a:pPr>
            <a:r>
              <a:rPr lang="sv-SE" dirty="0">
                <a:solidFill>
                  <a:schemeClr val="bg1"/>
                </a:solidFill>
              </a:rPr>
              <a:t>Samling och upprop samtidigt som vi tränar - Knä- och axelkontroll (ca 10 min)</a:t>
            </a:r>
          </a:p>
          <a:p>
            <a:pPr marL="342900" indent="-342900">
              <a:buFont typeface="Arial" panose="020B0604020202020204" pitchFamily="34" charset="0"/>
              <a:buChar char="•"/>
            </a:pPr>
            <a:r>
              <a:rPr lang="sv-SE" dirty="0">
                <a:solidFill>
                  <a:schemeClr val="bg1"/>
                </a:solidFill>
              </a:rPr>
              <a:t>Uppvärmning (ca 10 min)</a:t>
            </a:r>
          </a:p>
          <a:p>
            <a:pPr marL="342900" indent="-342900">
              <a:buFont typeface="Arial" panose="020B0604020202020204" pitchFamily="34" charset="0"/>
              <a:buChar char="•"/>
            </a:pPr>
            <a:r>
              <a:rPr lang="sv-SE" dirty="0">
                <a:solidFill>
                  <a:schemeClr val="bg1"/>
                </a:solidFill>
              </a:rPr>
              <a:t>Bollkontroll (passningar, rörelse </a:t>
            </a:r>
            <a:r>
              <a:rPr lang="sv-SE" dirty="0" err="1">
                <a:solidFill>
                  <a:schemeClr val="bg1"/>
                </a:solidFill>
              </a:rPr>
              <a:t>etc</a:t>
            </a:r>
            <a:r>
              <a:rPr lang="sv-SE" dirty="0">
                <a:solidFill>
                  <a:schemeClr val="bg1"/>
                </a:solidFill>
              </a:rPr>
              <a:t>)</a:t>
            </a:r>
          </a:p>
          <a:p>
            <a:pPr marL="342900" indent="-342900">
              <a:buFont typeface="Arial" panose="020B0604020202020204" pitchFamily="34" charset="0"/>
              <a:buChar char="•"/>
            </a:pPr>
            <a:r>
              <a:rPr lang="sv-SE" dirty="0">
                <a:solidFill>
                  <a:schemeClr val="bg1"/>
                </a:solidFill>
              </a:rPr>
              <a:t>Stationsövningar med olika fokusinriktningar</a:t>
            </a:r>
          </a:p>
          <a:p>
            <a:pPr marL="342900" indent="-342900">
              <a:buFont typeface="Arial" panose="020B0604020202020204" pitchFamily="34" charset="0"/>
              <a:buChar char="•"/>
            </a:pPr>
            <a:r>
              <a:rPr lang="sv-SE" dirty="0">
                <a:solidFill>
                  <a:schemeClr val="bg1"/>
                </a:solidFill>
              </a:rPr>
              <a:t>Stafett eller styrka (ca 10 min) </a:t>
            </a:r>
          </a:p>
          <a:p>
            <a:pPr marL="342900" indent="-342900">
              <a:buFont typeface="Arial" panose="020B0604020202020204" pitchFamily="34" charset="0"/>
              <a:buChar char="•"/>
            </a:pPr>
            <a:r>
              <a:rPr lang="sv-SE" dirty="0">
                <a:solidFill>
                  <a:schemeClr val="bg1"/>
                </a:solidFill>
              </a:rPr>
              <a:t>Samling ”Hejdå” (ca 2 min)</a:t>
            </a:r>
          </a:p>
        </p:txBody>
      </p:sp>
      <p:pic>
        <p:nvPicPr>
          <p:cNvPr id="12" name="Picture 4" descr="VI på Twitter | VästeråsIrsta HF">
            <a:extLst>
              <a:ext uri="{FF2B5EF4-FFF2-40B4-BE49-F238E27FC236}">
                <a16:creationId xmlns:a16="http://schemas.microsoft.com/office/drawing/2014/main" id="{D443B882-B9CD-BD5D-AB10-7A9BBFF25479}"/>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997381" y="334306"/>
            <a:ext cx="2365131" cy="1212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537202"/>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holding a bottle&#10;&#10;Description automatically generated with low confidence">
            <a:extLst>
              <a:ext uri="{FF2B5EF4-FFF2-40B4-BE49-F238E27FC236}">
                <a16:creationId xmlns:a16="http://schemas.microsoft.com/office/drawing/2014/main" id="{27B36FE2-3FD4-0539-45A5-2C7AC8B276B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73B8E29-96FB-4AD5-8823-5611E7C76C1A}"/>
              </a:ext>
            </a:extLst>
          </p:cNvPr>
          <p:cNvSpPr txBox="1"/>
          <p:nvPr/>
        </p:nvSpPr>
        <p:spPr>
          <a:xfrm>
            <a:off x="659800" y="365125"/>
            <a:ext cx="8096435" cy="923330"/>
          </a:xfrm>
          <a:prstGeom prst="rect">
            <a:avLst/>
          </a:prstGeom>
          <a:noFill/>
        </p:spPr>
        <p:txBody>
          <a:bodyPr wrap="square" rtlCol="0">
            <a:spAutoFit/>
          </a:bodyPr>
          <a:lstStyle/>
          <a:p>
            <a:r>
              <a:rPr lang="sv-SE" sz="5400" b="1" dirty="0">
                <a:solidFill>
                  <a:schemeClr val="bg1"/>
                </a:solidFill>
              </a:rPr>
              <a:t>Träningar</a:t>
            </a:r>
          </a:p>
        </p:txBody>
      </p:sp>
      <p:sp>
        <p:nvSpPr>
          <p:cNvPr id="8" name="TextBox 7">
            <a:extLst>
              <a:ext uri="{FF2B5EF4-FFF2-40B4-BE49-F238E27FC236}">
                <a16:creationId xmlns:a16="http://schemas.microsoft.com/office/drawing/2014/main" id="{A14B5D88-0FEF-4A92-8D1F-2FDA174796E8}"/>
              </a:ext>
            </a:extLst>
          </p:cNvPr>
          <p:cNvSpPr txBox="1"/>
          <p:nvPr/>
        </p:nvSpPr>
        <p:spPr>
          <a:xfrm>
            <a:off x="659800" y="1952353"/>
            <a:ext cx="10515600" cy="4093428"/>
          </a:xfrm>
          <a:prstGeom prst="rect">
            <a:avLst/>
          </a:prstGeom>
          <a:noFill/>
        </p:spPr>
        <p:txBody>
          <a:bodyPr wrap="square" rtlCol="0">
            <a:spAutoFit/>
          </a:bodyPr>
          <a:lstStyle/>
          <a:p>
            <a:pPr marL="457200" indent="-457200">
              <a:lnSpc>
                <a:spcPct val="150000"/>
              </a:lnSpc>
              <a:buFont typeface="Wingdings" panose="05000000000000000000" pitchFamily="2" charset="2"/>
              <a:buChar char="Ø"/>
            </a:pPr>
            <a:r>
              <a:rPr lang="sv-SE" sz="2000" dirty="0">
                <a:solidFill>
                  <a:schemeClr val="bg1"/>
                </a:solidFill>
              </a:rPr>
              <a:t>Kan barnet inte delta på träning, meddela gärna orsak i </a:t>
            </a:r>
            <a:r>
              <a:rPr lang="sv-SE" sz="2000" dirty="0" err="1">
                <a:solidFill>
                  <a:schemeClr val="bg1"/>
                </a:solidFill>
              </a:rPr>
              <a:t>SportAdmin</a:t>
            </a:r>
            <a:r>
              <a:rPr lang="sv-SE" sz="2000" dirty="0">
                <a:solidFill>
                  <a:schemeClr val="bg1"/>
                </a:solidFill>
              </a:rPr>
              <a:t>. Är det efter sista ändringstid så meddela oss via sms eller direkt till oss tränare i </a:t>
            </a:r>
            <a:r>
              <a:rPr lang="sv-SE" sz="2000" dirty="0" err="1">
                <a:solidFill>
                  <a:schemeClr val="bg1"/>
                </a:solidFill>
              </a:rPr>
              <a:t>WhatsApp</a:t>
            </a:r>
            <a:r>
              <a:rPr lang="sv-SE" sz="2000" dirty="0">
                <a:solidFill>
                  <a:schemeClr val="bg1"/>
                </a:solidFill>
              </a:rPr>
              <a:t>.</a:t>
            </a:r>
          </a:p>
          <a:p>
            <a:pPr marL="457200" indent="-457200">
              <a:lnSpc>
                <a:spcPct val="150000"/>
              </a:lnSpc>
              <a:buFont typeface="Wingdings" panose="05000000000000000000" pitchFamily="2" charset="2"/>
              <a:buChar char="Ø"/>
            </a:pPr>
            <a:endParaRPr lang="sv-SE" sz="2000" dirty="0">
              <a:solidFill>
                <a:schemeClr val="bg1"/>
              </a:solidFill>
            </a:endParaRPr>
          </a:p>
          <a:p>
            <a:pPr marL="457200" indent="-457200">
              <a:lnSpc>
                <a:spcPct val="150000"/>
              </a:lnSpc>
              <a:buFont typeface="Wingdings" panose="05000000000000000000" pitchFamily="2" charset="2"/>
              <a:buChar char="Ø"/>
            </a:pPr>
            <a:r>
              <a:rPr lang="sv-SE" sz="2000" dirty="0">
                <a:solidFill>
                  <a:schemeClr val="bg1"/>
                </a:solidFill>
              </a:rPr>
              <a:t>Det är bra med fler aktiviteter, men om det krockar så meddela oss.</a:t>
            </a:r>
          </a:p>
          <a:p>
            <a:pPr marL="457200" indent="-457200">
              <a:lnSpc>
                <a:spcPct val="150000"/>
              </a:lnSpc>
              <a:buFont typeface="Wingdings" panose="05000000000000000000" pitchFamily="2" charset="2"/>
              <a:buChar char="Ø"/>
            </a:pPr>
            <a:endParaRPr lang="sv-SE" sz="2000" dirty="0">
              <a:solidFill>
                <a:schemeClr val="bg1"/>
              </a:solidFill>
            </a:endParaRPr>
          </a:p>
          <a:p>
            <a:pPr marL="457200" indent="-457200">
              <a:lnSpc>
                <a:spcPct val="150000"/>
              </a:lnSpc>
              <a:buFont typeface="Wingdings" panose="05000000000000000000" pitchFamily="2" charset="2"/>
              <a:buChar char="Ø"/>
            </a:pPr>
            <a:r>
              <a:rPr lang="sv-SE" sz="2000" dirty="0">
                <a:solidFill>
                  <a:schemeClr val="bg1"/>
                </a:solidFill>
              </a:rPr>
              <a:t>Vi tränar inte om vi är sjuka eller återhämtar oss från sjukdom.</a:t>
            </a:r>
          </a:p>
          <a:p>
            <a:pPr>
              <a:lnSpc>
                <a:spcPct val="150000"/>
              </a:lnSpc>
            </a:pPr>
            <a:endParaRPr lang="sv-SE" sz="2000" dirty="0">
              <a:solidFill>
                <a:schemeClr val="bg1"/>
              </a:solidFill>
            </a:endParaRPr>
          </a:p>
          <a:p>
            <a:pPr marL="457200" indent="-457200">
              <a:lnSpc>
                <a:spcPct val="150000"/>
              </a:lnSpc>
              <a:buFont typeface="Wingdings" panose="05000000000000000000" pitchFamily="2" charset="2"/>
              <a:buChar char="Ø"/>
            </a:pPr>
            <a:r>
              <a:rPr lang="sv-SE" sz="2000" dirty="0">
                <a:solidFill>
                  <a:schemeClr val="bg1"/>
                </a:solidFill>
              </a:rPr>
              <a:t>Är man skadad, så kan man vara med och köra rehab övningar istället under träningen.</a:t>
            </a:r>
          </a:p>
          <a:p>
            <a:endParaRPr lang="sv-SE" sz="2000" dirty="0">
              <a:solidFill>
                <a:schemeClr val="bg1"/>
              </a:solidFill>
            </a:endParaRPr>
          </a:p>
        </p:txBody>
      </p:sp>
      <p:sp>
        <p:nvSpPr>
          <p:cNvPr id="2" name="Callout: Line with No Border 1">
            <a:extLst>
              <a:ext uri="{FF2B5EF4-FFF2-40B4-BE49-F238E27FC236}">
                <a16:creationId xmlns:a16="http://schemas.microsoft.com/office/drawing/2014/main" id="{1ACE62B2-8290-20F8-D07C-8D640290CDEB}"/>
              </a:ext>
            </a:extLst>
          </p:cNvPr>
          <p:cNvSpPr/>
          <p:nvPr/>
        </p:nvSpPr>
        <p:spPr>
          <a:xfrm>
            <a:off x="10212359" y="2590578"/>
            <a:ext cx="1319841" cy="250166"/>
          </a:xfrm>
          <a:prstGeom prst="callout1">
            <a:avLst>
              <a:gd name="adj1" fmla="val 53233"/>
              <a:gd name="adj2" fmla="val 1471"/>
              <a:gd name="adj3" fmla="val 46984"/>
              <a:gd name="adj4" fmla="val -92582"/>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Nytt</a:t>
            </a:r>
          </a:p>
        </p:txBody>
      </p:sp>
      <p:pic>
        <p:nvPicPr>
          <p:cNvPr id="10" name="Picture 4" descr="VI på Twitter | VästeråsIrsta HF">
            <a:extLst>
              <a:ext uri="{FF2B5EF4-FFF2-40B4-BE49-F238E27FC236}">
                <a16:creationId xmlns:a16="http://schemas.microsoft.com/office/drawing/2014/main" id="{EDF8F49D-5815-6564-0DEC-6CB3C6066179}"/>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4007027"/>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erson holding a bottle&#10;&#10;Description automatically generated with low confidence">
            <a:extLst>
              <a:ext uri="{FF2B5EF4-FFF2-40B4-BE49-F238E27FC236}">
                <a16:creationId xmlns:a16="http://schemas.microsoft.com/office/drawing/2014/main" id="{EE25111A-8137-110E-F375-A16A1D91FB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73B8E29-96FB-4AD5-8823-5611E7C76C1A}"/>
              </a:ext>
            </a:extLst>
          </p:cNvPr>
          <p:cNvSpPr txBox="1"/>
          <p:nvPr/>
        </p:nvSpPr>
        <p:spPr>
          <a:xfrm>
            <a:off x="659800" y="365125"/>
            <a:ext cx="8096435" cy="923330"/>
          </a:xfrm>
          <a:prstGeom prst="rect">
            <a:avLst/>
          </a:prstGeom>
          <a:noFill/>
        </p:spPr>
        <p:txBody>
          <a:bodyPr wrap="square" rtlCol="0">
            <a:spAutoFit/>
          </a:bodyPr>
          <a:lstStyle/>
          <a:p>
            <a:r>
              <a:rPr lang="sv-SE" sz="5400" b="1" dirty="0">
                <a:solidFill>
                  <a:schemeClr val="bg1"/>
                </a:solidFill>
              </a:rPr>
              <a:t>Träningar</a:t>
            </a:r>
          </a:p>
        </p:txBody>
      </p:sp>
      <p:sp>
        <p:nvSpPr>
          <p:cNvPr id="8" name="TextBox 7">
            <a:extLst>
              <a:ext uri="{FF2B5EF4-FFF2-40B4-BE49-F238E27FC236}">
                <a16:creationId xmlns:a16="http://schemas.microsoft.com/office/drawing/2014/main" id="{A14B5D88-0FEF-4A92-8D1F-2FDA174796E8}"/>
              </a:ext>
            </a:extLst>
          </p:cNvPr>
          <p:cNvSpPr txBox="1"/>
          <p:nvPr/>
        </p:nvSpPr>
        <p:spPr>
          <a:xfrm>
            <a:off x="838200" y="1366106"/>
            <a:ext cx="10341747" cy="5693866"/>
          </a:xfrm>
          <a:prstGeom prst="rect">
            <a:avLst/>
          </a:prstGeom>
          <a:noFill/>
        </p:spPr>
        <p:txBody>
          <a:bodyPr wrap="square" rtlCol="0">
            <a:spAutoFit/>
          </a:bodyPr>
          <a:lstStyle/>
          <a:p>
            <a:r>
              <a:rPr lang="sv-SE" sz="2000" dirty="0">
                <a:solidFill>
                  <a:schemeClr val="bg1"/>
                </a:solidFill>
              </a:rPr>
              <a:t>På träningen deltar vi, även om vi inte gillar övningen</a:t>
            </a:r>
          </a:p>
          <a:p>
            <a:endParaRPr lang="sv-SE" sz="2000" dirty="0">
              <a:solidFill>
                <a:schemeClr val="bg1"/>
              </a:solidFill>
            </a:endParaRPr>
          </a:p>
          <a:p>
            <a:r>
              <a:rPr lang="sv-SE" sz="2000" dirty="0">
                <a:solidFill>
                  <a:schemeClr val="bg1"/>
                </a:solidFill>
              </a:rPr>
              <a:t>Hjärnskakning och trauma mot huvudet!</a:t>
            </a:r>
          </a:p>
          <a:p>
            <a:pPr lvl="1"/>
            <a:r>
              <a:rPr lang="sv-SE" sz="2000" i="1" dirty="0">
                <a:solidFill>
                  <a:schemeClr val="bg1"/>
                </a:solidFill>
              </a:rPr>
              <a:t>Vi kommer att plocka av det barnet som får någon form av slag eller boll mot huvudet. Detta gäller både på träning och vid match.</a:t>
            </a:r>
          </a:p>
          <a:p>
            <a:pPr lvl="1"/>
            <a:r>
              <a:rPr lang="sv-SE" sz="2000" i="1" dirty="0">
                <a:solidFill>
                  <a:schemeClr val="bg1"/>
                </a:solidFill>
              </a:rPr>
              <a:t>Om vi misstänker ev. hjärnskakning så kommer barnet inte få fortsätta spela</a:t>
            </a:r>
          </a:p>
          <a:p>
            <a:endParaRPr lang="sv-SE" sz="2000" dirty="0">
              <a:solidFill>
                <a:schemeClr val="bg1"/>
              </a:solidFill>
            </a:endParaRPr>
          </a:p>
          <a:p>
            <a:r>
              <a:rPr lang="sv-SE" sz="2400" b="1" dirty="0">
                <a:solidFill>
                  <a:schemeClr val="bg1"/>
                </a:solidFill>
              </a:rPr>
              <a:t>Kom i tid!</a:t>
            </a:r>
            <a:r>
              <a:rPr lang="sv-SE" sz="2000" dirty="0">
                <a:solidFill>
                  <a:schemeClr val="bg1"/>
                </a:solidFill>
              </a:rPr>
              <a:t> </a:t>
            </a:r>
          </a:p>
          <a:p>
            <a:r>
              <a:rPr lang="sv-SE" sz="2000" dirty="0">
                <a:solidFill>
                  <a:schemeClr val="bg1"/>
                </a:solidFill>
              </a:rPr>
              <a:t>När träningen börjar förväntar vi oss att man:</a:t>
            </a:r>
          </a:p>
          <a:p>
            <a:pPr marL="800100" lvl="1" indent="-342900">
              <a:buFont typeface="Wingdings" panose="05000000000000000000" pitchFamily="2" charset="2"/>
              <a:buChar char="Ø"/>
            </a:pPr>
            <a:r>
              <a:rPr lang="sv-SE" sz="2000" i="1" dirty="0">
                <a:solidFill>
                  <a:schemeClr val="bg1"/>
                </a:solidFill>
              </a:rPr>
              <a:t>Är ombytt till rätt kläder</a:t>
            </a:r>
          </a:p>
          <a:p>
            <a:pPr marL="800100" lvl="1" indent="-342900">
              <a:buFont typeface="Wingdings" panose="05000000000000000000" pitchFamily="2" charset="2"/>
              <a:buChar char="Ø"/>
            </a:pPr>
            <a:r>
              <a:rPr lang="sv-SE" sz="2000" i="1" dirty="0">
                <a:solidFill>
                  <a:schemeClr val="bg1"/>
                </a:solidFill>
              </a:rPr>
              <a:t>Har ätit</a:t>
            </a:r>
          </a:p>
          <a:p>
            <a:pPr marL="800100" lvl="1" indent="-342900">
              <a:buFont typeface="Wingdings" panose="05000000000000000000" pitchFamily="2" charset="2"/>
              <a:buChar char="Ø"/>
            </a:pPr>
            <a:r>
              <a:rPr lang="sv-SE" sz="2000" i="1" dirty="0">
                <a:solidFill>
                  <a:schemeClr val="bg1"/>
                </a:solidFill>
              </a:rPr>
              <a:t>Tagit bort smycken och örhängen (alt öron ska vara tejpade)</a:t>
            </a:r>
          </a:p>
          <a:p>
            <a:pPr marL="800100" lvl="1" indent="-342900">
              <a:buFont typeface="Wingdings" panose="05000000000000000000" pitchFamily="2" charset="2"/>
              <a:buChar char="Ø"/>
            </a:pPr>
            <a:r>
              <a:rPr lang="sv-SE" sz="2000" i="1" dirty="0">
                <a:solidFill>
                  <a:schemeClr val="bg1"/>
                </a:solidFill>
              </a:rPr>
              <a:t>Håret uppsatt</a:t>
            </a:r>
          </a:p>
          <a:p>
            <a:pPr marL="800100" lvl="1" indent="-342900">
              <a:buFont typeface="Wingdings" panose="05000000000000000000" pitchFamily="2" charset="2"/>
              <a:buChar char="Ø"/>
            </a:pPr>
            <a:r>
              <a:rPr lang="sv-SE" sz="2000" i="1" dirty="0">
                <a:solidFill>
                  <a:schemeClr val="bg1"/>
                </a:solidFill>
              </a:rPr>
              <a:t>Knutit skorna</a:t>
            </a:r>
          </a:p>
          <a:p>
            <a:pPr marL="800100" lvl="1" indent="-342900">
              <a:buFont typeface="Wingdings" panose="05000000000000000000" pitchFamily="2" charset="2"/>
              <a:buChar char="Ø"/>
            </a:pPr>
            <a:r>
              <a:rPr lang="sv-SE" sz="2000" i="1" dirty="0">
                <a:solidFill>
                  <a:schemeClr val="bg1"/>
                </a:solidFill>
              </a:rPr>
              <a:t>Varit på toa</a:t>
            </a:r>
          </a:p>
          <a:p>
            <a:pPr marL="800100" lvl="1" indent="-342900">
              <a:buFont typeface="Wingdings" panose="05000000000000000000" pitchFamily="2" charset="2"/>
              <a:buChar char="Ø"/>
            </a:pPr>
            <a:r>
              <a:rPr lang="sv-SE" sz="2000" i="1" dirty="0">
                <a:solidFill>
                  <a:schemeClr val="bg1"/>
                </a:solidFill>
              </a:rPr>
              <a:t>Pratat av sig med kompisarna</a:t>
            </a:r>
          </a:p>
          <a:p>
            <a:pPr marL="800100" lvl="1" indent="-342900">
              <a:buFont typeface="Wingdings" panose="05000000000000000000" pitchFamily="2" charset="2"/>
              <a:buChar char="Ø"/>
            </a:pPr>
            <a:r>
              <a:rPr lang="sv-SE" sz="2000" i="1" dirty="0">
                <a:solidFill>
                  <a:schemeClr val="bg1"/>
                </a:solidFill>
              </a:rPr>
              <a:t>Rätt glasögon -&gt; </a:t>
            </a:r>
            <a:r>
              <a:rPr lang="sv-SE" sz="2000" i="1" dirty="0">
                <a:solidFill>
                  <a:schemeClr val="bg1"/>
                </a:solidFill>
                <a:hlinkClick r:id="rId3"/>
              </a:rPr>
              <a:t>Länk</a:t>
            </a:r>
            <a:endParaRPr lang="sv-SE" sz="2000" i="1" dirty="0">
              <a:solidFill>
                <a:schemeClr val="bg1"/>
              </a:solidFill>
            </a:endParaRPr>
          </a:p>
          <a:p>
            <a:endParaRPr lang="sv-SE" sz="2000" dirty="0">
              <a:solidFill>
                <a:schemeClr val="bg1"/>
              </a:solidFill>
            </a:endParaRPr>
          </a:p>
        </p:txBody>
      </p:sp>
      <p:pic>
        <p:nvPicPr>
          <p:cNvPr id="3" name="Picture 2">
            <a:extLst>
              <a:ext uri="{FF2B5EF4-FFF2-40B4-BE49-F238E27FC236}">
                <a16:creationId xmlns:a16="http://schemas.microsoft.com/office/drawing/2014/main" id="{B32C206E-8060-0CBC-24E9-4248FD2F768C}"/>
              </a:ext>
            </a:extLst>
          </p:cNvPr>
          <p:cNvPicPr>
            <a:picLocks noChangeAspect="1"/>
          </p:cNvPicPr>
          <p:nvPr/>
        </p:nvPicPr>
        <p:blipFill>
          <a:blip r:embed="rId4"/>
          <a:stretch>
            <a:fillRect/>
          </a:stretch>
        </p:blipFill>
        <p:spPr>
          <a:xfrm>
            <a:off x="8563629" y="4480534"/>
            <a:ext cx="3429118" cy="2233062"/>
          </a:xfrm>
          <a:prstGeom prst="rect">
            <a:avLst/>
          </a:prstGeom>
        </p:spPr>
      </p:pic>
      <p:pic>
        <p:nvPicPr>
          <p:cNvPr id="10" name="Picture 4" descr="VI på Twitter | VästeråsIrsta HF">
            <a:extLst>
              <a:ext uri="{FF2B5EF4-FFF2-40B4-BE49-F238E27FC236}">
                <a16:creationId xmlns:a16="http://schemas.microsoft.com/office/drawing/2014/main" id="{EA6EE758-8BF3-893B-E240-55DF8BA5CF6A}"/>
              </a:ext>
            </a:extLst>
          </p:cNvPr>
          <p:cNvPicPr>
            <a:picLocks noChangeAspect="1" noChangeArrowheads="1"/>
          </p:cNvPicPr>
          <p:nvPr/>
        </p:nvPicPr>
        <p:blipFill>
          <a:blip r:embed="rId5">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6417642"/>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holding a bottle&#10;&#10;Description automatically generated with low confidence">
            <a:extLst>
              <a:ext uri="{FF2B5EF4-FFF2-40B4-BE49-F238E27FC236}">
                <a16:creationId xmlns:a16="http://schemas.microsoft.com/office/drawing/2014/main" id="{2FCC9C4D-7763-FED7-A2FB-667BA018BC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73B8E29-96FB-4AD5-8823-5611E7C76C1A}"/>
              </a:ext>
            </a:extLst>
          </p:cNvPr>
          <p:cNvSpPr txBox="1"/>
          <p:nvPr/>
        </p:nvSpPr>
        <p:spPr>
          <a:xfrm>
            <a:off x="692457" y="365125"/>
            <a:ext cx="8096435" cy="923330"/>
          </a:xfrm>
          <a:prstGeom prst="rect">
            <a:avLst/>
          </a:prstGeom>
          <a:noFill/>
        </p:spPr>
        <p:txBody>
          <a:bodyPr wrap="square" rtlCol="0">
            <a:spAutoFit/>
          </a:bodyPr>
          <a:lstStyle/>
          <a:p>
            <a:r>
              <a:rPr lang="sv-SE" sz="5400" b="1" dirty="0">
                <a:solidFill>
                  <a:schemeClr val="bg1"/>
                </a:solidFill>
              </a:rPr>
              <a:t>Förväntningar på barnen </a:t>
            </a:r>
          </a:p>
        </p:txBody>
      </p:sp>
      <p:sp>
        <p:nvSpPr>
          <p:cNvPr id="8" name="TextBox 7">
            <a:extLst>
              <a:ext uri="{FF2B5EF4-FFF2-40B4-BE49-F238E27FC236}">
                <a16:creationId xmlns:a16="http://schemas.microsoft.com/office/drawing/2014/main" id="{A14B5D88-0FEF-4A92-8D1F-2FDA174796E8}"/>
              </a:ext>
            </a:extLst>
          </p:cNvPr>
          <p:cNvSpPr txBox="1"/>
          <p:nvPr/>
        </p:nvSpPr>
        <p:spPr>
          <a:xfrm>
            <a:off x="1012053" y="1464816"/>
            <a:ext cx="10156055" cy="5016758"/>
          </a:xfrm>
          <a:prstGeom prst="rect">
            <a:avLst/>
          </a:prstGeom>
          <a:noFill/>
        </p:spPr>
        <p:txBody>
          <a:bodyPr wrap="square" rtlCol="0">
            <a:spAutoFit/>
          </a:bodyPr>
          <a:lstStyle/>
          <a:p>
            <a:pPr marL="342900" indent="-342900">
              <a:buFont typeface="Wingdings" panose="05000000000000000000" pitchFamily="2" charset="2"/>
              <a:buChar char="Ø"/>
            </a:pPr>
            <a:r>
              <a:rPr lang="sv-SE" sz="2000" dirty="0">
                <a:solidFill>
                  <a:schemeClr val="bg1"/>
                </a:solidFill>
              </a:rPr>
              <a:t>Lyssna och hålla i bollen när ledarna pratar.</a:t>
            </a:r>
          </a:p>
          <a:p>
            <a:pPr marL="342900" indent="-342900">
              <a:buFont typeface="Wingdings" panose="05000000000000000000" pitchFamily="2" charset="2"/>
              <a:buChar char="Ø"/>
            </a:pPr>
            <a:r>
              <a:rPr lang="sv-SE" sz="2000" dirty="0">
                <a:solidFill>
                  <a:schemeClr val="bg1"/>
                </a:solidFill>
              </a:rPr>
              <a:t>Räcker upp handen när man vill prata .</a:t>
            </a:r>
          </a:p>
          <a:p>
            <a:pPr marL="342900" indent="-342900">
              <a:buFont typeface="Wingdings" panose="05000000000000000000" pitchFamily="2" charset="2"/>
              <a:buChar char="Ø"/>
            </a:pPr>
            <a:r>
              <a:rPr lang="sv-SE" sz="2000" dirty="0">
                <a:solidFill>
                  <a:schemeClr val="bg1"/>
                </a:solidFill>
              </a:rPr>
              <a:t>Lyssna när kompisarna pratar.</a:t>
            </a:r>
          </a:p>
          <a:p>
            <a:pPr marL="342900" indent="-342900">
              <a:buFont typeface="Wingdings" panose="05000000000000000000" pitchFamily="2" charset="2"/>
              <a:buChar char="Ø"/>
            </a:pPr>
            <a:r>
              <a:rPr lang="sv-SE" sz="2000" dirty="0">
                <a:solidFill>
                  <a:schemeClr val="bg1"/>
                </a:solidFill>
              </a:rPr>
              <a:t>Vara en schysst kompis, inte säga fula ord. </a:t>
            </a:r>
          </a:p>
          <a:p>
            <a:pPr marL="342900" indent="-342900">
              <a:buFont typeface="Wingdings" panose="05000000000000000000" pitchFamily="2" charset="2"/>
              <a:buChar char="Ø"/>
            </a:pPr>
            <a:r>
              <a:rPr lang="sv-SE" sz="2000" dirty="0">
                <a:solidFill>
                  <a:schemeClr val="bg1"/>
                </a:solidFill>
              </a:rPr>
              <a:t>Kämpar och deltar aktivt.</a:t>
            </a:r>
          </a:p>
          <a:p>
            <a:pPr marL="342900" indent="-342900">
              <a:buFont typeface="Wingdings" panose="05000000000000000000" pitchFamily="2" charset="2"/>
              <a:buChar char="Ø"/>
            </a:pPr>
            <a:r>
              <a:rPr lang="sv-SE" sz="2000" dirty="0">
                <a:solidFill>
                  <a:schemeClr val="bg1"/>
                </a:solidFill>
              </a:rPr>
              <a:t>Alla hejar på varandra.</a:t>
            </a:r>
          </a:p>
          <a:p>
            <a:pPr marL="342900" indent="-342900">
              <a:buFont typeface="Wingdings" panose="05000000000000000000" pitchFamily="2" charset="2"/>
              <a:buChar char="Ø"/>
            </a:pPr>
            <a:endParaRPr lang="sv-SE" sz="2000" dirty="0">
              <a:solidFill>
                <a:schemeClr val="bg1"/>
              </a:solidFill>
            </a:endParaRPr>
          </a:p>
          <a:p>
            <a:pPr marL="342900" indent="-342900">
              <a:buFont typeface="Wingdings" panose="05000000000000000000" pitchFamily="2" charset="2"/>
              <a:buChar char="Ø"/>
            </a:pPr>
            <a:r>
              <a:rPr lang="sv-SE" sz="2000" dirty="0">
                <a:solidFill>
                  <a:schemeClr val="bg1"/>
                </a:solidFill>
              </a:rPr>
              <a:t>Vi kommer arbeta med Värdegrund under hela året både utifrån föreningens 4 fokusområden men också med föreningens kortlek.</a:t>
            </a:r>
          </a:p>
          <a:p>
            <a:endParaRPr lang="sv-SE" sz="2000" dirty="0">
              <a:solidFill>
                <a:schemeClr val="bg1"/>
              </a:solidFill>
            </a:endParaRPr>
          </a:p>
          <a:p>
            <a:r>
              <a:rPr lang="sv-SE" sz="2000" dirty="0">
                <a:solidFill>
                  <a:schemeClr val="bg1"/>
                </a:solidFill>
              </a:rPr>
              <a:t>Vi kommer även vara tydliga mot tjejer som stör andra eller är ofokuserade. </a:t>
            </a:r>
          </a:p>
          <a:p>
            <a:r>
              <a:rPr lang="sv-SE" sz="2000" dirty="0">
                <a:solidFill>
                  <a:schemeClr val="bg1"/>
                </a:solidFill>
              </a:rPr>
              <a:t>När vi kliver in på en handbollsplan är det handboll som gäller. Önskar man hellre prata med sina kompisar så får man göra det utanför handbollsplanen för att inte störa de andra som är där för att träna. </a:t>
            </a:r>
          </a:p>
          <a:p>
            <a:r>
              <a:rPr lang="sv-SE" sz="2000" dirty="0">
                <a:solidFill>
                  <a:schemeClr val="bg1"/>
                </a:solidFill>
              </a:rPr>
              <a:t>Vi pushar dem och påminner dem om att det är träning, men är de för </a:t>
            </a:r>
            <a:r>
              <a:rPr lang="sv-SE" sz="2000" dirty="0" err="1">
                <a:solidFill>
                  <a:schemeClr val="bg1"/>
                </a:solidFill>
              </a:rPr>
              <a:t>ofukserade</a:t>
            </a:r>
            <a:r>
              <a:rPr lang="sv-SE" sz="2000" dirty="0">
                <a:solidFill>
                  <a:schemeClr val="bg1"/>
                </a:solidFill>
              </a:rPr>
              <a:t> så ber vi dem gå av.</a:t>
            </a:r>
          </a:p>
        </p:txBody>
      </p:sp>
      <p:sp>
        <p:nvSpPr>
          <p:cNvPr id="2" name="Callout: Line with No Border 1">
            <a:extLst>
              <a:ext uri="{FF2B5EF4-FFF2-40B4-BE49-F238E27FC236}">
                <a16:creationId xmlns:a16="http://schemas.microsoft.com/office/drawing/2014/main" id="{2EC158C9-2277-B857-9338-6FAFA1963E65}"/>
              </a:ext>
            </a:extLst>
          </p:cNvPr>
          <p:cNvSpPr/>
          <p:nvPr/>
        </p:nvSpPr>
        <p:spPr>
          <a:xfrm>
            <a:off x="6721854" y="4101263"/>
            <a:ext cx="1319841" cy="250166"/>
          </a:xfrm>
          <a:prstGeom prst="callout1">
            <a:avLst>
              <a:gd name="adj1" fmla="val 53233"/>
              <a:gd name="adj2" fmla="val 1471"/>
              <a:gd name="adj3" fmla="val 26294"/>
              <a:gd name="adj4" fmla="val -85392"/>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Nytt</a:t>
            </a:r>
          </a:p>
        </p:txBody>
      </p:sp>
      <p:pic>
        <p:nvPicPr>
          <p:cNvPr id="10" name="Picture 4" descr="VI på Twitter | VästeråsIrsta HF">
            <a:extLst>
              <a:ext uri="{FF2B5EF4-FFF2-40B4-BE49-F238E27FC236}">
                <a16:creationId xmlns:a16="http://schemas.microsoft.com/office/drawing/2014/main" id="{B3D244F1-46B8-15F5-652A-423F47C029CC}"/>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9659691"/>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holding a bottle&#10;&#10;Description automatically generated with low confidence">
            <a:extLst>
              <a:ext uri="{FF2B5EF4-FFF2-40B4-BE49-F238E27FC236}">
                <a16:creationId xmlns:a16="http://schemas.microsoft.com/office/drawing/2014/main" id="{B16C1C1C-2454-B867-BD80-9BE2055D78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73B8E29-96FB-4AD5-8823-5611E7C76C1A}"/>
              </a:ext>
            </a:extLst>
          </p:cNvPr>
          <p:cNvSpPr txBox="1"/>
          <p:nvPr/>
        </p:nvSpPr>
        <p:spPr>
          <a:xfrm>
            <a:off x="692457" y="365125"/>
            <a:ext cx="8680143" cy="923330"/>
          </a:xfrm>
          <a:prstGeom prst="rect">
            <a:avLst/>
          </a:prstGeom>
          <a:noFill/>
        </p:spPr>
        <p:txBody>
          <a:bodyPr wrap="square" rtlCol="0">
            <a:spAutoFit/>
          </a:bodyPr>
          <a:lstStyle/>
          <a:p>
            <a:r>
              <a:rPr lang="sv-SE" sz="5400" b="1" dirty="0">
                <a:solidFill>
                  <a:schemeClr val="bg1"/>
                </a:solidFill>
              </a:rPr>
              <a:t>Förväntningar på föräldrarna </a:t>
            </a:r>
          </a:p>
        </p:txBody>
      </p:sp>
      <p:sp>
        <p:nvSpPr>
          <p:cNvPr id="8" name="TextBox 7">
            <a:extLst>
              <a:ext uri="{FF2B5EF4-FFF2-40B4-BE49-F238E27FC236}">
                <a16:creationId xmlns:a16="http://schemas.microsoft.com/office/drawing/2014/main" id="{A14B5D88-0FEF-4A92-8D1F-2FDA174796E8}"/>
              </a:ext>
            </a:extLst>
          </p:cNvPr>
          <p:cNvSpPr txBox="1"/>
          <p:nvPr/>
        </p:nvSpPr>
        <p:spPr>
          <a:xfrm>
            <a:off x="1012053" y="1464816"/>
            <a:ext cx="10156055" cy="5324535"/>
          </a:xfrm>
          <a:prstGeom prst="rect">
            <a:avLst/>
          </a:prstGeom>
          <a:noFill/>
        </p:spPr>
        <p:txBody>
          <a:bodyPr wrap="square" rtlCol="0">
            <a:spAutoFit/>
          </a:bodyPr>
          <a:lstStyle/>
          <a:p>
            <a:r>
              <a:rPr lang="sv-SE" sz="2000" dirty="0">
                <a:solidFill>
                  <a:schemeClr val="bg1"/>
                </a:solidFill>
              </a:rPr>
              <a:t>Obligatoriskt arbete vid: </a:t>
            </a:r>
          </a:p>
          <a:p>
            <a:pPr marL="342900" indent="-342900">
              <a:buFont typeface="Wingdings" panose="05000000000000000000" pitchFamily="2" charset="2"/>
              <a:buChar char="Ø"/>
            </a:pPr>
            <a:r>
              <a:rPr lang="sv-SE" sz="2000" dirty="0">
                <a:solidFill>
                  <a:schemeClr val="bg1"/>
                </a:solidFill>
              </a:rPr>
              <a:t>• Irstablixten </a:t>
            </a:r>
          </a:p>
          <a:p>
            <a:pPr marL="342900" indent="-342900">
              <a:buFont typeface="Wingdings" panose="05000000000000000000" pitchFamily="2" charset="2"/>
              <a:buChar char="Ø"/>
            </a:pPr>
            <a:r>
              <a:rPr lang="sv-SE" sz="2000" dirty="0">
                <a:solidFill>
                  <a:schemeClr val="bg1"/>
                </a:solidFill>
              </a:rPr>
              <a:t>• Matchvärdar (2026-01-10) *Se </a:t>
            </a:r>
            <a:r>
              <a:rPr lang="sv-SE" sz="2000" dirty="0" err="1">
                <a:solidFill>
                  <a:schemeClr val="bg1"/>
                </a:solidFill>
              </a:rPr>
              <a:t>slide</a:t>
            </a:r>
            <a:r>
              <a:rPr lang="sv-SE" sz="2000" dirty="0">
                <a:solidFill>
                  <a:schemeClr val="bg1"/>
                </a:solidFill>
              </a:rPr>
              <a:t> 17</a:t>
            </a:r>
          </a:p>
          <a:p>
            <a:pPr marL="342900" indent="-342900">
              <a:buFont typeface="Wingdings" panose="05000000000000000000" pitchFamily="2" charset="2"/>
              <a:buChar char="Ø"/>
            </a:pPr>
            <a:r>
              <a:rPr lang="sv-SE" sz="2000" dirty="0">
                <a:solidFill>
                  <a:schemeClr val="bg1"/>
                </a:solidFill>
              </a:rPr>
              <a:t>• Kiosk vid varje matchsammandrag *Se </a:t>
            </a:r>
            <a:r>
              <a:rPr lang="sv-SE" sz="2000" dirty="0" err="1">
                <a:solidFill>
                  <a:schemeClr val="bg1"/>
                </a:solidFill>
              </a:rPr>
              <a:t>slide</a:t>
            </a:r>
            <a:r>
              <a:rPr lang="sv-SE" sz="2000" dirty="0">
                <a:solidFill>
                  <a:schemeClr val="bg1"/>
                </a:solidFill>
              </a:rPr>
              <a:t> 19</a:t>
            </a:r>
          </a:p>
          <a:p>
            <a:pPr marL="342900" indent="-342900">
              <a:buFont typeface="Wingdings" panose="05000000000000000000" pitchFamily="2" charset="2"/>
              <a:buChar char="Ø"/>
            </a:pPr>
            <a:endParaRPr lang="sv-SE" sz="2000" dirty="0">
              <a:solidFill>
                <a:schemeClr val="bg1"/>
              </a:solidFill>
            </a:endParaRPr>
          </a:p>
          <a:p>
            <a:pPr marL="342900" indent="-342900">
              <a:buFont typeface="Wingdings" panose="05000000000000000000" pitchFamily="2" charset="2"/>
              <a:buChar char="Ø"/>
            </a:pPr>
            <a:r>
              <a:rPr lang="sv-SE" sz="2000" dirty="0">
                <a:solidFill>
                  <a:schemeClr val="bg1"/>
                </a:solidFill>
              </a:rPr>
              <a:t>Vi kommunicerar via </a:t>
            </a:r>
            <a:r>
              <a:rPr lang="sv-SE" sz="2000" dirty="0" err="1">
                <a:solidFill>
                  <a:schemeClr val="bg1"/>
                </a:solidFill>
              </a:rPr>
              <a:t>SportAdmin</a:t>
            </a:r>
            <a:r>
              <a:rPr lang="sv-SE" sz="2000" dirty="0">
                <a:solidFill>
                  <a:schemeClr val="bg1"/>
                </a:solidFill>
              </a:rPr>
              <a:t> och det är föräldrarnas ansvar att följa det: </a:t>
            </a:r>
          </a:p>
          <a:p>
            <a:pPr marL="800100" lvl="1" indent="-342900">
              <a:buFont typeface="Wingdings" panose="05000000000000000000" pitchFamily="2" charset="2"/>
              <a:buChar char="Ø"/>
            </a:pPr>
            <a:r>
              <a:rPr lang="sv-SE" sz="2000" dirty="0">
                <a:solidFill>
                  <a:schemeClr val="bg1"/>
                </a:solidFill>
              </a:rPr>
              <a:t>Läsa nyheter.</a:t>
            </a:r>
          </a:p>
          <a:p>
            <a:pPr marL="800100" lvl="1" indent="-342900">
              <a:buFont typeface="Wingdings" panose="05000000000000000000" pitchFamily="2" charset="2"/>
              <a:buChar char="Ø"/>
            </a:pPr>
            <a:r>
              <a:rPr lang="sv-SE" sz="2000" dirty="0">
                <a:solidFill>
                  <a:schemeClr val="bg1"/>
                </a:solidFill>
              </a:rPr>
              <a:t>Anmäla eller tacka nej till träning och match.</a:t>
            </a:r>
          </a:p>
          <a:p>
            <a:pPr marL="1257300" lvl="2" indent="-342900">
              <a:buFont typeface="Wingdings" panose="05000000000000000000" pitchFamily="2" charset="2"/>
              <a:buChar char="Ø"/>
            </a:pPr>
            <a:r>
              <a:rPr lang="sv-SE" sz="2000" dirty="0">
                <a:solidFill>
                  <a:schemeClr val="bg1"/>
                </a:solidFill>
              </a:rPr>
              <a:t>Har man inte svarat i tid till matcherna går turen till någon annan.</a:t>
            </a:r>
          </a:p>
          <a:p>
            <a:pPr marL="342900" indent="-342900">
              <a:buFont typeface="Wingdings" panose="05000000000000000000" pitchFamily="2" charset="2"/>
              <a:buChar char="Ø"/>
            </a:pPr>
            <a:endParaRPr lang="sv-SE" sz="2000" dirty="0">
              <a:solidFill>
                <a:schemeClr val="bg1"/>
              </a:solidFill>
            </a:endParaRPr>
          </a:p>
          <a:p>
            <a:pPr marL="342900" indent="-342900">
              <a:buFont typeface="Wingdings" panose="05000000000000000000" pitchFamily="2" charset="2"/>
              <a:buChar char="Ø"/>
            </a:pPr>
            <a:r>
              <a:rPr lang="sv-SE" sz="2000" dirty="0">
                <a:solidFill>
                  <a:schemeClr val="bg1"/>
                </a:solidFill>
              </a:rPr>
              <a:t>Vi hejar på alla spelare när det är match och ropar bara positiva saker. (Sprid bra stämning från läktare)</a:t>
            </a:r>
          </a:p>
          <a:p>
            <a:pPr marL="800100" lvl="1" indent="-342900">
              <a:buFont typeface="Wingdings" panose="05000000000000000000" pitchFamily="2" charset="2"/>
              <a:buChar char="Ø"/>
            </a:pPr>
            <a:r>
              <a:rPr lang="sv-SE" sz="2000" dirty="0">
                <a:solidFill>
                  <a:schemeClr val="bg1"/>
                </a:solidFill>
              </a:rPr>
              <a:t>Ansvarar också för att nära och kära förhåller sig till detta då de är med.</a:t>
            </a:r>
          </a:p>
          <a:p>
            <a:pPr marL="342900" indent="-342900">
              <a:buFont typeface="Wingdings" panose="05000000000000000000" pitchFamily="2" charset="2"/>
              <a:buChar char="Ø"/>
            </a:pPr>
            <a:r>
              <a:rPr lang="sv-SE" sz="2000" dirty="0">
                <a:solidFill>
                  <a:schemeClr val="bg1"/>
                </a:solidFill>
              </a:rPr>
              <a:t>Att tjejerna inte har smycken (eller tejpade örhängen) och uppsatt hår till träningarna.</a:t>
            </a:r>
          </a:p>
          <a:p>
            <a:pPr marL="342900" indent="-342900">
              <a:buFont typeface="Wingdings" panose="05000000000000000000" pitchFamily="2" charset="2"/>
              <a:buChar char="Ø"/>
            </a:pPr>
            <a:r>
              <a:rPr lang="sv-SE" sz="2000" dirty="0">
                <a:solidFill>
                  <a:schemeClr val="bg1"/>
                </a:solidFill>
              </a:rPr>
              <a:t>Hjälper till vid försäljningar för att få in pengar till lagkassan.</a:t>
            </a:r>
          </a:p>
          <a:p>
            <a:pPr marL="342900" indent="-342900">
              <a:buFont typeface="Wingdings" panose="05000000000000000000" pitchFamily="2" charset="2"/>
              <a:buChar char="Ø"/>
            </a:pPr>
            <a:endParaRPr lang="sv-SE" sz="2000" dirty="0">
              <a:solidFill>
                <a:schemeClr val="bg1"/>
              </a:solidFill>
            </a:endParaRPr>
          </a:p>
          <a:p>
            <a:pPr marL="342900" indent="-342900">
              <a:buFont typeface="Wingdings" panose="05000000000000000000" pitchFamily="2" charset="2"/>
              <a:buChar char="Ø"/>
            </a:pPr>
            <a:endParaRPr lang="sv-SE" sz="2000" dirty="0">
              <a:solidFill>
                <a:schemeClr val="bg1"/>
              </a:solidFill>
            </a:endParaRPr>
          </a:p>
        </p:txBody>
      </p:sp>
      <p:pic>
        <p:nvPicPr>
          <p:cNvPr id="9" name="Picture 4" descr="VI på Twitter | VästeråsIrsta HF">
            <a:extLst>
              <a:ext uri="{FF2B5EF4-FFF2-40B4-BE49-F238E27FC236}">
                <a16:creationId xmlns:a16="http://schemas.microsoft.com/office/drawing/2014/main" id="{CC7447DF-7963-43A5-8517-948E053660CF}"/>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454935" y="365125"/>
            <a:ext cx="2737065" cy="1403623"/>
          </a:xfrm>
          <a:prstGeom prst="rect">
            <a:avLst/>
          </a:prstGeom>
          <a:noFill/>
          <a:extLst>
            <a:ext uri="{909E8E84-426E-40DD-AFC4-6F175D3DCCD1}">
              <a14:hiddenFill xmlns:a14="http://schemas.microsoft.com/office/drawing/2010/main">
                <a:solidFill>
                  <a:srgbClr val="FFFFFF"/>
                </a:solidFill>
              </a14:hiddenFill>
            </a:ext>
          </a:extLst>
        </p:spPr>
      </p:pic>
      <p:sp>
        <p:nvSpPr>
          <p:cNvPr id="2" name="Callout: Line with No Border 1">
            <a:extLst>
              <a:ext uri="{FF2B5EF4-FFF2-40B4-BE49-F238E27FC236}">
                <a16:creationId xmlns:a16="http://schemas.microsoft.com/office/drawing/2014/main" id="{67065042-3789-2CEA-35C1-66B05970906C}"/>
              </a:ext>
            </a:extLst>
          </p:cNvPr>
          <p:cNvSpPr/>
          <p:nvPr/>
        </p:nvSpPr>
        <p:spPr>
          <a:xfrm>
            <a:off x="10601034" y="5268101"/>
            <a:ext cx="1319841" cy="250166"/>
          </a:xfrm>
          <a:prstGeom prst="callout1">
            <a:avLst>
              <a:gd name="adj1" fmla="val 53233"/>
              <a:gd name="adj2" fmla="val 1471"/>
              <a:gd name="adj3" fmla="val 26294"/>
              <a:gd name="adj4" fmla="val -85392"/>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Nytt</a:t>
            </a:r>
          </a:p>
        </p:txBody>
      </p:sp>
    </p:spTree>
    <p:extLst>
      <p:ext uri="{BB962C8B-B14F-4D97-AF65-F5344CB8AC3E}">
        <p14:creationId xmlns:p14="http://schemas.microsoft.com/office/powerpoint/2010/main" val="3469252117"/>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holding a bottle&#10;&#10;Description automatically generated with low confidence">
            <a:extLst>
              <a:ext uri="{FF2B5EF4-FFF2-40B4-BE49-F238E27FC236}">
                <a16:creationId xmlns:a16="http://schemas.microsoft.com/office/drawing/2014/main" id="{B7C8A792-C8EF-1B76-6EB1-B626CFFC7C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73B8E29-96FB-4AD5-8823-5611E7C76C1A}"/>
              </a:ext>
            </a:extLst>
          </p:cNvPr>
          <p:cNvSpPr txBox="1"/>
          <p:nvPr/>
        </p:nvSpPr>
        <p:spPr>
          <a:xfrm>
            <a:off x="692457" y="365125"/>
            <a:ext cx="8096435" cy="923330"/>
          </a:xfrm>
          <a:prstGeom prst="rect">
            <a:avLst/>
          </a:prstGeom>
          <a:noFill/>
        </p:spPr>
        <p:txBody>
          <a:bodyPr wrap="square" rtlCol="0">
            <a:spAutoFit/>
          </a:bodyPr>
          <a:lstStyle/>
          <a:p>
            <a:r>
              <a:rPr lang="sv-SE" sz="5400" b="1" dirty="0">
                <a:solidFill>
                  <a:schemeClr val="bg1"/>
                </a:solidFill>
              </a:rPr>
              <a:t>Seriespel </a:t>
            </a:r>
            <a:r>
              <a:rPr lang="sv-SE" sz="2800" b="1" dirty="0">
                <a:solidFill>
                  <a:schemeClr val="bg1"/>
                </a:solidFill>
              </a:rPr>
              <a:t> </a:t>
            </a:r>
          </a:p>
        </p:txBody>
      </p:sp>
      <p:sp>
        <p:nvSpPr>
          <p:cNvPr id="8" name="TextBox 7">
            <a:extLst>
              <a:ext uri="{FF2B5EF4-FFF2-40B4-BE49-F238E27FC236}">
                <a16:creationId xmlns:a16="http://schemas.microsoft.com/office/drawing/2014/main" id="{A14B5D88-0FEF-4A92-8D1F-2FDA174796E8}"/>
              </a:ext>
            </a:extLst>
          </p:cNvPr>
          <p:cNvSpPr txBox="1"/>
          <p:nvPr/>
        </p:nvSpPr>
        <p:spPr>
          <a:xfrm>
            <a:off x="866310" y="2321465"/>
            <a:ext cx="10487490" cy="3170099"/>
          </a:xfrm>
          <a:prstGeom prst="rect">
            <a:avLst/>
          </a:prstGeom>
          <a:noFill/>
        </p:spPr>
        <p:txBody>
          <a:bodyPr wrap="square" rtlCol="0">
            <a:spAutoFit/>
          </a:bodyPr>
          <a:lstStyle/>
          <a:p>
            <a:pPr marL="342900" indent="-342900">
              <a:buFont typeface="Arial" panose="020B0604020202020204" pitchFamily="34" charset="0"/>
              <a:buChar char="•"/>
            </a:pPr>
            <a:r>
              <a:rPr lang="sv-SE" sz="2000" dirty="0">
                <a:solidFill>
                  <a:schemeClr val="bg1"/>
                </a:solidFill>
              </a:rPr>
              <a:t>Matcherna spelas med 6 utespelare och en målvakt på plan</a:t>
            </a:r>
          </a:p>
          <a:p>
            <a:pPr marL="342900" indent="-342900">
              <a:buFont typeface="Arial" panose="020B0604020202020204" pitchFamily="34" charset="0"/>
              <a:buChar char="•"/>
            </a:pPr>
            <a:r>
              <a:rPr lang="sv-SE" sz="2000" dirty="0">
                <a:solidFill>
                  <a:schemeClr val="bg1"/>
                </a:solidFill>
              </a:rPr>
              <a:t>Vi spelar med sänkt ribba, extra ribba.  </a:t>
            </a:r>
          </a:p>
          <a:p>
            <a:pPr marL="342900" indent="-342900">
              <a:buFont typeface="Arial" panose="020B0604020202020204" pitchFamily="34" charset="0"/>
              <a:buChar char="•"/>
            </a:pPr>
            <a:r>
              <a:rPr lang="sv-SE" sz="2000" dirty="0">
                <a:solidFill>
                  <a:schemeClr val="bg1"/>
                </a:solidFill>
              </a:rPr>
              <a:t>Vi spelar 2 x 20 minuter.</a:t>
            </a:r>
          </a:p>
          <a:p>
            <a:pPr marL="342900" indent="-342900">
              <a:buFont typeface="Arial" panose="020B0604020202020204" pitchFamily="34" charset="0"/>
              <a:buChar char="•"/>
            </a:pPr>
            <a:r>
              <a:rPr lang="sv-SE" sz="2000" dirty="0">
                <a:solidFill>
                  <a:schemeClr val="bg1"/>
                </a:solidFill>
              </a:rPr>
              <a:t>1 minuts utbildningstimeout efter ca 10 minuter per halvlek.</a:t>
            </a:r>
          </a:p>
          <a:p>
            <a:pPr marL="342900" indent="-342900">
              <a:buFont typeface="Arial" panose="020B0604020202020204" pitchFamily="34" charset="0"/>
              <a:buChar char="•"/>
            </a:pPr>
            <a:r>
              <a:rPr lang="sv-SE" sz="2000" dirty="0">
                <a:solidFill>
                  <a:schemeClr val="bg1"/>
                </a:solidFill>
              </a:rPr>
              <a:t>Ingen poängräkning (Nästa år).</a:t>
            </a:r>
          </a:p>
          <a:p>
            <a:pPr marL="342900" indent="-342900">
              <a:buFont typeface="Arial" panose="020B0604020202020204" pitchFamily="34" charset="0"/>
              <a:buChar char="•"/>
            </a:pPr>
            <a:r>
              <a:rPr lang="sv-SE" sz="2000" dirty="0">
                <a:solidFill>
                  <a:schemeClr val="bg1"/>
                </a:solidFill>
              </a:rPr>
              <a:t>Kan vara killar i lagen</a:t>
            </a:r>
          </a:p>
          <a:p>
            <a:pPr marL="342900" indent="-342900">
              <a:buFont typeface="Arial" panose="020B0604020202020204" pitchFamily="34" charset="0"/>
              <a:buChar char="•"/>
            </a:pPr>
            <a:r>
              <a:rPr lang="sv-SE" sz="2000" dirty="0">
                <a:solidFill>
                  <a:schemeClr val="bg1"/>
                </a:solidFill>
              </a:rPr>
              <a:t>Åldersdispenser behövs om man har äldre spelar med </a:t>
            </a:r>
          </a:p>
          <a:p>
            <a:endParaRPr lang="sv-SE" sz="2000" dirty="0">
              <a:solidFill>
                <a:schemeClr val="bg1"/>
              </a:solidFill>
            </a:endParaRPr>
          </a:p>
          <a:p>
            <a:r>
              <a:rPr lang="sv-SE" sz="2000" dirty="0">
                <a:solidFill>
                  <a:schemeClr val="bg1"/>
                </a:solidFill>
              </a:rPr>
              <a:t>Matchvärd – minst en på varje hemma-match </a:t>
            </a:r>
          </a:p>
          <a:p>
            <a:endParaRPr lang="sv-SE" sz="2000" dirty="0">
              <a:solidFill>
                <a:schemeClr val="bg1"/>
              </a:solidFill>
            </a:endParaRPr>
          </a:p>
        </p:txBody>
      </p:sp>
      <p:sp>
        <p:nvSpPr>
          <p:cNvPr id="2" name="Callout: Line with No Border 1">
            <a:extLst>
              <a:ext uri="{FF2B5EF4-FFF2-40B4-BE49-F238E27FC236}">
                <a16:creationId xmlns:a16="http://schemas.microsoft.com/office/drawing/2014/main" id="{7E748D98-E8C3-DFF5-45A4-8E854FE068C6}"/>
              </a:ext>
            </a:extLst>
          </p:cNvPr>
          <p:cNvSpPr/>
          <p:nvPr/>
        </p:nvSpPr>
        <p:spPr>
          <a:xfrm>
            <a:off x="8725526" y="2485369"/>
            <a:ext cx="1319841" cy="250166"/>
          </a:xfrm>
          <a:prstGeom prst="callout1">
            <a:avLst>
              <a:gd name="adj1" fmla="val 53233"/>
              <a:gd name="adj2" fmla="val 1471"/>
              <a:gd name="adj3" fmla="val 26294"/>
              <a:gd name="adj4" fmla="val -85392"/>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Nytt</a:t>
            </a:r>
          </a:p>
        </p:txBody>
      </p:sp>
      <p:pic>
        <p:nvPicPr>
          <p:cNvPr id="10" name="Picture 4" descr="VI på Twitter | VästeråsIrsta HF">
            <a:extLst>
              <a:ext uri="{FF2B5EF4-FFF2-40B4-BE49-F238E27FC236}">
                <a16:creationId xmlns:a16="http://schemas.microsoft.com/office/drawing/2014/main" id="{CB498707-9261-D911-6EB7-F093A53569BF}"/>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907224"/>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A person holding a bottle&#10;&#10;Description automatically generated with low confidence">
            <a:extLst>
              <a:ext uri="{FF2B5EF4-FFF2-40B4-BE49-F238E27FC236}">
                <a16:creationId xmlns:a16="http://schemas.microsoft.com/office/drawing/2014/main" id="{40E96476-2637-4155-8FDB-79D242FFB6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73B8E29-96FB-4AD5-8823-5611E7C76C1A}"/>
              </a:ext>
            </a:extLst>
          </p:cNvPr>
          <p:cNvSpPr txBox="1"/>
          <p:nvPr/>
        </p:nvSpPr>
        <p:spPr>
          <a:xfrm>
            <a:off x="692457" y="365125"/>
            <a:ext cx="8096435" cy="923330"/>
          </a:xfrm>
          <a:prstGeom prst="rect">
            <a:avLst/>
          </a:prstGeom>
          <a:noFill/>
        </p:spPr>
        <p:txBody>
          <a:bodyPr wrap="square" rtlCol="0">
            <a:spAutoFit/>
          </a:bodyPr>
          <a:lstStyle/>
          <a:p>
            <a:r>
              <a:rPr lang="sv-SE" sz="5400" b="1" dirty="0">
                <a:solidFill>
                  <a:schemeClr val="bg1"/>
                </a:solidFill>
              </a:rPr>
              <a:t>Cuper  </a:t>
            </a:r>
            <a:r>
              <a:rPr lang="sv-SE" sz="2800" b="1" dirty="0">
                <a:solidFill>
                  <a:schemeClr val="bg1"/>
                </a:solidFill>
              </a:rPr>
              <a:t> </a:t>
            </a:r>
          </a:p>
        </p:txBody>
      </p:sp>
      <p:sp>
        <p:nvSpPr>
          <p:cNvPr id="8" name="TextBox 7">
            <a:extLst>
              <a:ext uri="{FF2B5EF4-FFF2-40B4-BE49-F238E27FC236}">
                <a16:creationId xmlns:a16="http://schemas.microsoft.com/office/drawing/2014/main" id="{A14B5D88-0FEF-4A92-8D1F-2FDA174796E8}"/>
              </a:ext>
            </a:extLst>
          </p:cNvPr>
          <p:cNvSpPr txBox="1"/>
          <p:nvPr/>
        </p:nvSpPr>
        <p:spPr>
          <a:xfrm>
            <a:off x="928455" y="1976445"/>
            <a:ext cx="10487490" cy="3477875"/>
          </a:xfrm>
          <a:prstGeom prst="rect">
            <a:avLst/>
          </a:prstGeom>
          <a:noFill/>
        </p:spPr>
        <p:txBody>
          <a:bodyPr wrap="square" rtlCol="0">
            <a:spAutoFit/>
          </a:bodyPr>
          <a:lstStyle/>
          <a:p>
            <a:r>
              <a:rPr lang="sv-SE" sz="2000" dirty="0">
                <a:solidFill>
                  <a:schemeClr val="bg1"/>
                </a:solidFill>
              </a:rPr>
              <a:t>Hallbybollen (Jönköping 4-6 januari)</a:t>
            </a:r>
          </a:p>
          <a:p>
            <a:pPr marL="342900" indent="-342900">
              <a:buFont typeface="Arial" panose="020B0604020202020204" pitchFamily="34" charset="0"/>
              <a:buChar char="•"/>
            </a:pPr>
            <a:r>
              <a:rPr lang="sv-SE" sz="2000" dirty="0">
                <a:solidFill>
                  <a:schemeClr val="bg1"/>
                </a:solidFill>
              </a:rPr>
              <a:t>3 lag </a:t>
            </a:r>
          </a:p>
          <a:p>
            <a:pPr marL="342900" indent="-342900">
              <a:buFont typeface="Arial" panose="020B0604020202020204" pitchFamily="34" charset="0"/>
              <a:buChar char="•"/>
            </a:pPr>
            <a:r>
              <a:rPr lang="sv-SE" sz="2000" dirty="0">
                <a:solidFill>
                  <a:schemeClr val="bg1"/>
                </a:solidFill>
              </a:rPr>
              <a:t>Övernattning</a:t>
            </a:r>
          </a:p>
          <a:p>
            <a:endParaRPr lang="sv-SE" sz="2000" dirty="0">
              <a:solidFill>
                <a:schemeClr val="bg1"/>
              </a:solidFill>
            </a:endParaRPr>
          </a:p>
          <a:p>
            <a:r>
              <a:rPr lang="sv-SE" sz="2000" dirty="0" err="1">
                <a:solidFill>
                  <a:schemeClr val="bg1"/>
                </a:solidFill>
              </a:rPr>
              <a:t>IrstaBlixten</a:t>
            </a:r>
            <a:r>
              <a:rPr lang="sv-SE" sz="2000" dirty="0">
                <a:solidFill>
                  <a:schemeClr val="bg1"/>
                </a:solidFill>
              </a:rPr>
              <a:t> 27-29 Mars </a:t>
            </a:r>
          </a:p>
          <a:p>
            <a:pPr marL="342900" indent="-342900">
              <a:buFont typeface="Arial" panose="020B0604020202020204" pitchFamily="34" charset="0"/>
              <a:buChar char="•"/>
            </a:pPr>
            <a:r>
              <a:rPr lang="sv-SE" sz="2000" dirty="0">
                <a:solidFill>
                  <a:schemeClr val="bg1"/>
                </a:solidFill>
              </a:rPr>
              <a:t>3 lag</a:t>
            </a:r>
          </a:p>
          <a:p>
            <a:pPr lvl="1"/>
            <a:endParaRPr lang="sv-SE" sz="2000" dirty="0">
              <a:solidFill>
                <a:schemeClr val="bg1"/>
              </a:solidFill>
            </a:endParaRPr>
          </a:p>
          <a:p>
            <a:r>
              <a:rPr lang="sv-SE" sz="2000" dirty="0">
                <a:solidFill>
                  <a:schemeClr val="bg1"/>
                </a:solidFill>
              </a:rPr>
              <a:t>Preliminärt Sommarcuper (Spelas på gräs)</a:t>
            </a:r>
          </a:p>
          <a:p>
            <a:pPr marL="457200" indent="-457200">
              <a:buFont typeface="+mj-lt"/>
              <a:buAutoNum type="arabicPeriod"/>
            </a:pPr>
            <a:r>
              <a:rPr lang="sv-SE" sz="2000" dirty="0">
                <a:solidFill>
                  <a:schemeClr val="bg1"/>
                </a:solidFill>
              </a:rPr>
              <a:t>Järnvägen Cup (Hallsberg) 31 Maj-1 Juni</a:t>
            </a:r>
          </a:p>
          <a:p>
            <a:pPr marL="457200" indent="-457200">
              <a:buFont typeface="+mj-lt"/>
              <a:buAutoNum type="arabicPeriod"/>
            </a:pPr>
            <a:r>
              <a:rPr lang="sv-SE" sz="2000" dirty="0">
                <a:solidFill>
                  <a:schemeClr val="bg1"/>
                </a:solidFill>
              </a:rPr>
              <a:t>Eken Cup (Stockholm) 14-16 Juni</a:t>
            </a:r>
          </a:p>
          <a:p>
            <a:endParaRPr lang="sv-SE" sz="2000" dirty="0">
              <a:solidFill>
                <a:schemeClr val="bg1"/>
              </a:solidFill>
            </a:endParaRPr>
          </a:p>
        </p:txBody>
      </p:sp>
      <p:sp>
        <p:nvSpPr>
          <p:cNvPr id="2" name="Callout: Line with No Border 1">
            <a:extLst>
              <a:ext uri="{FF2B5EF4-FFF2-40B4-BE49-F238E27FC236}">
                <a16:creationId xmlns:a16="http://schemas.microsoft.com/office/drawing/2014/main" id="{9CD13DF5-AC90-490D-F5F5-3E63B31BAC13}"/>
              </a:ext>
            </a:extLst>
          </p:cNvPr>
          <p:cNvSpPr/>
          <p:nvPr/>
        </p:nvSpPr>
        <p:spPr>
          <a:xfrm>
            <a:off x="6019800" y="2115860"/>
            <a:ext cx="1319841" cy="250166"/>
          </a:xfrm>
          <a:prstGeom prst="callout1">
            <a:avLst>
              <a:gd name="adj1" fmla="val 53233"/>
              <a:gd name="adj2" fmla="val 1471"/>
              <a:gd name="adj3" fmla="val 26294"/>
              <a:gd name="adj4" fmla="val -85392"/>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Nytt</a:t>
            </a:r>
          </a:p>
        </p:txBody>
      </p:sp>
      <p:sp>
        <p:nvSpPr>
          <p:cNvPr id="3" name="Callout: Line with No Border 2">
            <a:extLst>
              <a:ext uri="{FF2B5EF4-FFF2-40B4-BE49-F238E27FC236}">
                <a16:creationId xmlns:a16="http://schemas.microsoft.com/office/drawing/2014/main" id="{E6F4B7AA-31AA-B0DE-C9FC-6DAF62B47058}"/>
              </a:ext>
            </a:extLst>
          </p:cNvPr>
          <p:cNvSpPr/>
          <p:nvPr/>
        </p:nvSpPr>
        <p:spPr>
          <a:xfrm>
            <a:off x="6982286" y="4671711"/>
            <a:ext cx="1319841" cy="250166"/>
          </a:xfrm>
          <a:prstGeom prst="callout1">
            <a:avLst>
              <a:gd name="adj1" fmla="val 53233"/>
              <a:gd name="adj2" fmla="val 1471"/>
              <a:gd name="adj3" fmla="val 26294"/>
              <a:gd name="adj4" fmla="val -85392"/>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Nytt</a:t>
            </a:r>
          </a:p>
        </p:txBody>
      </p:sp>
      <p:sp>
        <p:nvSpPr>
          <p:cNvPr id="10" name="TextBox 9">
            <a:extLst>
              <a:ext uri="{FF2B5EF4-FFF2-40B4-BE49-F238E27FC236}">
                <a16:creationId xmlns:a16="http://schemas.microsoft.com/office/drawing/2014/main" id="{00B1E9A8-03FB-3AE0-124A-C3B237C13823}"/>
              </a:ext>
            </a:extLst>
          </p:cNvPr>
          <p:cNvSpPr txBox="1"/>
          <p:nvPr/>
        </p:nvSpPr>
        <p:spPr>
          <a:xfrm>
            <a:off x="8846444" y="1825625"/>
            <a:ext cx="2967487" cy="1477328"/>
          </a:xfrm>
          <a:prstGeom prst="rect">
            <a:avLst/>
          </a:prstGeom>
          <a:noFill/>
        </p:spPr>
        <p:txBody>
          <a:bodyPr wrap="square" rtlCol="0">
            <a:spAutoFit/>
          </a:bodyPr>
          <a:lstStyle/>
          <a:p>
            <a:r>
              <a:rPr lang="sv-SE" i="1" dirty="0">
                <a:solidFill>
                  <a:schemeClr val="bg1"/>
                </a:solidFill>
              </a:rPr>
              <a:t>Ersätter Kopparcupen med anledning av stort intresse i laget i </a:t>
            </a:r>
            <a:r>
              <a:rPr lang="sv-SE" i="1" dirty="0" err="1">
                <a:solidFill>
                  <a:schemeClr val="bg1"/>
                </a:solidFill>
              </a:rPr>
              <a:t>kobination</a:t>
            </a:r>
            <a:r>
              <a:rPr lang="sv-SE" i="1" dirty="0">
                <a:solidFill>
                  <a:schemeClr val="bg1"/>
                </a:solidFill>
              </a:rPr>
              <a:t> med begränsning av storlek på lag hos Kopparcupen</a:t>
            </a:r>
          </a:p>
        </p:txBody>
      </p:sp>
      <p:cxnSp>
        <p:nvCxnSpPr>
          <p:cNvPr id="12" name="Straight Arrow Connector 11">
            <a:extLst>
              <a:ext uri="{FF2B5EF4-FFF2-40B4-BE49-F238E27FC236}">
                <a16:creationId xmlns:a16="http://schemas.microsoft.com/office/drawing/2014/main" id="{891A8B72-DCBD-F026-8BE0-7E5A8BC79BA2}"/>
              </a:ext>
            </a:extLst>
          </p:cNvPr>
          <p:cNvCxnSpPr/>
          <p:nvPr/>
        </p:nvCxnSpPr>
        <p:spPr>
          <a:xfrm flipH="1">
            <a:off x="4859546" y="2564289"/>
            <a:ext cx="3640347"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4" descr="VI på Twitter | VästeråsIrsta HF">
            <a:extLst>
              <a:ext uri="{FF2B5EF4-FFF2-40B4-BE49-F238E27FC236}">
                <a16:creationId xmlns:a16="http://schemas.microsoft.com/office/drawing/2014/main" id="{885DDCD4-1D84-EF1D-8A30-E8150BEB46ED}"/>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4353909"/>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erson holding a bottle&#10;&#10;Description automatically generated with low confidence">
            <a:extLst>
              <a:ext uri="{FF2B5EF4-FFF2-40B4-BE49-F238E27FC236}">
                <a16:creationId xmlns:a16="http://schemas.microsoft.com/office/drawing/2014/main" id="{BD1CB011-E10A-445C-3378-2B7BA75663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73B8E29-96FB-4AD5-8823-5611E7C76C1A}"/>
              </a:ext>
            </a:extLst>
          </p:cNvPr>
          <p:cNvSpPr txBox="1"/>
          <p:nvPr/>
        </p:nvSpPr>
        <p:spPr>
          <a:xfrm>
            <a:off x="692457" y="365125"/>
            <a:ext cx="8096435" cy="923330"/>
          </a:xfrm>
          <a:prstGeom prst="rect">
            <a:avLst/>
          </a:prstGeom>
          <a:noFill/>
        </p:spPr>
        <p:txBody>
          <a:bodyPr wrap="square" rtlCol="0">
            <a:spAutoFit/>
          </a:bodyPr>
          <a:lstStyle/>
          <a:p>
            <a:r>
              <a:rPr lang="sv-SE" sz="5400" b="1" dirty="0">
                <a:solidFill>
                  <a:schemeClr val="bg1"/>
                </a:solidFill>
              </a:rPr>
              <a:t>Kläder vid matcher</a:t>
            </a:r>
          </a:p>
        </p:txBody>
      </p:sp>
      <p:sp>
        <p:nvSpPr>
          <p:cNvPr id="8" name="TextBox 7">
            <a:extLst>
              <a:ext uri="{FF2B5EF4-FFF2-40B4-BE49-F238E27FC236}">
                <a16:creationId xmlns:a16="http://schemas.microsoft.com/office/drawing/2014/main" id="{A14B5D88-0FEF-4A92-8D1F-2FDA174796E8}"/>
              </a:ext>
            </a:extLst>
          </p:cNvPr>
          <p:cNvSpPr txBox="1"/>
          <p:nvPr/>
        </p:nvSpPr>
        <p:spPr>
          <a:xfrm>
            <a:off x="692457" y="1464816"/>
            <a:ext cx="10475651" cy="4708981"/>
          </a:xfrm>
          <a:prstGeom prst="rect">
            <a:avLst/>
          </a:prstGeom>
          <a:noFill/>
        </p:spPr>
        <p:txBody>
          <a:bodyPr wrap="square" rtlCol="0">
            <a:spAutoFit/>
          </a:bodyPr>
          <a:lstStyle/>
          <a:p>
            <a:r>
              <a:rPr lang="sv-SE" sz="2000" u="sng" dirty="0">
                <a:solidFill>
                  <a:schemeClr val="bg1"/>
                </a:solidFill>
              </a:rPr>
              <a:t>Matchklädsel</a:t>
            </a:r>
            <a:r>
              <a:rPr lang="sv-SE" sz="2000" dirty="0">
                <a:solidFill>
                  <a:schemeClr val="bg1"/>
                </a:solidFill>
              </a:rPr>
              <a:t> </a:t>
            </a:r>
          </a:p>
          <a:p>
            <a:r>
              <a:rPr lang="sv-SE" sz="2000" dirty="0">
                <a:solidFill>
                  <a:schemeClr val="bg1"/>
                </a:solidFill>
              </a:rPr>
              <a:t>Svarta shorts, vita strumpor och vit matchtröja (Lånas från föreningen som tidigare)</a:t>
            </a:r>
          </a:p>
          <a:p>
            <a:endParaRPr lang="sv-SE" sz="2000" dirty="0">
              <a:solidFill>
                <a:schemeClr val="bg1"/>
              </a:solidFill>
            </a:endParaRPr>
          </a:p>
          <a:p>
            <a:r>
              <a:rPr lang="sv-SE" sz="2000" u="sng" dirty="0">
                <a:solidFill>
                  <a:schemeClr val="bg1"/>
                </a:solidFill>
              </a:rPr>
              <a:t>Svart matchtröja</a:t>
            </a:r>
          </a:p>
          <a:p>
            <a:r>
              <a:rPr lang="sv-SE" sz="2000" dirty="0">
                <a:solidFill>
                  <a:schemeClr val="bg1"/>
                </a:solidFill>
              </a:rPr>
              <a:t>Borta match/träningströja (som våra sponsorer ordnat till oss)</a:t>
            </a:r>
          </a:p>
          <a:p>
            <a:r>
              <a:rPr lang="sv-SE" sz="2000" dirty="0">
                <a:solidFill>
                  <a:schemeClr val="bg1"/>
                </a:solidFill>
              </a:rPr>
              <a:t>Den ska alltid tas med på matcher, ibland är vi hemma-lag även om vi är i en annan stad.</a:t>
            </a:r>
          </a:p>
          <a:p>
            <a:endParaRPr lang="sv-SE" sz="2000" dirty="0">
              <a:solidFill>
                <a:schemeClr val="bg1"/>
              </a:solidFill>
            </a:endParaRPr>
          </a:p>
          <a:p>
            <a:r>
              <a:rPr lang="sv-SE" sz="2000" u="sng" dirty="0">
                <a:solidFill>
                  <a:schemeClr val="bg1"/>
                </a:solidFill>
              </a:rPr>
              <a:t>Inköp av nya kläder</a:t>
            </a:r>
          </a:p>
          <a:p>
            <a:r>
              <a:rPr lang="sv-SE" sz="2000" dirty="0">
                <a:solidFill>
                  <a:schemeClr val="bg1"/>
                </a:solidFill>
              </a:rPr>
              <a:t>Träningsoverall, träningströjor </a:t>
            </a:r>
            <a:r>
              <a:rPr lang="sv-SE" sz="2000" dirty="0" err="1">
                <a:solidFill>
                  <a:schemeClr val="bg1"/>
                </a:solidFill>
              </a:rPr>
              <a:t>etc</a:t>
            </a:r>
            <a:r>
              <a:rPr lang="sv-SE" sz="2000" dirty="0">
                <a:solidFill>
                  <a:schemeClr val="bg1"/>
                </a:solidFill>
              </a:rPr>
              <a:t> träningströjor </a:t>
            </a:r>
            <a:r>
              <a:rPr lang="sv-SE" sz="2000" dirty="0" err="1">
                <a:solidFill>
                  <a:schemeClr val="bg1"/>
                </a:solidFill>
              </a:rPr>
              <a:t>intersports</a:t>
            </a:r>
            <a:r>
              <a:rPr lang="sv-SE" sz="2000" dirty="0">
                <a:solidFill>
                  <a:schemeClr val="bg1"/>
                </a:solidFill>
              </a:rPr>
              <a:t> </a:t>
            </a:r>
            <a:r>
              <a:rPr lang="sv-SE" sz="2000" dirty="0" err="1">
                <a:solidFill>
                  <a:schemeClr val="bg1"/>
                </a:solidFill>
              </a:rPr>
              <a:t>teamssales</a:t>
            </a:r>
            <a:r>
              <a:rPr lang="sv-SE" sz="2000" dirty="0">
                <a:solidFill>
                  <a:schemeClr val="bg1"/>
                </a:solidFill>
              </a:rPr>
              <a:t>. </a:t>
            </a:r>
            <a:r>
              <a:rPr lang="sv-SE" sz="2000" dirty="0">
                <a:solidFill>
                  <a:schemeClr val="bg1"/>
                </a:solidFill>
                <a:hlinkClick r:id="rId4"/>
              </a:rPr>
              <a:t>https://team.intersport.se/vasterasirsta-hf</a:t>
            </a:r>
            <a:r>
              <a:rPr lang="sv-SE" sz="2000" dirty="0">
                <a:solidFill>
                  <a:schemeClr val="bg1"/>
                </a:solidFill>
              </a:rPr>
              <a:t>. </a:t>
            </a:r>
          </a:p>
          <a:p>
            <a:endParaRPr lang="sv-SE" sz="2000" dirty="0">
              <a:solidFill>
                <a:schemeClr val="bg1"/>
              </a:solidFill>
            </a:endParaRPr>
          </a:p>
          <a:p>
            <a:r>
              <a:rPr lang="sv-SE" sz="2000" dirty="0">
                <a:solidFill>
                  <a:schemeClr val="bg1"/>
                </a:solidFill>
              </a:rPr>
              <a:t>På träningar får de ha vad de vill på sig.</a:t>
            </a:r>
          </a:p>
          <a:p>
            <a:endParaRPr lang="sv-SE" sz="2000" dirty="0">
              <a:solidFill>
                <a:schemeClr val="bg1"/>
              </a:solidFill>
            </a:endParaRPr>
          </a:p>
          <a:p>
            <a:endParaRPr lang="sv-SE" sz="2000" dirty="0">
              <a:solidFill>
                <a:schemeClr val="bg1"/>
              </a:solidFill>
            </a:endParaRPr>
          </a:p>
          <a:p>
            <a:endParaRPr lang="sv-SE" sz="2000" dirty="0">
              <a:solidFill>
                <a:schemeClr val="bg1"/>
              </a:solidFill>
            </a:endParaRPr>
          </a:p>
        </p:txBody>
      </p:sp>
      <p:pic>
        <p:nvPicPr>
          <p:cNvPr id="3" name="Picture 4" descr="VI på Twitter | VästeråsIrsta HF">
            <a:extLst>
              <a:ext uri="{FF2B5EF4-FFF2-40B4-BE49-F238E27FC236}">
                <a16:creationId xmlns:a16="http://schemas.microsoft.com/office/drawing/2014/main" id="{2F76FC72-E47F-C0FE-6413-08C5F2B6F4F4}"/>
              </a:ext>
            </a:extLst>
          </p:cNvPr>
          <p:cNvPicPr>
            <a:picLocks noChangeAspect="1" noChangeArrowheads="1"/>
          </p:cNvPicPr>
          <p:nvPr/>
        </p:nvPicPr>
        <p:blipFill>
          <a:blip r:embed="rId5">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393643"/>
      </p:ext>
    </p:extLst>
  </p:cSld>
  <p:clrMapOvr>
    <a:masterClrMapping/>
  </p:clrMapOvr>
  <p:transition spd="slow">
    <p:push dir="u"/>
  </p:transition>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A person holding a bottle&#10;&#10;Description automatically generated with low confidence">
            <a:extLst>
              <a:ext uri="{FF2B5EF4-FFF2-40B4-BE49-F238E27FC236}">
                <a16:creationId xmlns:a16="http://schemas.microsoft.com/office/drawing/2014/main" id="{FA18C1EB-66A1-3D46-6065-738EBBCF6E1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8C1F8115-B364-48BC-AEB7-6F0E9D8203E1}"/>
              </a:ext>
            </a:extLst>
          </p:cNvPr>
          <p:cNvSpPr>
            <a:spLocks noGrp="1"/>
          </p:cNvSpPr>
          <p:nvPr>
            <p:ph type="title"/>
          </p:nvPr>
        </p:nvSpPr>
        <p:spPr/>
        <p:txBody>
          <a:bodyPr/>
          <a:lstStyle/>
          <a:p>
            <a:endParaRPr lang="sv-SE"/>
          </a:p>
        </p:txBody>
      </p:sp>
      <p:sp>
        <p:nvSpPr>
          <p:cNvPr id="7" name="TextBox 6">
            <a:extLst>
              <a:ext uri="{FF2B5EF4-FFF2-40B4-BE49-F238E27FC236}">
                <a16:creationId xmlns:a16="http://schemas.microsoft.com/office/drawing/2014/main" id="{773B8E29-96FB-4AD5-8823-5611E7C76C1A}"/>
              </a:ext>
            </a:extLst>
          </p:cNvPr>
          <p:cNvSpPr txBox="1"/>
          <p:nvPr/>
        </p:nvSpPr>
        <p:spPr>
          <a:xfrm>
            <a:off x="796587" y="256210"/>
            <a:ext cx="8096435" cy="923330"/>
          </a:xfrm>
          <a:prstGeom prst="rect">
            <a:avLst/>
          </a:prstGeom>
          <a:noFill/>
        </p:spPr>
        <p:txBody>
          <a:bodyPr wrap="square" rtlCol="0">
            <a:spAutoFit/>
          </a:bodyPr>
          <a:lstStyle/>
          <a:p>
            <a:r>
              <a:rPr lang="sv-SE" sz="5400" b="1" dirty="0">
                <a:solidFill>
                  <a:schemeClr val="bg1"/>
                </a:solidFill>
              </a:rPr>
              <a:t>#SCHYSSTMATCH </a:t>
            </a:r>
          </a:p>
        </p:txBody>
      </p:sp>
      <p:pic>
        <p:nvPicPr>
          <p:cNvPr id="3" name="Picture 2">
            <a:extLst>
              <a:ext uri="{FF2B5EF4-FFF2-40B4-BE49-F238E27FC236}">
                <a16:creationId xmlns:a16="http://schemas.microsoft.com/office/drawing/2014/main" id="{54AE1B6C-4114-6F0F-1636-1B20985C08B7}"/>
              </a:ext>
            </a:extLst>
          </p:cNvPr>
          <p:cNvPicPr>
            <a:picLocks noChangeAspect="1"/>
          </p:cNvPicPr>
          <p:nvPr/>
        </p:nvPicPr>
        <p:blipFill>
          <a:blip r:embed="rId3"/>
          <a:stretch>
            <a:fillRect/>
          </a:stretch>
        </p:blipFill>
        <p:spPr>
          <a:xfrm>
            <a:off x="203042" y="1536125"/>
            <a:ext cx="7867290" cy="1908804"/>
          </a:xfrm>
          <a:prstGeom prst="rect">
            <a:avLst/>
          </a:prstGeom>
        </p:spPr>
      </p:pic>
      <p:pic>
        <p:nvPicPr>
          <p:cNvPr id="9" name="Picture 2" descr="Logga">
            <a:extLst>
              <a:ext uri="{FF2B5EF4-FFF2-40B4-BE49-F238E27FC236}">
                <a16:creationId xmlns:a16="http://schemas.microsoft.com/office/drawing/2014/main" id="{5C268575-7142-A97C-AECB-22DCB4F4E6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29565" y="139939"/>
            <a:ext cx="2449902" cy="244990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A3CFBE89-5759-D5B3-3AA2-EB041807A24D}"/>
              </a:ext>
            </a:extLst>
          </p:cNvPr>
          <p:cNvPicPr>
            <a:picLocks noChangeAspect="1"/>
          </p:cNvPicPr>
          <p:nvPr/>
        </p:nvPicPr>
        <p:blipFill>
          <a:blip r:embed="rId5"/>
          <a:stretch>
            <a:fillRect/>
          </a:stretch>
        </p:blipFill>
        <p:spPr>
          <a:xfrm>
            <a:off x="8146532" y="2657309"/>
            <a:ext cx="2976379" cy="4114994"/>
          </a:xfrm>
          <a:prstGeom prst="rect">
            <a:avLst/>
          </a:prstGeom>
        </p:spPr>
      </p:pic>
      <p:cxnSp>
        <p:nvCxnSpPr>
          <p:cNvPr id="22" name="Straight Arrow Connector 21">
            <a:extLst>
              <a:ext uri="{FF2B5EF4-FFF2-40B4-BE49-F238E27FC236}">
                <a16:creationId xmlns:a16="http://schemas.microsoft.com/office/drawing/2014/main" id="{148C37EB-F173-413F-A75D-A8531B63DEB7}"/>
              </a:ext>
            </a:extLst>
          </p:cNvPr>
          <p:cNvCxnSpPr/>
          <p:nvPr/>
        </p:nvCxnSpPr>
        <p:spPr>
          <a:xfrm>
            <a:off x="3873500" y="5016500"/>
            <a:ext cx="3086100" cy="0"/>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5767D7AE-7B69-E055-3D5A-5C49FE626486}"/>
              </a:ext>
            </a:extLst>
          </p:cNvPr>
          <p:cNvSpPr txBox="1"/>
          <p:nvPr/>
        </p:nvSpPr>
        <p:spPr>
          <a:xfrm>
            <a:off x="2019300" y="4737100"/>
            <a:ext cx="1854200" cy="584775"/>
          </a:xfrm>
          <a:prstGeom prst="rect">
            <a:avLst/>
          </a:prstGeom>
          <a:noFill/>
        </p:spPr>
        <p:txBody>
          <a:bodyPr wrap="square" rtlCol="0">
            <a:spAutoFit/>
          </a:bodyPr>
          <a:lstStyle/>
          <a:p>
            <a:r>
              <a:rPr lang="sv-SE" sz="3200" dirty="0">
                <a:hlinkClick r:id="rId6"/>
              </a:rPr>
              <a:t>LÄNK</a:t>
            </a:r>
            <a:endParaRPr lang="sv-SE" dirty="0"/>
          </a:p>
        </p:txBody>
      </p:sp>
    </p:spTree>
    <p:extLst>
      <p:ext uri="{BB962C8B-B14F-4D97-AF65-F5344CB8AC3E}">
        <p14:creationId xmlns:p14="http://schemas.microsoft.com/office/powerpoint/2010/main" val="1490177564"/>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1F8115-B364-48BC-AEB7-6F0E9D8203E1}"/>
              </a:ext>
            </a:extLst>
          </p:cNvPr>
          <p:cNvSpPr>
            <a:spLocks noGrp="1"/>
          </p:cNvSpPr>
          <p:nvPr>
            <p:ph type="title"/>
          </p:nvPr>
        </p:nvSpPr>
        <p:spPr/>
        <p:txBody>
          <a:bodyPr/>
          <a:lstStyle/>
          <a:p>
            <a:endParaRPr lang="sv-SE"/>
          </a:p>
        </p:txBody>
      </p:sp>
      <p:sp>
        <p:nvSpPr>
          <p:cNvPr id="5" name="Content Placeholder 4">
            <a:extLst>
              <a:ext uri="{FF2B5EF4-FFF2-40B4-BE49-F238E27FC236}">
                <a16:creationId xmlns:a16="http://schemas.microsoft.com/office/drawing/2014/main" id="{B0FD06EE-1C0E-4819-848B-65C5871EAA76}"/>
              </a:ext>
            </a:extLst>
          </p:cNvPr>
          <p:cNvSpPr>
            <a:spLocks noGrp="1"/>
          </p:cNvSpPr>
          <p:nvPr>
            <p:ph sz="half" idx="1"/>
          </p:nvPr>
        </p:nvSpPr>
        <p:spPr/>
        <p:txBody>
          <a:bodyPr/>
          <a:lstStyle/>
          <a:p>
            <a:endParaRPr lang="sv-SE"/>
          </a:p>
        </p:txBody>
      </p:sp>
      <p:sp>
        <p:nvSpPr>
          <p:cNvPr id="6" name="Content Placeholder 5">
            <a:extLst>
              <a:ext uri="{FF2B5EF4-FFF2-40B4-BE49-F238E27FC236}">
                <a16:creationId xmlns:a16="http://schemas.microsoft.com/office/drawing/2014/main" id="{BD97FA59-ED46-4E68-B276-96E30407C2F7}"/>
              </a:ext>
            </a:extLst>
          </p:cNvPr>
          <p:cNvSpPr>
            <a:spLocks noGrp="1"/>
          </p:cNvSpPr>
          <p:nvPr>
            <p:ph sz="half" idx="2"/>
          </p:nvPr>
        </p:nvSpPr>
        <p:spPr/>
        <p:txBody>
          <a:bodyPr/>
          <a:lstStyle/>
          <a:p>
            <a:endParaRPr lang="sv-SE"/>
          </a:p>
        </p:txBody>
      </p:sp>
      <p:pic>
        <p:nvPicPr>
          <p:cNvPr id="1026" name="Picture 2" descr="A person holding a bottle&#10;&#10;Description automatically generated with low confidence">
            <a:extLst>
              <a:ext uri="{FF2B5EF4-FFF2-40B4-BE49-F238E27FC236}">
                <a16:creationId xmlns:a16="http://schemas.microsoft.com/office/drawing/2014/main" id="{B0AC36FB-D4AD-40B2-A03C-E332B8BEFA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73B8E29-96FB-4AD5-8823-5611E7C76C1A}"/>
              </a:ext>
            </a:extLst>
          </p:cNvPr>
          <p:cNvSpPr txBox="1"/>
          <p:nvPr/>
        </p:nvSpPr>
        <p:spPr>
          <a:xfrm>
            <a:off x="692457" y="365125"/>
            <a:ext cx="8096435" cy="923330"/>
          </a:xfrm>
          <a:prstGeom prst="rect">
            <a:avLst/>
          </a:prstGeom>
          <a:noFill/>
        </p:spPr>
        <p:txBody>
          <a:bodyPr wrap="square" rtlCol="0">
            <a:spAutoFit/>
          </a:bodyPr>
          <a:lstStyle/>
          <a:p>
            <a:r>
              <a:rPr lang="sv-SE" sz="5400" b="1" dirty="0">
                <a:solidFill>
                  <a:schemeClr val="bg1"/>
                </a:solidFill>
              </a:rPr>
              <a:t>Kommunikationsvägar </a:t>
            </a:r>
            <a:r>
              <a:rPr lang="sv-SE" sz="2800" b="1" dirty="0">
                <a:solidFill>
                  <a:schemeClr val="bg1"/>
                </a:solidFill>
              </a:rPr>
              <a:t>  </a:t>
            </a:r>
          </a:p>
        </p:txBody>
      </p:sp>
      <p:sp>
        <p:nvSpPr>
          <p:cNvPr id="8" name="TextBox 7">
            <a:extLst>
              <a:ext uri="{FF2B5EF4-FFF2-40B4-BE49-F238E27FC236}">
                <a16:creationId xmlns:a16="http://schemas.microsoft.com/office/drawing/2014/main" id="{A14B5D88-0FEF-4A92-8D1F-2FDA174796E8}"/>
              </a:ext>
            </a:extLst>
          </p:cNvPr>
          <p:cNvSpPr txBox="1"/>
          <p:nvPr/>
        </p:nvSpPr>
        <p:spPr>
          <a:xfrm>
            <a:off x="838200" y="1513379"/>
            <a:ext cx="8096435" cy="5324535"/>
          </a:xfrm>
          <a:prstGeom prst="rect">
            <a:avLst/>
          </a:prstGeom>
          <a:noFill/>
        </p:spPr>
        <p:txBody>
          <a:bodyPr wrap="square" rtlCol="0">
            <a:spAutoFit/>
          </a:bodyPr>
          <a:lstStyle/>
          <a:p>
            <a:r>
              <a:rPr lang="sv-SE" sz="2000" dirty="0">
                <a:solidFill>
                  <a:schemeClr val="bg1"/>
                </a:solidFill>
              </a:rPr>
              <a:t>• VI använder mailutskick för information</a:t>
            </a:r>
          </a:p>
          <a:p>
            <a:r>
              <a:rPr lang="sv-SE" sz="2000" dirty="0">
                <a:solidFill>
                  <a:schemeClr val="bg1"/>
                </a:solidFill>
              </a:rPr>
              <a:t>    Alla utskick går att se i </a:t>
            </a:r>
            <a:r>
              <a:rPr lang="sv-SE" sz="2000" dirty="0" err="1">
                <a:solidFill>
                  <a:schemeClr val="bg1"/>
                </a:solidFill>
              </a:rPr>
              <a:t>SportAdmin</a:t>
            </a:r>
            <a:r>
              <a:rPr lang="sv-SE" sz="2000" dirty="0">
                <a:solidFill>
                  <a:schemeClr val="bg1"/>
                </a:solidFill>
              </a:rPr>
              <a:t> under Inkorg</a:t>
            </a:r>
          </a:p>
          <a:p>
            <a:endParaRPr lang="sv-SE" sz="2000" dirty="0">
              <a:solidFill>
                <a:schemeClr val="bg1"/>
              </a:solidFill>
            </a:endParaRPr>
          </a:p>
          <a:p>
            <a:endParaRPr lang="sv-SE" sz="2000" dirty="0">
              <a:solidFill>
                <a:schemeClr val="bg1"/>
              </a:solidFill>
            </a:endParaRPr>
          </a:p>
          <a:p>
            <a:endParaRPr lang="sv-SE" sz="2000" dirty="0">
              <a:solidFill>
                <a:schemeClr val="bg1"/>
              </a:solidFill>
            </a:endParaRPr>
          </a:p>
          <a:p>
            <a:r>
              <a:rPr lang="sv-SE" sz="2000" dirty="0">
                <a:solidFill>
                  <a:schemeClr val="bg1"/>
                </a:solidFill>
              </a:rPr>
              <a:t>• </a:t>
            </a:r>
            <a:r>
              <a:rPr lang="sv-SE" sz="2000" dirty="0" err="1">
                <a:solidFill>
                  <a:schemeClr val="bg1"/>
                </a:solidFill>
              </a:rPr>
              <a:t>WhatsApp</a:t>
            </a:r>
            <a:endParaRPr lang="sv-SE" sz="2000" dirty="0">
              <a:solidFill>
                <a:schemeClr val="bg1"/>
              </a:solidFill>
            </a:endParaRPr>
          </a:p>
          <a:p>
            <a:r>
              <a:rPr lang="sv-SE" sz="2000" dirty="0">
                <a:solidFill>
                  <a:schemeClr val="bg1"/>
                </a:solidFill>
              </a:rPr>
              <a:t> Används då vi behöver nå ut med kort varsel eller om vi </a:t>
            </a:r>
            <a:br>
              <a:rPr lang="sv-SE" sz="2000" dirty="0">
                <a:solidFill>
                  <a:schemeClr val="bg1"/>
                </a:solidFill>
              </a:rPr>
            </a:br>
            <a:r>
              <a:rPr lang="sv-SE" sz="2000" dirty="0">
                <a:solidFill>
                  <a:schemeClr val="bg1"/>
                </a:solidFill>
              </a:rPr>
              <a:t>behöver få bekräftelse på om infon har nått fram.</a:t>
            </a:r>
          </a:p>
          <a:p>
            <a:endParaRPr lang="sv-SE" sz="2000" dirty="0">
              <a:solidFill>
                <a:schemeClr val="bg1"/>
              </a:solidFill>
            </a:endParaRPr>
          </a:p>
          <a:p>
            <a:endParaRPr lang="sv-SE" sz="2000" dirty="0">
              <a:solidFill>
                <a:schemeClr val="bg1"/>
              </a:solidFill>
            </a:endParaRPr>
          </a:p>
          <a:p>
            <a:endParaRPr lang="sv-SE" sz="2000" dirty="0">
              <a:solidFill>
                <a:schemeClr val="bg1"/>
              </a:solidFill>
            </a:endParaRPr>
          </a:p>
          <a:p>
            <a:r>
              <a:rPr lang="sv-SE" sz="2000" dirty="0">
                <a:solidFill>
                  <a:schemeClr val="bg1"/>
                </a:solidFill>
              </a:rPr>
              <a:t>• Social media</a:t>
            </a:r>
          </a:p>
          <a:p>
            <a:r>
              <a:rPr lang="sv-SE" sz="2000" dirty="0" err="1">
                <a:solidFill>
                  <a:schemeClr val="bg1"/>
                </a:solidFill>
              </a:rPr>
              <a:t>Instagram</a:t>
            </a:r>
            <a:r>
              <a:rPr lang="sv-SE" sz="2000" dirty="0">
                <a:solidFill>
                  <a:schemeClr val="bg1"/>
                </a:solidFill>
              </a:rPr>
              <a:t> – Från och med förra årets </a:t>
            </a:r>
            <a:r>
              <a:rPr lang="sv-SE" sz="2000" dirty="0" err="1">
                <a:solidFill>
                  <a:schemeClr val="bg1"/>
                </a:solidFill>
              </a:rPr>
              <a:t>föräldrarmöte</a:t>
            </a:r>
            <a:r>
              <a:rPr lang="sv-SE" sz="2000" dirty="0">
                <a:solidFill>
                  <a:schemeClr val="bg1"/>
                </a:solidFill>
              </a:rPr>
              <a:t> så visades ett </a:t>
            </a:r>
            <a:br>
              <a:rPr lang="sv-SE" sz="2000" dirty="0">
                <a:solidFill>
                  <a:schemeClr val="bg1"/>
                </a:solidFill>
              </a:rPr>
            </a:br>
            <a:r>
              <a:rPr lang="sv-SE" sz="2000" dirty="0">
                <a:solidFill>
                  <a:schemeClr val="bg1"/>
                </a:solidFill>
              </a:rPr>
              <a:t>stort intresse för att laget ska dela sina framsteg och äventyr. </a:t>
            </a:r>
            <a:br>
              <a:rPr lang="sv-SE" sz="2000" dirty="0">
                <a:solidFill>
                  <a:schemeClr val="bg1"/>
                </a:solidFill>
              </a:rPr>
            </a:br>
            <a:r>
              <a:rPr lang="sv-SE" sz="2000" dirty="0" err="1">
                <a:solidFill>
                  <a:schemeClr val="bg1"/>
                </a:solidFill>
              </a:rPr>
              <a:t>Instagram</a:t>
            </a:r>
            <a:r>
              <a:rPr lang="sv-SE" sz="2000" dirty="0">
                <a:solidFill>
                  <a:schemeClr val="bg1"/>
                </a:solidFill>
              </a:rPr>
              <a:t> vann omröstningen och sedan dess har Sandra drivit kontot.</a:t>
            </a:r>
          </a:p>
          <a:p>
            <a:r>
              <a:rPr lang="sv-SE" sz="2000" dirty="0">
                <a:solidFill>
                  <a:schemeClr val="bg1"/>
                </a:solidFill>
              </a:rPr>
              <a:t> </a:t>
            </a:r>
          </a:p>
          <a:p>
            <a:endParaRPr lang="sv-SE" sz="2000" dirty="0">
              <a:solidFill>
                <a:schemeClr val="bg1"/>
              </a:solidFill>
            </a:endParaRPr>
          </a:p>
        </p:txBody>
      </p:sp>
      <p:pic>
        <p:nvPicPr>
          <p:cNvPr id="2054" name="Picture 6" descr="Instagram - Wikipedia">
            <a:extLst>
              <a:ext uri="{FF2B5EF4-FFF2-40B4-BE49-F238E27FC236}">
                <a16:creationId xmlns:a16="http://schemas.microsoft.com/office/drawing/2014/main" id="{93E9EB37-4DFE-339B-9214-DDD5BF058B4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0469" y="5339740"/>
            <a:ext cx="451490" cy="45149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58D3397F-C979-7441-29D4-D490121774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35688" y="4909950"/>
            <a:ext cx="1625765" cy="160753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VI på Twitter | VästeråsIrsta HF">
            <a:extLst>
              <a:ext uri="{FF2B5EF4-FFF2-40B4-BE49-F238E27FC236}">
                <a16:creationId xmlns:a16="http://schemas.microsoft.com/office/drawing/2014/main" id="{35F59EEA-84BA-05BC-3304-A233983846BD}"/>
              </a:ext>
            </a:extLst>
          </p:cNvPr>
          <p:cNvPicPr>
            <a:picLocks noChangeAspect="1" noChangeArrowheads="1"/>
          </p:cNvPicPr>
          <p:nvPr/>
        </p:nvPicPr>
        <p:blipFill>
          <a:blip r:embed="rId5">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D5B7015-3547-2C54-BA56-2E9B9C9A704F}"/>
              </a:ext>
            </a:extLst>
          </p:cNvPr>
          <p:cNvPicPr>
            <a:picLocks noChangeAspect="1"/>
          </p:cNvPicPr>
          <p:nvPr/>
        </p:nvPicPr>
        <p:blipFill>
          <a:blip r:embed="rId6"/>
          <a:stretch>
            <a:fillRect/>
          </a:stretch>
        </p:blipFill>
        <p:spPr>
          <a:xfrm>
            <a:off x="9772835" y="2883948"/>
            <a:ext cx="1444031" cy="1738312"/>
          </a:xfrm>
          <a:prstGeom prst="rect">
            <a:avLst/>
          </a:prstGeom>
        </p:spPr>
      </p:pic>
      <p:pic>
        <p:nvPicPr>
          <p:cNvPr id="2058" name="Picture 10" descr="WhatsApp Messenger i App Store">
            <a:extLst>
              <a:ext uri="{FF2B5EF4-FFF2-40B4-BE49-F238E27FC236}">
                <a16:creationId xmlns:a16="http://schemas.microsoft.com/office/drawing/2014/main" id="{DFC09099-C02A-A81A-739C-E4243BEA09AB}"/>
              </a:ext>
            </a:extLst>
          </p:cNvPr>
          <p:cNvPicPr>
            <a:picLocks noChangeAspect="1" noChangeArrowheads="1"/>
          </p:cNvPicPr>
          <p:nvPr/>
        </p:nvPicPr>
        <p:blipFill>
          <a:blip r:embed="rId7">
            <a:clrChange>
              <a:clrFrom>
                <a:srgbClr val="F8F8F8"/>
              </a:clrFrom>
              <a:clrTo>
                <a:srgbClr val="F8F8F8">
                  <a:alpha val="0"/>
                </a:srgbClr>
              </a:clrTo>
            </a:clrChange>
            <a:extLst>
              <a:ext uri="{28A0092B-C50C-407E-A947-70E740481C1C}">
                <a14:useLocalDpi xmlns:a14="http://schemas.microsoft.com/office/drawing/2010/main" val="0"/>
              </a:ext>
            </a:extLst>
          </a:blip>
          <a:srcRect/>
          <a:stretch>
            <a:fillRect/>
          </a:stretch>
        </p:blipFill>
        <p:spPr bwMode="auto">
          <a:xfrm>
            <a:off x="-395324" y="3349639"/>
            <a:ext cx="1756027" cy="92333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SportAdmin: Ledare &amp; medlemmar – Appar på Google Play">
            <a:extLst>
              <a:ext uri="{FF2B5EF4-FFF2-40B4-BE49-F238E27FC236}">
                <a16:creationId xmlns:a16="http://schemas.microsoft.com/office/drawing/2014/main" id="{88463744-92BD-018C-7A4B-CDF5620DB9C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2919" y="1486389"/>
            <a:ext cx="675281" cy="67528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a:extLst>
              <a:ext uri="{FF2B5EF4-FFF2-40B4-BE49-F238E27FC236}">
                <a16:creationId xmlns:a16="http://schemas.microsoft.com/office/drawing/2014/main" id="{CE4C8E4B-7DBF-7525-1228-93FEB873CF4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52602"/>
          <a:stretch>
            <a:fillRect/>
          </a:stretch>
        </p:blipFill>
        <p:spPr bwMode="auto">
          <a:xfrm>
            <a:off x="7283658" y="1144587"/>
            <a:ext cx="1641475" cy="1625282"/>
          </a:xfrm>
          <a:prstGeom prst="rect">
            <a:avLst/>
          </a:prstGeom>
          <a:noFill/>
          <a:extLst>
            <a:ext uri="{909E8E84-426E-40DD-AFC4-6F175D3DCCD1}">
              <a14:hiddenFill xmlns:a14="http://schemas.microsoft.com/office/drawing/2010/main">
                <a:solidFill>
                  <a:srgbClr val="FFFFFF"/>
                </a:solidFill>
              </a14:hiddenFill>
            </a:ext>
          </a:extLst>
        </p:spPr>
      </p:pic>
      <p:sp>
        <p:nvSpPr>
          <p:cNvPr id="11" name="Callout: Line with No Border 10">
            <a:extLst>
              <a:ext uri="{FF2B5EF4-FFF2-40B4-BE49-F238E27FC236}">
                <a16:creationId xmlns:a16="http://schemas.microsoft.com/office/drawing/2014/main" id="{D067C227-348C-2960-D978-B2D6B51DF8AE}"/>
              </a:ext>
            </a:extLst>
          </p:cNvPr>
          <p:cNvSpPr/>
          <p:nvPr/>
        </p:nvSpPr>
        <p:spPr>
          <a:xfrm>
            <a:off x="4611226" y="4866807"/>
            <a:ext cx="1319841" cy="250166"/>
          </a:xfrm>
          <a:prstGeom prst="callout1">
            <a:avLst>
              <a:gd name="adj1" fmla="val 53233"/>
              <a:gd name="adj2" fmla="val 1471"/>
              <a:gd name="adj3" fmla="val 56754"/>
              <a:gd name="adj4" fmla="val -99826"/>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Nytt</a:t>
            </a:r>
          </a:p>
        </p:txBody>
      </p:sp>
    </p:spTree>
    <p:extLst>
      <p:ext uri="{BB962C8B-B14F-4D97-AF65-F5344CB8AC3E}">
        <p14:creationId xmlns:p14="http://schemas.microsoft.com/office/powerpoint/2010/main" val="1641113027"/>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erson holding a bottle&#10;&#10;Description automatically generated with low confidence">
            <a:extLst>
              <a:ext uri="{FF2B5EF4-FFF2-40B4-BE49-F238E27FC236}">
                <a16:creationId xmlns:a16="http://schemas.microsoft.com/office/drawing/2014/main" id="{D4565E80-BBF0-3B91-73B3-9FA05ACEF2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8C1F8115-B364-48BC-AEB7-6F0E9D8203E1}"/>
              </a:ext>
            </a:extLst>
          </p:cNvPr>
          <p:cNvSpPr>
            <a:spLocks noGrp="1"/>
          </p:cNvSpPr>
          <p:nvPr>
            <p:ph type="title"/>
          </p:nvPr>
        </p:nvSpPr>
        <p:spPr/>
        <p:txBody>
          <a:bodyPr/>
          <a:lstStyle/>
          <a:p>
            <a:endParaRPr lang="sv-SE"/>
          </a:p>
        </p:txBody>
      </p:sp>
      <p:sp>
        <p:nvSpPr>
          <p:cNvPr id="7" name="TextBox 6">
            <a:extLst>
              <a:ext uri="{FF2B5EF4-FFF2-40B4-BE49-F238E27FC236}">
                <a16:creationId xmlns:a16="http://schemas.microsoft.com/office/drawing/2014/main" id="{773B8E29-96FB-4AD5-8823-5611E7C76C1A}"/>
              </a:ext>
            </a:extLst>
          </p:cNvPr>
          <p:cNvSpPr txBox="1"/>
          <p:nvPr/>
        </p:nvSpPr>
        <p:spPr>
          <a:xfrm>
            <a:off x="692457" y="365125"/>
            <a:ext cx="8096435" cy="923330"/>
          </a:xfrm>
          <a:prstGeom prst="rect">
            <a:avLst/>
          </a:prstGeom>
          <a:noFill/>
        </p:spPr>
        <p:txBody>
          <a:bodyPr wrap="square" rtlCol="0">
            <a:spAutoFit/>
          </a:bodyPr>
          <a:lstStyle/>
          <a:p>
            <a:r>
              <a:rPr lang="sv-SE" sz="5400" b="1" dirty="0">
                <a:solidFill>
                  <a:schemeClr val="bg1"/>
                </a:solidFill>
              </a:rPr>
              <a:t>Lagfotografering</a:t>
            </a:r>
            <a:r>
              <a:rPr lang="sv-SE" sz="2800" b="1" dirty="0">
                <a:solidFill>
                  <a:schemeClr val="bg1"/>
                </a:solidFill>
              </a:rPr>
              <a:t> </a:t>
            </a:r>
          </a:p>
        </p:txBody>
      </p:sp>
      <p:sp>
        <p:nvSpPr>
          <p:cNvPr id="8" name="TextBox 7">
            <a:extLst>
              <a:ext uri="{FF2B5EF4-FFF2-40B4-BE49-F238E27FC236}">
                <a16:creationId xmlns:a16="http://schemas.microsoft.com/office/drawing/2014/main" id="{A14B5D88-0FEF-4A92-8D1F-2FDA174796E8}"/>
              </a:ext>
            </a:extLst>
          </p:cNvPr>
          <p:cNvSpPr txBox="1"/>
          <p:nvPr/>
        </p:nvSpPr>
        <p:spPr>
          <a:xfrm>
            <a:off x="951668" y="1731231"/>
            <a:ext cx="10487490" cy="4093428"/>
          </a:xfrm>
          <a:prstGeom prst="rect">
            <a:avLst/>
          </a:prstGeom>
          <a:noFill/>
        </p:spPr>
        <p:txBody>
          <a:bodyPr wrap="square" rtlCol="0">
            <a:spAutoFit/>
          </a:bodyPr>
          <a:lstStyle/>
          <a:p>
            <a:r>
              <a:rPr lang="sv-SE" sz="2000" dirty="0">
                <a:solidFill>
                  <a:schemeClr val="bg1"/>
                </a:solidFill>
              </a:rPr>
              <a:t>Lagbild och individuella bilder tas i Västerås Arena A-foajén. </a:t>
            </a:r>
          </a:p>
          <a:p>
            <a:r>
              <a:rPr lang="sv-SE" sz="2000" dirty="0">
                <a:solidFill>
                  <a:schemeClr val="bg1"/>
                </a:solidFill>
              </a:rPr>
              <a:t>5 November 17:00-17:45</a:t>
            </a:r>
          </a:p>
          <a:p>
            <a:endParaRPr lang="sv-SE" sz="2000" dirty="0">
              <a:solidFill>
                <a:schemeClr val="bg1"/>
              </a:solidFill>
            </a:endParaRPr>
          </a:p>
          <a:p>
            <a:r>
              <a:rPr lang="sv-SE" sz="2000" dirty="0">
                <a:solidFill>
                  <a:schemeClr val="bg1"/>
                </a:solidFill>
              </a:rPr>
              <a:t>Klädsel som vid match</a:t>
            </a:r>
          </a:p>
          <a:p>
            <a:endParaRPr lang="sv-SE" sz="2000" dirty="0">
              <a:solidFill>
                <a:schemeClr val="bg1"/>
              </a:solidFill>
            </a:endParaRPr>
          </a:p>
          <a:p>
            <a:r>
              <a:rPr lang="sv-SE" sz="2000" dirty="0">
                <a:solidFill>
                  <a:schemeClr val="bg1"/>
                </a:solidFill>
              </a:rPr>
              <a:t>Aktiviteten kommer läggas till i </a:t>
            </a:r>
            <a:r>
              <a:rPr lang="sv-SE" sz="2000" dirty="0" err="1">
                <a:solidFill>
                  <a:schemeClr val="bg1"/>
                </a:solidFill>
              </a:rPr>
              <a:t>SportAdmin</a:t>
            </a:r>
            <a:r>
              <a:rPr lang="sv-SE" sz="2000" dirty="0">
                <a:solidFill>
                  <a:schemeClr val="bg1"/>
                </a:solidFill>
              </a:rPr>
              <a:t>.</a:t>
            </a:r>
          </a:p>
          <a:p>
            <a:endParaRPr lang="sv-SE" sz="2000" dirty="0">
              <a:solidFill>
                <a:schemeClr val="bg1"/>
              </a:solidFill>
            </a:endParaRPr>
          </a:p>
          <a:p>
            <a:endParaRPr lang="sv-SE" sz="2000" dirty="0">
              <a:solidFill>
                <a:schemeClr val="bg1"/>
              </a:solidFill>
            </a:endParaRPr>
          </a:p>
          <a:p>
            <a:r>
              <a:rPr lang="sv-SE" sz="2000" dirty="0">
                <a:solidFill>
                  <a:schemeClr val="bg1"/>
                </a:solidFill>
              </a:rPr>
              <a:t>Fråga:</a:t>
            </a:r>
          </a:p>
          <a:p>
            <a:r>
              <a:rPr lang="sv-SE" sz="2000" dirty="0">
                <a:solidFill>
                  <a:schemeClr val="bg1"/>
                </a:solidFill>
              </a:rPr>
              <a:t>Vill ni ha möjlighet att köpa/sälja föreningens </a:t>
            </a:r>
            <a:br>
              <a:rPr lang="sv-SE" sz="2000" dirty="0">
                <a:solidFill>
                  <a:schemeClr val="bg1"/>
                </a:solidFill>
              </a:rPr>
            </a:br>
            <a:r>
              <a:rPr lang="sv-SE" sz="2000" dirty="0">
                <a:solidFill>
                  <a:schemeClr val="bg1"/>
                </a:solidFill>
              </a:rPr>
              <a:t>lagkalender?</a:t>
            </a:r>
            <a:br>
              <a:rPr lang="sv-SE" sz="2000" dirty="0">
                <a:solidFill>
                  <a:schemeClr val="bg1"/>
                </a:solidFill>
              </a:rPr>
            </a:br>
            <a:r>
              <a:rPr lang="sv-SE" sz="2000" dirty="0">
                <a:solidFill>
                  <a:schemeClr val="bg1"/>
                </a:solidFill>
              </a:rPr>
              <a:t>Inget säljkrav men med hänsyn till miljö</a:t>
            </a:r>
            <a:br>
              <a:rPr lang="sv-SE" sz="2000" dirty="0">
                <a:solidFill>
                  <a:schemeClr val="bg1"/>
                </a:solidFill>
              </a:rPr>
            </a:br>
            <a:r>
              <a:rPr lang="sv-SE" sz="2000" dirty="0">
                <a:solidFill>
                  <a:schemeClr val="bg1"/>
                </a:solidFill>
              </a:rPr>
              <a:t>så vill vi inte behöva återlämna för många.</a:t>
            </a:r>
          </a:p>
        </p:txBody>
      </p:sp>
      <p:pic>
        <p:nvPicPr>
          <p:cNvPr id="3" name="Picture 4" descr="VI på Twitter | VästeråsIrsta HF">
            <a:extLst>
              <a:ext uri="{FF2B5EF4-FFF2-40B4-BE49-F238E27FC236}">
                <a16:creationId xmlns:a16="http://schemas.microsoft.com/office/drawing/2014/main" id="{B5B7C074-57FC-6D0F-9BAC-83DC1B3C1648}"/>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a:extLst>
              <a:ext uri="{FF2B5EF4-FFF2-40B4-BE49-F238E27FC236}">
                <a16:creationId xmlns:a16="http://schemas.microsoft.com/office/drawing/2014/main" id="{E8074FEC-38C4-AE36-53B2-38F6B4A497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580169"/>
            <a:ext cx="5727700" cy="2942158"/>
          </a:xfrm>
          <a:prstGeom prst="rect">
            <a:avLst/>
          </a:prstGeom>
          <a:noFill/>
          <a:extLst>
            <a:ext uri="{909E8E84-426E-40DD-AFC4-6F175D3DCCD1}">
              <a14:hiddenFill xmlns:a14="http://schemas.microsoft.com/office/drawing/2010/main">
                <a:solidFill>
                  <a:srgbClr val="FFFFFF"/>
                </a:solidFill>
              </a14:hiddenFill>
            </a:ext>
          </a:extLst>
        </p:spPr>
      </p:pic>
      <p:pic>
        <p:nvPicPr>
          <p:cNvPr id="13" name="Graphic 12" descr="Question Mark with solid fill">
            <a:extLst>
              <a:ext uri="{FF2B5EF4-FFF2-40B4-BE49-F238E27FC236}">
                <a16:creationId xmlns:a16="http://schemas.microsoft.com/office/drawing/2014/main" id="{A811DC36-5A67-2C77-85BE-697A566279F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653" y="4136848"/>
            <a:ext cx="914400" cy="914400"/>
          </a:xfrm>
          <a:prstGeom prst="rect">
            <a:avLst/>
          </a:prstGeom>
        </p:spPr>
      </p:pic>
    </p:spTree>
    <p:extLst>
      <p:ext uri="{BB962C8B-B14F-4D97-AF65-F5344CB8AC3E}">
        <p14:creationId xmlns:p14="http://schemas.microsoft.com/office/powerpoint/2010/main" val="1106721039"/>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A person holding a bottle&#10;&#10;Description automatically generated with low confidence">
            <a:extLst>
              <a:ext uri="{FF2B5EF4-FFF2-40B4-BE49-F238E27FC236}">
                <a16:creationId xmlns:a16="http://schemas.microsoft.com/office/drawing/2014/main" id="{F9C1F510-AA9D-0296-3482-704AEB21B2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VI på Twitter | VästeråsIrsta HF">
            <a:extLst>
              <a:ext uri="{FF2B5EF4-FFF2-40B4-BE49-F238E27FC236}">
                <a16:creationId xmlns:a16="http://schemas.microsoft.com/office/drawing/2014/main" id="{276B954D-A0C7-417B-97CA-CCC4983176F8}"/>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076866" y="5290140"/>
            <a:ext cx="2737065" cy="14036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183EE32-1CA6-6839-8031-9AA2221F82CF}"/>
              </a:ext>
            </a:extLst>
          </p:cNvPr>
          <p:cNvPicPr>
            <a:picLocks noChangeAspect="1"/>
          </p:cNvPicPr>
          <p:nvPr/>
        </p:nvPicPr>
        <p:blipFill>
          <a:blip r:embed="rId4"/>
          <a:stretch>
            <a:fillRect/>
          </a:stretch>
        </p:blipFill>
        <p:spPr>
          <a:xfrm>
            <a:off x="5254790" y="464202"/>
            <a:ext cx="6953960" cy="6028673"/>
          </a:xfrm>
          <a:prstGeom prst="rect">
            <a:avLst/>
          </a:prstGeom>
        </p:spPr>
      </p:pic>
      <p:sp>
        <p:nvSpPr>
          <p:cNvPr id="4" name="TextBox 3">
            <a:extLst>
              <a:ext uri="{FF2B5EF4-FFF2-40B4-BE49-F238E27FC236}">
                <a16:creationId xmlns:a16="http://schemas.microsoft.com/office/drawing/2014/main" id="{BCAE6C7E-421C-64A6-E3C9-6A81AD9A64D4}"/>
              </a:ext>
            </a:extLst>
          </p:cNvPr>
          <p:cNvSpPr txBox="1"/>
          <p:nvPr/>
        </p:nvSpPr>
        <p:spPr>
          <a:xfrm>
            <a:off x="692457" y="365125"/>
            <a:ext cx="8096435" cy="923330"/>
          </a:xfrm>
          <a:prstGeom prst="rect">
            <a:avLst/>
          </a:prstGeom>
          <a:noFill/>
        </p:spPr>
        <p:txBody>
          <a:bodyPr wrap="square" rtlCol="0">
            <a:spAutoFit/>
          </a:bodyPr>
          <a:lstStyle/>
          <a:p>
            <a:r>
              <a:rPr lang="sv-SE" sz="5400" b="1" dirty="0">
                <a:solidFill>
                  <a:schemeClr val="bg1"/>
                </a:solidFill>
              </a:rPr>
              <a:t>Matchvärd </a:t>
            </a:r>
          </a:p>
        </p:txBody>
      </p:sp>
      <p:sp>
        <p:nvSpPr>
          <p:cNvPr id="7" name="TextBox 6">
            <a:extLst>
              <a:ext uri="{FF2B5EF4-FFF2-40B4-BE49-F238E27FC236}">
                <a16:creationId xmlns:a16="http://schemas.microsoft.com/office/drawing/2014/main" id="{082F31F2-2EFA-4FC7-AD01-74C1BAD722D1}"/>
              </a:ext>
            </a:extLst>
          </p:cNvPr>
          <p:cNvSpPr txBox="1"/>
          <p:nvPr/>
        </p:nvSpPr>
        <p:spPr>
          <a:xfrm>
            <a:off x="378069" y="2120041"/>
            <a:ext cx="4591812" cy="2554545"/>
          </a:xfrm>
          <a:prstGeom prst="rect">
            <a:avLst/>
          </a:prstGeom>
          <a:noFill/>
        </p:spPr>
        <p:txBody>
          <a:bodyPr wrap="square" rtlCol="0">
            <a:spAutoFit/>
          </a:bodyPr>
          <a:lstStyle/>
          <a:p>
            <a:r>
              <a:rPr lang="sv-SE" sz="2000" dirty="0">
                <a:solidFill>
                  <a:schemeClr val="bg1"/>
                </a:solidFill>
              </a:rPr>
              <a:t>F14 är matchvärd Lördag den 10 Januari ca </a:t>
            </a:r>
            <a:r>
              <a:rPr lang="sv-SE" sz="2000" dirty="0" err="1">
                <a:solidFill>
                  <a:schemeClr val="bg1"/>
                </a:solidFill>
              </a:rPr>
              <a:t>kl</a:t>
            </a:r>
            <a:r>
              <a:rPr lang="sv-SE" sz="2000" dirty="0">
                <a:solidFill>
                  <a:schemeClr val="bg1"/>
                </a:solidFill>
              </a:rPr>
              <a:t> 15.00-16:30., då spelar damernas A-lag mot IF Hallby HK.</a:t>
            </a:r>
          </a:p>
          <a:p>
            <a:endParaRPr lang="sv-SE" sz="2000" dirty="0">
              <a:solidFill>
                <a:schemeClr val="bg1"/>
              </a:solidFill>
            </a:endParaRPr>
          </a:p>
          <a:p>
            <a:r>
              <a:rPr lang="sv-SE" sz="2000" dirty="0">
                <a:solidFill>
                  <a:schemeClr val="bg1"/>
                </a:solidFill>
              </a:rPr>
              <a:t>Tränare i föreningen brukar inte bli involverade i arbetsuppgifterna utan det är föräldrarnas ansvar. Tränarna är tillsammans med barnen. </a:t>
            </a:r>
          </a:p>
        </p:txBody>
      </p:sp>
    </p:spTree>
    <p:extLst>
      <p:ext uri="{BB962C8B-B14F-4D97-AF65-F5344CB8AC3E}">
        <p14:creationId xmlns:p14="http://schemas.microsoft.com/office/powerpoint/2010/main" val="3978329239"/>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erson holding a bottle&#10;&#10;Description automatically generated with low confidence">
            <a:extLst>
              <a:ext uri="{FF2B5EF4-FFF2-40B4-BE49-F238E27FC236}">
                <a16:creationId xmlns:a16="http://schemas.microsoft.com/office/drawing/2014/main" id="{78D7FDC0-007F-1278-55E2-69CD6ACE70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VI på Twitter | VästeråsIrsta HF">
            <a:extLst>
              <a:ext uri="{FF2B5EF4-FFF2-40B4-BE49-F238E27FC236}">
                <a16:creationId xmlns:a16="http://schemas.microsoft.com/office/drawing/2014/main" id="{BDB512BF-5E2C-21AD-2A3F-214F1FEAAF15}"/>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73B8E29-96FB-4AD5-8823-5611E7C76C1A}"/>
              </a:ext>
            </a:extLst>
          </p:cNvPr>
          <p:cNvSpPr txBox="1"/>
          <p:nvPr/>
        </p:nvSpPr>
        <p:spPr>
          <a:xfrm>
            <a:off x="692457" y="365125"/>
            <a:ext cx="8096435" cy="923330"/>
          </a:xfrm>
          <a:prstGeom prst="rect">
            <a:avLst/>
          </a:prstGeom>
          <a:noFill/>
        </p:spPr>
        <p:txBody>
          <a:bodyPr wrap="square" rtlCol="0">
            <a:spAutoFit/>
          </a:bodyPr>
          <a:lstStyle/>
          <a:p>
            <a:r>
              <a:rPr lang="sv-SE" sz="5400" b="1" dirty="0">
                <a:solidFill>
                  <a:schemeClr val="bg1"/>
                </a:solidFill>
              </a:rPr>
              <a:t>Irstablixten</a:t>
            </a:r>
            <a:r>
              <a:rPr lang="sv-SE" sz="2800" b="1" dirty="0">
                <a:solidFill>
                  <a:schemeClr val="bg1"/>
                </a:solidFill>
              </a:rPr>
              <a:t> </a:t>
            </a:r>
          </a:p>
        </p:txBody>
      </p:sp>
      <p:sp>
        <p:nvSpPr>
          <p:cNvPr id="8" name="TextBox 7">
            <a:extLst>
              <a:ext uri="{FF2B5EF4-FFF2-40B4-BE49-F238E27FC236}">
                <a16:creationId xmlns:a16="http://schemas.microsoft.com/office/drawing/2014/main" id="{A14B5D88-0FEF-4A92-8D1F-2FDA174796E8}"/>
              </a:ext>
            </a:extLst>
          </p:cNvPr>
          <p:cNvSpPr txBox="1"/>
          <p:nvPr/>
        </p:nvSpPr>
        <p:spPr>
          <a:xfrm>
            <a:off x="1012053" y="1464816"/>
            <a:ext cx="10487490" cy="2862322"/>
          </a:xfrm>
          <a:prstGeom prst="rect">
            <a:avLst/>
          </a:prstGeom>
          <a:noFill/>
        </p:spPr>
        <p:txBody>
          <a:bodyPr wrap="square" rtlCol="0">
            <a:spAutoFit/>
          </a:bodyPr>
          <a:lstStyle/>
          <a:p>
            <a:r>
              <a:rPr lang="sv-SE" sz="2000" dirty="0">
                <a:solidFill>
                  <a:schemeClr val="bg1"/>
                </a:solidFill>
              </a:rPr>
              <a:t>Säsongens höjdpunkt är turneringen Irstablixten i Västerås 27-29 Mars 2026</a:t>
            </a:r>
          </a:p>
          <a:p>
            <a:r>
              <a:rPr lang="sv-SE" sz="2000" dirty="0">
                <a:solidFill>
                  <a:schemeClr val="bg1"/>
                </a:solidFill>
              </a:rPr>
              <a:t>(</a:t>
            </a:r>
            <a:r>
              <a:rPr lang="sv-SE" sz="2000" dirty="0">
                <a:solidFill>
                  <a:schemeClr val="bg1"/>
                </a:solidFill>
                <a:hlinkClick r:id="rId4"/>
              </a:rPr>
              <a:t>https://irstablixten.cups.nu/</a:t>
            </a:r>
            <a:r>
              <a:rPr lang="sv-SE" sz="2000" dirty="0">
                <a:solidFill>
                  <a:schemeClr val="bg1"/>
                </a:solidFill>
              </a:rPr>
              <a:t>)</a:t>
            </a:r>
          </a:p>
          <a:p>
            <a:endParaRPr lang="sv-SE" sz="2000" dirty="0">
              <a:solidFill>
                <a:schemeClr val="bg1"/>
              </a:solidFill>
            </a:endParaRPr>
          </a:p>
          <a:p>
            <a:r>
              <a:rPr lang="sv-SE" sz="2000" dirty="0">
                <a:solidFill>
                  <a:schemeClr val="bg1"/>
                </a:solidFill>
              </a:rPr>
              <a:t>Där förväntas alla föräldrar engagera sig i diverse sysslor som vaktmästeri, matbespisning,</a:t>
            </a:r>
          </a:p>
          <a:p>
            <a:r>
              <a:rPr lang="sv-SE" sz="2000" dirty="0">
                <a:solidFill>
                  <a:schemeClr val="bg1"/>
                </a:solidFill>
              </a:rPr>
              <a:t>Cafeteria, parkeringsvakt. </a:t>
            </a:r>
          </a:p>
          <a:p>
            <a:endParaRPr lang="sv-SE" sz="2000" dirty="0">
              <a:solidFill>
                <a:schemeClr val="bg1"/>
              </a:solidFill>
            </a:endParaRPr>
          </a:p>
          <a:p>
            <a:r>
              <a:rPr lang="sv-SE" sz="2000" dirty="0">
                <a:solidFill>
                  <a:schemeClr val="bg1"/>
                </a:solidFill>
              </a:rPr>
              <a:t>Vi behöver föräldrar i laget som är ansvariga för denna hantering/planering och samordning.</a:t>
            </a:r>
          </a:p>
          <a:p>
            <a:endParaRPr lang="sv-SE" sz="2000" dirty="0">
              <a:solidFill>
                <a:schemeClr val="bg1"/>
              </a:solidFill>
            </a:endParaRPr>
          </a:p>
          <a:p>
            <a:r>
              <a:rPr lang="sv-SE" sz="2000" dirty="0">
                <a:solidFill>
                  <a:schemeClr val="bg1"/>
                </a:solidFill>
              </a:rPr>
              <a:t>Sara, Ulrika och Johanna har drivit detta tidigare. </a:t>
            </a:r>
          </a:p>
        </p:txBody>
      </p:sp>
      <p:pic>
        <p:nvPicPr>
          <p:cNvPr id="10242" name="Picture 2" descr="logo">
            <a:extLst>
              <a:ext uri="{FF2B5EF4-FFF2-40B4-BE49-F238E27FC236}">
                <a16:creationId xmlns:a16="http://schemas.microsoft.com/office/drawing/2014/main" id="{DD787E4B-C85C-7D18-AF92-1E0B5FA4E5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8025" y="4868669"/>
            <a:ext cx="3943350"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919881"/>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erson holding a bottle&#10;&#10;Description automatically generated with low confidence">
            <a:extLst>
              <a:ext uri="{FF2B5EF4-FFF2-40B4-BE49-F238E27FC236}">
                <a16:creationId xmlns:a16="http://schemas.microsoft.com/office/drawing/2014/main" id="{A648EC3D-4105-550B-258A-2DDC0CB7A1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VI på Twitter | VästeråsIrsta HF">
            <a:extLst>
              <a:ext uri="{FF2B5EF4-FFF2-40B4-BE49-F238E27FC236}">
                <a16:creationId xmlns:a16="http://schemas.microsoft.com/office/drawing/2014/main" id="{D0102A1D-D8DD-0EBD-A071-7509E38446FA}"/>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8C1F8115-B364-48BC-AEB7-6F0E9D8203E1}"/>
              </a:ext>
            </a:extLst>
          </p:cNvPr>
          <p:cNvSpPr>
            <a:spLocks noGrp="1"/>
          </p:cNvSpPr>
          <p:nvPr>
            <p:ph type="title"/>
          </p:nvPr>
        </p:nvSpPr>
        <p:spPr>
          <a:xfrm>
            <a:off x="838200" y="365126"/>
            <a:ext cx="10515600" cy="923330"/>
          </a:xfrm>
        </p:spPr>
        <p:txBody>
          <a:bodyPr/>
          <a:lstStyle/>
          <a:p>
            <a:endParaRPr lang="sv-SE" dirty="0"/>
          </a:p>
        </p:txBody>
      </p:sp>
      <p:sp>
        <p:nvSpPr>
          <p:cNvPr id="7" name="TextBox 6">
            <a:extLst>
              <a:ext uri="{FF2B5EF4-FFF2-40B4-BE49-F238E27FC236}">
                <a16:creationId xmlns:a16="http://schemas.microsoft.com/office/drawing/2014/main" id="{773B8E29-96FB-4AD5-8823-5611E7C76C1A}"/>
              </a:ext>
            </a:extLst>
          </p:cNvPr>
          <p:cNvSpPr txBox="1"/>
          <p:nvPr/>
        </p:nvSpPr>
        <p:spPr>
          <a:xfrm>
            <a:off x="762000" y="132855"/>
            <a:ext cx="8096435" cy="923330"/>
          </a:xfrm>
          <a:prstGeom prst="rect">
            <a:avLst/>
          </a:prstGeom>
          <a:noFill/>
        </p:spPr>
        <p:txBody>
          <a:bodyPr wrap="square" rtlCol="0">
            <a:spAutoFit/>
          </a:bodyPr>
          <a:lstStyle/>
          <a:p>
            <a:r>
              <a:rPr lang="sv-SE" sz="5400" b="1" dirty="0">
                <a:solidFill>
                  <a:schemeClr val="bg1"/>
                </a:solidFill>
              </a:rPr>
              <a:t>Ekonomi - lagkassa</a:t>
            </a:r>
            <a:r>
              <a:rPr lang="sv-SE" sz="2800" b="1" dirty="0">
                <a:solidFill>
                  <a:schemeClr val="bg1"/>
                </a:solidFill>
              </a:rPr>
              <a:t>  </a:t>
            </a:r>
          </a:p>
        </p:txBody>
      </p:sp>
      <p:sp>
        <p:nvSpPr>
          <p:cNvPr id="8" name="TextBox 7">
            <a:extLst>
              <a:ext uri="{FF2B5EF4-FFF2-40B4-BE49-F238E27FC236}">
                <a16:creationId xmlns:a16="http://schemas.microsoft.com/office/drawing/2014/main" id="{A14B5D88-0FEF-4A92-8D1F-2FDA174796E8}"/>
              </a:ext>
            </a:extLst>
          </p:cNvPr>
          <p:cNvSpPr txBox="1"/>
          <p:nvPr/>
        </p:nvSpPr>
        <p:spPr>
          <a:xfrm>
            <a:off x="762000" y="884329"/>
            <a:ext cx="10807086" cy="4216539"/>
          </a:xfrm>
          <a:prstGeom prst="rect">
            <a:avLst/>
          </a:prstGeom>
          <a:noFill/>
        </p:spPr>
        <p:txBody>
          <a:bodyPr wrap="square" rtlCol="0">
            <a:spAutoFit/>
          </a:bodyPr>
          <a:lstStyle/>
          <a:p>
            <a:r>
              <a:rPr lang="sv-SE" sz="2000" dirty="0">
                <a:solidFill>
                  <a:schemeClr val="bg1"/>
                </a:solidFill>
              </a:rPr>
              <a:t>Lagkassor inom </a:t>
            </a:r>
            <a:r>
              <a:rPr lang="sv-SE" sz="2000" dirty="0" err="1">
                <a:solidFill>
                  <a:schemeClr val="bg1"/>
                </a:solidFill>
              </a:rPr>
              <a:t>VästeråsIrsta</a:t>
            </a:r>
            <a:r>
              <a:rPr lang="sv-SE" sz="2000" dirty="0">
                <a:solidFill>
                  <a:schemeClr val="bg1"/>
                </a:solidFill>
              </a:rPr>
              <a:t> följer </a:t>
            </a:r>
            <a:r>
              <a:rPr lang="sv-SE" sz="2000" dirty="0" err="1">
                <a:solidFill>
                  <a:schemeClr val="bg1"/>
                </a:solidFill>
              </a:rPr>
              <a:t>Riksidrotssförbundets</a:t>
            </a:r>
            <a:r>
              <a:rPr lang="sv-SE" sz="2000" dirty="0">
                <a:solidFill>
                  <a:schemeClr val="bg1"/>
                </a:solidFill>
              </a:rPr>
              <a:t> regler.</a:t>
            </a:r>
          </a:p>
          <a:p>
            <a:endParaRPr lang="sv-SE" sz="2000" dirty="0">
              <a:solidFill>
                <a:schemeClr val="bg1"/>
              </a:solidFill>
            </a:endParaRPr>
          </a:p>
          <a:p>
            <a:endParaRPr lang="sv-SE" sz="2000" dirty="0">
              <a:solidFill>
                <a:schemeClr val="bg1"/>
              </a:solidFill>
            </a:endParaRPr>
          </a:p>
          <a:p>
            <a:r>
              <a:rPr lang="sv-SE" sz="2000" dirty="0" err="1">
                <a:solidFill>
                  <a:schemeClr val="bg1"/>
                </a:solidFill>
              </a:rPr>
              <a:t>Lagkassör</a:t>
            </a:r>
            <a:r>
              <a:rPr lang="sv-SE" sz="2000" dirty="0">
                <a:solidFill>
                  <a:schemeClr val="bg1"/>
                </a:solidFill>
              </a:rPr>
              <a:t> – </a:t>
            </a:r>
            <a:r>
              <a:rPr lang="sv-SE" sz="2800" b="1" u="sng" dirty="0">
                <a:solidFill>
                  <a:schemeClr val="bg1"/>
                </a:solidFill>
              </a:rPr>
              <a:t>Hanna Öberg</a:t>
            </a:r>
            <a:br>
              <a:rPr lang="sv-SE" sz="2800" b="1" u="sng" dirty="0">
                <a:solidFill>
                  <a:schemeClr val="bg1"/>
                </a:solidFill>
              </a:rPr>
            </a:br>
            <a:r>
              <a:rPr lang="sv-SE" sz="2000" dirty="0">
                <a:solidFill>
                  <a:schemeClr val="bg1"/>
                </a:solidFill>
              </a:rPr>
              <a:t>					</a:t>
            </a:r>
          </a:p>
          <a:p>
            <a:endParaRPr lang="sv-SE" sz="2000" dirty="0">
              <a:solidFill>
                <a:schemeClr val="bg1"/>
              </a:solidFill>
            </a:endParaRPr>
          </a:p>
          <a:p>
            <a:r>
              <a:rPr lang="sv-SE" sz="2000" dirty="0">
                <a:solidFill>
                  <a:schemeClr val="bg1"/>
                </a:solidFill>
              </a:rPr>
              <a:t>			</a:t>
            </a:r>
          </a:p>
          <a:p>
            <a:r>
              <a:rPr lang="sv-SE" sz="2000" u="sng" dirty="0">
                <a:solidFill>
                  <a:schemeClr val="bg1"/>
                </a:solidFill>
              </a:rPr>
              <a:t>Vi kommer har kiosk vid hemma-matcher där varje lag ansvarar för sin kiosk.</a:t>
            </a:r>
          </a:p>
          <a:p>
            <a:r>
              <a:rPr lang="sv-SE" sz="2000" dirty="0">
                <a:solidFill>
                  <a:schemeClr val="bg1"/>
                </a:solidFill>
              </a:rPr>
              <a:t>(Schemaansvarig för respektive lag utses i slutet av </a:t>
            </a:r>
            <a:r>
              <a:rPr lang="sv-SE" sz="2000" dirty="0" err="1">
                <a:solidFill>
                  <a:schemeClr val="bg1"/>
                </a:solidFill>
              </a:rPr>
              <a:t>föräldrarmötet</a:t>
            </a:r>
            <a:r>
              <a:rPr lang="sv-SE" sz="2000" dirty="0">
                <a:solidFill>
                  <a:schemeClr val="bg1"/>
                </a:solidFill>
              </a:rPr>
              <a:t>)</a:t>
            </a:r>
          </a:p>
          <a:p>
            <a:endParaRPr lang="sv-SE" sz="2000" dirty="0">
              <a:solidFill>
                <a:schemeClr val="bg1"/>
              </a:solidFill>
            </a:endParaRPr>
          </a:p>
          <a:p>
            <a:r>
              <a:rPr lang="sv-SE" sz="2000" dirty="0">
                <a:solidFill>
                  <a:schemeClr val="bg1"/>
                </a:solidFill>
              </a:rPr>
              <a:t>Tidigare säsong hade vi totalt 6 kiosktillfällen </a:t>
            </a:r>
          </a:p>
          <a:p>
            <a:r>
              <a:rPr lang="sv-SE" sz="2000" dirty="0">
                <a:solidFill>
                  <a:schemeClr val="bg1"/>
                </a:solidFill>
              </a:rPr>
              <a:t>och samlade totalt ihop:  11 000 SEK. Ca 2 000SEK/tillfälle.</a:t>
            </a:r>
          </a:p>
          <a:p>
            <a:endParaRPr lang="sv-SE" sz="2000" dirty="0">
              <a:solidFill>
                <a:schemeClr val="bg1"/>
              </a:solidFill>
            </a:endParaRPr>
          </a:p>
        </p:txBody>
      </p:sp>
      <p:pic>
        <p:nvPicPr>
          <p:cNvPr id="1026" name="Picture 2" descr="Kiosk PNGs for Free Download">
            <a:extLst>
              <a:ext uri="{FF2B5EF4-FFF2-40B4-BE49-F238E27FC236}">
                <a16:creationId xmlns:a16="http://schemas.microsoft.com/office/drawing/2014/main" id="{7964615E-77B2-0A5D-DA74-1BE6E8FE885C}"/>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22090" y="4343695"/>
            <a:ext cx="3717708" cy="2381450"/>
          </a:xfrm>
          <a:prstGeom prst="rect">
            <a:avLst/>
          </a:prstGeom>
          <a:noFill/>
          <a:extLst>
            <a:ext uri="{909E8E84-426E-40DD-AFC4-6F175D3DCCD1}">
              <a14:hiddenFill xmlns:a14="http://schemas.microsoft.com/office/drawing/2010/main">
                <a:solidFill>
                  <a:srgbClr val="FFFFFF"/>
                </a:solidFill>
              </a14:hiddenFill>
            </a:ext>
          </a:extLst>
        </p:spPr>
      </p:pic>
      <p:sp>
        <p:nvSpPr>
          <p:cNvPr id="5" name="Callout: Line with No Border 4">
            <a:extLst>
              <a:ext uri="{FF2B5EF4-FFF2-40B4-BE49-F238E27FC236}">
                <a16:creationId xmlns:a16="http://schemas.microsoft.com/office/drawing/2014/main" id="{53F15876-3FA4-5860-24CA-0D7B4C686F4E}"/>
              </a:ext>
            </a:extLst>
          </p:cNvPr>
          <p:cNvSpPr/>
          <p:nvPr/>
        </p:nvSpPr>
        <p:spPr>
          <a:xfrm>
            <a:off x="9217732" y="3535586"/>
            <a:ext cx="1319841" cy="250166"/>
          </a:xfrm>
          <a:prstGeom prst="callout1">
            <a:avLst>
              <a:gd name="adj1" fmla="val 53233"/>
              <a:gd name="adj2" fmla="val 1471"/>
              <a:gd name="adj3" fmla="val 56754"/>
              <a:gd name="adj4" fmla="val -99826"/>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Nytt</a:t>
            </a:r>
          </a:p>
        </p:txBody>
      </p:sp>
    </p:spTree>
    <p:extLst>
      <p:ext uri="{BB962C8B-B14F-4D97-AF65-F5344CB8AC3E}">
        <p14:creationId xmlns:p14="http://schemas.microsoft.com/office/powerpoint/2010/main" val="160883600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95394-5C3C-54AB-D5F9-F7846E7ADA96}"/>
            </a:ext>
          </a:extLst>
        </p:cNvPr>
        <p:cNvGrpSpPr/>
        <p:nvPr/>
      </p:nvGrpSpPr>
      <p:grpSpPr>
        <a:xfrm>
          <a:off x="0" y="0"/>
          <a:ext cx="0" cy="0"/>
          <a:chOff x="0" y="0"/>
          <a:chExt cx="0" cy="0"/>
        </a:xfrm>
      </p:grpSpPr>
      <p:pic>
        <p:nvPicPr>
          <p:cNvPr id="2" name="Picture 2" descr="A person holding a bottle&#10;&#10;Description automatically generated with low confidence">
            <a:extLst>
              <a:ext uri="{FF2B5EF4-FFF2-40B4-BE49-F238E27FC236}">
                <a16:creationId xmlns:a16="http://schemas.microsoft.com/office/drawing/2014/main" id="{9CF49DF4-737F-16D7-2C99-8EDF92D7CC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VI på Twitter | VästeråsIrsta HF">
            <a:extLst>
              <a:ext uri="{FF2B5EF4-FFF2-40B4-BE49-F238E27FC236}">
                <a16:creationId xmlns:a16="http://schemas.microsoft.com/office/drawing/2014/main" id="{BF310FD8-078D-7DBF-B5D7-347FAEA95437}"/>
              </a:ext>
            </a:extLst>
          </p:cNvPr>
          <p:cNvPicPr>
            <a:picLocks noChangeAspect="1" noChangeArrowheads="1"/>
          </p:cNvPicPr>
          <p:nvPr/>
        </p:nvPicPr>
        <p:blipFill>
          <a:blip r:embed="rId4">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BBF8B53D-8A88-ECDC-4879-CC3592C8D9C0}"/>
              </a:ext>
            </a:extLst>
          </p:cNvPr>
          <p:cNvSpPr>
            <a:spLocks noGrp="1"/>
          </p:cNvSpPr>
          <p:nvPr>
            <p:ph type="title"/>
          </p:nvPr>
        </p:nvSpPr>
        <p:spPr>
          <a:xfrm>
            <a:off x="838200" y="914399"/>
            <a:ext cx="10515600" cy="504497"/>
          </a:xfrm>
        </p:spPr>
        <p:txBody>
          <a:bodyPr>
            <a:normAutofit fontScale="90000"/>
          </a:bodyPr>
          <a:lstStyle/>
          <a:p>
            <a:r>
              <a:rPr lang="sv-SE" dirty="0">
                <a:solidFill>
                  <a:schemeClr val="bg1"/>
                </a:solidFill>
              </a:rPr>
              <a:t>HT 2024 – VT 2025</a:t>
            </a:r>
          </a:p>
        </p:txBody>
      </p:sp>
      <p:sp>
        <p:nvSpPr>
          <p:cNvPr id="7" name="TextBox 6">
            <a:extLst>
              <a:ext uri="{FF2B5EF4-FFF2-40B4-BE49-F238E27FC236}">
                <a16:creationId xmlns:a16="http://schemas.microsoft.com/office/drawing/2014/main" id="{0CF3569F-5416-8C69-3CF2-9AF134044BDC}"/>
              </a:ext>
            </a:extLst>
          </p:cNvPr>
          <p:cNvSpPr txBox="1"/>
          <p:nvPr/>
        </p:nvSpPr>
        <p:spPr>
          <a:xfrm>
            <a:off x="800100" y="132855"/>
            <a:ext cx="8096435" cy="923330"/>
          </a:xfrm>
          <a:prstGeom prst="rect">
            <a:avLst/>
          </a:prstGeom>
          <a:noFill/>
        </p:spPr>
        <p:txBody>
          <a:bodyPr wrap="square" rtlCol="0">
            <a:spAutoFit/>
          </a:bodyPr>
          <a:lstStyle/>
          <a:p>
            <a:r>
              <a:rPr lang="sv-SE" sz="5400" b="1" dirty="0">
                <a:solidFill>
                  <a:schemeClr val="bg1"/>
                </a:solidFill>
              </a:rPr>
              <a:t>Ekonomi - lagkassa</a:t>
            </a:r>
            <a:r>
              <a:rPr lang="sv-SE" sz="2800" b="1" dirty="0">
                <a:solidFill>
                  <a:schemeClr val="bg1"/>
                </a:solidFill>
              </a:rPr>
              <a:t>  </a:t>
            </a:r>
          </a:p>
        </p:txBody>
      </p:sp>
      <p:sp>
        <p:nvSpPr>
          <p:cNvPr id="5" name="TextBox 4">
            <a:extLst>
              <a:ext uri="{FF2B5EF4-FFF2-40B4-BE49-F238E27FC236}">
                <a16:creationId xmlns:a16="http://schemas.microsoft.com/office/drawing/2014/main" id="{7F1D54B7-B5B7-FE3D-61D9-B61A1443E63D}"/>
              </a:ext>
            </a:extLst>
          </p:cNvPr>
          <p:cNvSpPr txBox="1"/>
          <p:nvPr/>
        </p:nvSpPr>
        <p:spPr>
          <a:xfrm>
            <a:off x="8305162" y="119610"/>
            <a:ext cx="3226676" cy="646331"/>
          </a:xfrm>
          <a:prstGeom prst="rect">
            <a:avLst/>
          </a:prstGeom>
          <a:noFill/>
        </p:spPr>
        <p:txBody>
          <a:bodyPr wrap="square" rtlCol="0">
            <a:spAutoFit/>
          </a:bodyPr>
          <a:lstStyle/>
          <a:p>
            <a:r>
              <a:rPr lang="sv-SE" dirty="0">
                <a:solidFill>
                  <a:schemeClr val="bg1"/>
                </a:solidFill>
              </a:rPr>
              <a:t>Partille </a:t>
            </a:r>
            <a:r>
              <a:rPr lang="sv-SE" dirty="0" err="1">
                <a:solidFill>
                  <a:schemeClr val="bg1"/>
                </a:solidFill>
              </a:rPr>
              <a:t>Cuup</a:t>
            </a:r>
            <a:r>
              <a:rPr lang="sv-SE" dirty="0">
                <a:solidFill>
                  <a:schemeClr val="bg1"/>
                </a:solidFill>
              </a:rPr>
              <a:t> skulle kosta 75000:-</a:t>
            </a:r>
          </a:p>
        </p:txBody>
      </p:sp>
      <p:graphicFrame>
        <p:nvGraphicFramePr>
          <p:cNvPr id="9" name="Object 8">
            <a:extLst>
              <a:ext uri="{FF2B5EF4-FFF2-40B4-BE49-F238E27FC236}">
                <a16:creationId xmlns:a16="http://schemas.microsoft.com/office/drawing/2014/main" id="{83B0C354-CF3D-0309-FC94-34DBA5A1A59E}"/>
              </a:ext>
            </a:extLst>
          </p:cNvPr>
          <p:cNvGraphicFramePr>
            <a:graphicFrameLocks noChangeAspect="1"/>
          </p:cNvGraphicFramePr>
          <p:nvPr>
            <p:extLst>
              <p:ext uri="{D42A27DB-BD31-4B8C-83A1-F6EECF244321}">
                <p14:modId xmlns:p14="http://schemas.microsoft.com/office/powerpoint/2010/main" val="1123581215"/>
              </p:ext>
            </p:extLst>
          </p:nvPr>
        </p:nvGraphicFramePr>
        <p:xfrm>
          <a:off x="2360223" y="1970584"/>
          <a:ext cx="4839361" cy="4323315"/>
        </p:xfrm>
        <a:graphic>
          <a:graphicData uri="http://schemas.openxmlformats.org/presentationml/2006/ole">
            <mc:AlternateContent xmlns:mc="http://schemas.openxmlformats.org/markup-compatibility/2006">
              <mc:Choice xmlns:v="urn:schemas-microsoft-com:vml" Requires="v">
                <p:oleObj name="Worksheet" r:id="rId5" imgW="2679682" imgH="2394127" progId="Excel.Sheet.12">
                  <p:embed/>
                </p:oleObj>
              </mc:Choice>
              <mc:Fallback>
                <p:oleObj name="Worksheet" r:id="rId5" imgW="2679682" imgH="2394127" progId="Excel.Sheet.12">
                  <p:embed/>
                  <p:pic>
                    <p:nvPicPr>
                      <p:cNvPr id="9" name="Object 8">
                        <a:extLst>
                          <a:ext uri="{FF2B5EF4-FFF2-40B4-BE49-F238E27FC236}">
                            <a16:creationId xmlns:a16="http://schemas.microsoft.com/office/drawing/2014/main" id="{83B0C354-CF3D-0309-FC94-34DBA5A1A59E}"/>
                          </a:ext>
                        </a:extLst>
                      </p:cNvPr>
                      <p:cNvPicPr/>
                      <p:nvPr/>
                    </p:nvPicPr>
                    <p:blipFill>
                      <a:blip r:embed="rId6"/>
                      <a:stretch>
                        <a:fillRect/>
                      </a:stretch>
                    </p:blipFill>
                    <p:spPr>
                      <a:xfrm>
                        <a:off x="2360223" y="1970584"/>
                        <a:ext cx="4839361" cy="432331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8948CEFE-7FD3-AC76-17FB-149446F0885E}"/>
              </a:ext>
            </a:extLst>
          </p:cNvPr>
          <p:cNvGraphicFramePr>
            <a:graphicFrameLocks noChangeAspect="1"/>
          </p:cNvGraphicFramePr>
          <p:nvPr>
            <p:extLst>
              <p:ext uri="{D42A27DB-BD31-4B8C-83A1-F6EECF244321}">
                <p14:modId xmlns:p14="http://schemas.microsoft.com/office/powerpoint/2010/main" val="1532349487"/>
              </p:ext>
            </p:extLst>
          </p:nvPr>
        </p:nvGraphicFramePr>
        <p:xfrm>
          <a:off x="7199313" y="1970088"/>
          <a:ext cx="4903787" cy="4491037"/>
        </p:xfrm>
        <a:graphic>
          <a:graphicData uri="http://schemas.openxmlformats.org/presentationml/2006/ole">
            <mc:AlternateContent xmlns:mc="http://schemas.openxmlformats.org/markup-compatibility/2006">
              <mc:Choice xmlns:v="urn:schemas-microsoft-com:vml" Requires="v">
                <p:oleObj name="Worksheet" r:id="rId7" imgW="2714668" imgH="2486138" progId="Excel.Sheet.12">
                  <p:embed/>
                </p:oleObj>
              </mc:Choice>
              <mc:Fallback>
                <p:oleObj name="Worksheet" r:id="rId7" imgW="2714668" imgH="2486138" progId="Excel.Sheet.12">
                  <p:embed/>
                  <p:pic>
                    <p:nvPicPr>
                      <p:cNvPr id="11" name="Object 10">
                        <a:extLst>
                          <a:ext uri="{FF2B5EF4-FFF2-40B4-BE49-F238E27FC236}">
                            <a16:creationId xmlns:a16="http://schemas.microsoft.com/office/drawing/2014/main" id="{8948CEFE-7FD3-AC76-17FB-149446F0885E}"/>
                          </a:ext>
                        </a:extLst>
                      </p:cNvPr>
                      <p:cNvPicPr/>
                      <p:nvPr/>
                    </p:nvPicPr>
                    <p:blipFill>
                      <a:blip r:embed="rId8"/>
                      <a:stretch>
                        <a:fillRect/>
                      </a:stretch>
                    </p:blipFill>
                    <p:spPr>
                      <a:xfrm>
                        <a:off x="7199313" y="1970088"/>
                        <a:ext cx="4903787" cy="4491037"/>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C0198882-A8AC-C1C4-6011-4C47F49A3A67}"/>
              </a:ext>
            </a:extLst>
          </p:cNvPr>
          <p:cNvGraphicFramePr>
            <a:graphicFrameLocks noChangeAspect="1"/>
          </p:cNvGraphicFramePr>
          <p:nvPr>
            <p:extLst>
              <p:ext uri="{D42A27DB-BD31-4B8C-83A1-F6EECF244321}">
                <p14:modId xmlns:p14="http://schemas.microsoft.com/office/powerpoint/2010/main" val="3508013554"/>
              </p:ext>
            </p:extLst>
          </p:nvPr>
        </p:nvGraphicFramePr>
        <p:xfrm>
          <a:off x="101090" y="1970584"/>
          <a:ext cx="2259133" cy="4323315"/>
        </p:xfrm>
        <a:graphic>
          <a:graphicData uri="http://schemas.openxmlformats.org/presentationml/2006/ole">
            <mc:AlternateContent xmlns:mc="http://schemas.openxmlformats.org/markup-compatibility/2006">
              <mc:Choice xmlns:v="urn:schemas-microsoft-com:vml" Requires="v">
                <p:oleObj name="Worksheet" r:id="rId9" imgW="1250746" imgH="2394127" progId="Excel.Sheet.12">
                  <p:embed/>
                </p:oleObj>
              </mc:Choice>
              <mc:Fallback>
                <p:oleObj name="Worksheet" r:id="rId9" imgW="1250746" imgH="2394127" progId="Excel.Sheet.12">
                  <p:embed/>
                  <p:pic>
                    <p:nvPicPr>
                      <p:cNvPr id="12" name="Object 11">
                        <a:extLst>
                          <a:ext uri="{FF2B5EF4-FFF2-40B4-BE49-F238E27FC236}">
                            <a16:creationId xmlns:a16="http://schemas.microsoft.com/office/drawing/2014/main" id="{C0198882-A8AC-C1C4-6011-4C47F49A3A67}"/>
                          </a:ext>
                        </a:extLst>
                      </p:cNvPr>
                      <p:cNvPicPr/>
                      <p:nvPr/>
                    </p:nvPicPr>
                    <p:blipFill>
                      <a:blip r:embed="rId10"/>
                      <a:stretch>
                        <a:fillRect/>
                      </a:stretch>
                    </p:blipFill>
                    <p:spPr>
                      <a:xfrm>
                        <a:off x="101090" y="1970584"/>
                        <a:ext cx="2259133" cy="4323315"/>
                      </a:xfrm>
                      <a:prstGeom prst="rect">
                        <a:avLst/>
                      </a:prstGeom>
                    </p:spPr>
                  </p:pic>
                </p:oleObj>
              </mc:Fallback>
            </mc:AlternateContent>
          </a:graphicData>
        </a:graphic>
      </p:graphicFrame>
    </p:spTree>
    <p:extLst>
      <p:ext uri="{BB962C8B-B14F-4D97-AF65-F5344CB8AC3E}">
        <p14:creationId xmlns:p14="http://schemas.microsoft.com/office/powerpoint/2010/main" val="34376330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2BD81-0A2B-175A-4232-78C36FB6EE44}"/>
            </a:ext>
          </a:extLst>
        </p:cNvPr>
        <p:cNvGrpSpPr/>
        <p:nvPr/>
      </p:nvGrpSpPr>
      <p:grpSpPr>
        <a:xfrm>
          <a:off x="0" y="0"/>
          <a:ext cx="0" cy="0"/>
          <a:chOff x="0" y="0"/>
          <a:chExt cx="0" cy="0"/>
        </a:xfrm>
      </p:grpSpPr>
      <p:pic>
        <p:nvPicPr>
          <p:cNvPr id="2" name="Picture 2" descr="A person holding a bottle&#10;&#10;Description automatically generated with low confidence">
            <a:extLst>
              <a:ext uri="{FF2B5EF4-FFF2-40B4-BE49-F238E27FC236}">
                <a16:creationId xmlns:a16="http://schemas.microsoft.com/office/drawing/2014/main" id="{7FF9EEF1-CA84-D918-983D-A8D30C0696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VI på Twitter | VästeråsIrsta HF">
            <a:extLst>
              <a:ext uri="{FF2B5EF4-FFF2-40B4-BE49-F238E27FC236}">
                <a16:creationId xmlns:a16="http://schemas.microsoft.com/office/drawing/2014/main" id="{66539337-C864-4462-79A3-26DC354CAD90}"/>
              </a:ext>
            </a:extLst>
          </p:cNvPr>
          <p:cNvPicPr>
            <a:picLocks noChangeAspect="1" noChangeArrowheads="1"/>
          </p:cNvPicPr>
          <p:nvPr/>
        </p:nvPicPr>
        <p:blipFill>
          <a:blip r:embed="rId4">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BD7A8DB2-4871-1614-6FDA-499D1D1CED61}"/>
              </a:ext>
            </a:extLst>
          </p:cNvPr>
          <p:cNvSpPr>
            <a:spLocks noGrp="1"/>
          </p:cNvSpPr>
          <p:nvPr>
            <p:ph type="title"/>
          </p:nvPr>
        </p:nvSpPr>
        <p:spPr/>
        <p:txBody>
          <a:bodyPr/>
          <a:lstStyle/>
          <a:p>
            <a:endParaRPr lang="sv-SE"/>
          </a:p>
        </p:txBody>
      </p:sp>
      <p:sp>
        <p:nvSpPr>
          <p:cNvPr id="7" name="TextBox 6">
            <a:extLst>
              <a:ext uri="{FF2B5EF4-FFF2-40B4-BE49-F238E27FC236}">
                <a16:creationId xmlns:a16="http://schemas.microsoft.com/office/drawing/2014/main" id="{FB182EA5-B05C-A34C-2CD7-C23ADD766798}"/>
              </a:ext>
            </a:extLst>
          </p:cNvPr>
          <p:cNvSpPr txBox="1"/>
          <p:nvPr/>
        </p:nvSpPr>
        <p:spPr>
          <a:xfrm>
            <a:off x="692457" y="365125"/>
            <a:ext cx="8096435" cy="923330"/>
          </a:xfrm>
          <a:prstGeom prst="rect">
            <a:avLst/>
          </a:prstGeom>
          <a:noFill/>
        </p:spPr>
        <p:txBody>
          <a:bodyPr wrap="square" rtlCol="0">
            <a:spAutoFit/>
          </a:bodyPr>
          <a:lstStyle/>
          <a:p>
            <a:r>
              <a:rPr lang="sv-SE" sz="5400" b="1" dirty="0">
                <a:solidFill>
                  <a:schemeClr val="bg1"/>
                </a:solidFill>
              </a:rPr>
              <a:t>Ekonomi - lagkassa</a:t>
            </a:r>
            <a:r>
              <a:rPr lang="sv-SE" sz="2800" b="1" dirty="0">
                <a:solidFill>
                  <a:schemeClr val="bg1"/>
                </a:solidFill>
              </a:rPr>
              <a:t>  </a:t>
            </a:r>
          </a:p>
        </p:txBody>
      </p:sp>
      <p:sp>
        <p:nvSpPr>
          <p:cNvPr id="8" name="TextBox 7">
            <a:extLst>
              <a:ext uri="{FF2B5EF4-FFF2-40B4-BE49-F238E27FC236}">
                <a16:creationId xmlns:a16="http://schemas.microsoft.com/office/drawing/2014/main" id="{2C0B089D-61C2-672A-2BBE-36C19DC78583}"/>
              </a:ext>
            </a:extLst>
          </p:cNvPr>
          <p:cNvSpPr txBox="1"/>
          <p:nvPr/>
        </p:nvSpPr>
        <p:spPr>
          <a:xfrm>
            <a:off x="692457" y="2205109"/>
            <a:ext cx="10807086" cy="2554545"/>
          </a:xfrm>
          <a:prstGeom prst="rect">
            <a:avLst/>
          </a:prstGeom>
          <a:noFill/>
        </p:spPr>
        <p:txBody>
          <a:bodyPr wrap="square" rtlCol="0">
            <a:spAutoFit/>
          </a:bodyPr>
          <a:lstStyle/>
          <a:p>
            <a:r>
              <a:rPr lang="sv-SE" sz="2000" dirty="0">
                <a:solidFill>
                  <a:schemeClr val="bg1"/>
                </a:solidFill>
              </a:rPr>
              <a:t>STORT TACK till våra Sponsorer förra säsongen:</a:t>
            </a:r>
          </a:p>
          <a:p>
            <a:pPr marL="342900" indent="-342900">
              <a:buFont typeface="Wingdings" panose="05000000000000000000" pitchFamily="2" charset="2"/>
              <a:buChar char="Ø"/>
            </a:pPr>
            <a:r>
              <a:rPr lang="sv-SE" sz="2000" dirty="0" err="1">
                <a:solidFill>
                  <a:schemeClr val="bg1"/>
                </a:solidFill>
              </a:rPr>
              <a:t>Lekia</a:t>
            </a:r>
            <a:r>
              <a:rPr lang="sv-SE" sz="2000" dirty="0">
                <a:solidFill>
                  <a:schemeClr val="bg1"/>
                </a:solidFill>
              </a:rPr>
              <a:t> </a:t>
            </a:r>
          </a:p>
          <a:p>
            <a:pPr marL="342900" indent="-342900">
              <a:buFont typeface="Wingdings" panose="05000000000000000000" pitchFamily="2" charset="2"/>
              <a:buChar char="Ø"/>
            </a:pPr>
            <a:r>
              <a:rPr lang="sv-SE" sz="2000" dirty="0" err="1">
                <a:solidFill>
                  <a:schemeClr val="bg1"/>
                </a:solidFill>
              </a:rPr>
              <a:t>NovaReko</a:t>
            </a:r>
            <a:endParaRPr lang="sv-SE" sz="2000" dirty="0">
              <a:solidFill>
                <a:schemeClr val="bg1"/>
              </a:solidFill>
            </a:endParaRPr>
          </a:p>
          <a:p>
            <a:pPr marL="342900" indent="-342900">
              <a:buFont typeface="Wingdings" panose="05000000000000000000" pitchFamily="2" charset="2"/>
              <a:buChar char="Ø"/>
            </a:pPr>
            <a:r>
              <a:rPr lang="sv-SE" sz="2000" dirty="0">
                <a:solidFill>
                  <a:schemeClr val="bg1"/>
                </a:solidFill>
              </a:rPr>
              <a:t>Pråmen</a:t>
            </a:r>
          </a:p>
          <a:p>
            <a:pPr marL="342900" indent="-342900">
              <a:buFont typeface="Wingdings" panose="05000000000000000000" pitchFamily="2" charset="2"/>
              <a:buChar char="Ø"/>
            </a:pPr>
            <a:r>
              <a:rPr lang="sv-SE" sz="2000" dirty="0">
                <a:solidFill>
                  <a:schemeClr val="bg1"/>
                </a:solidFill>
              </a:rPr>
              <a:t>LF </a:t>
            </a:r>
            <a:r>
              <a:rPr lang="sv-SE" sz="2000" dirty="0" err="1">
                <a:solidFill>
                  <a:schemeClr val="bg1"/>
                </a:solidFill>
              </a:rPr>
              <a:t>Invest</a:t>
            </a:r>
            <a:r>
              <a:rPr lang="sv-SE" sz="2000" dirty="0">
                <a:solidFill>
                  <a:schemeClr val="bg1"/>
                </a:solidFill>
              </a:rPr>
              <a:t> </a:t>
            </a:r>
          </a:p>
          <a:p>
            <a:endParaRPr lang="sv-SE" sz="2000" dirty="0">
              <a:solidFill>
                <a:schemeClr val="bg1"/>
              </a:solidFill>
            </a:endParaRPr>
          </a:p>
          <a:p>
            <a:r>
              <a:rPr lang="sv-SE" sz="2000" dirty="0">
                <a:solidFill>
                  <a:schemeClr val="bg1"/>
                </a:solidFill>
              </a:rPr>
              <a:t>Nya sponsorer i år:</a:t>
            </a:r>
          </a:p>
          <a:p>
            <a:endParaRPr lang="sv-SE" sz="2000" dirty="0">
              <a:solidFill>
                <a:schemeClr val="bg1"/>
              </a:solidFill>
            </a:endParaRPr>
          </a:p>
        </p:txBody>
      </p:sp>
      <p:pic>
        <p:nvPicPr>
          <p:cNvPr id="26626" name="Picture 2" descr="SoftOne välkomnar fler Lekia-butiker​ - SoftOne Group">
            <a:extLst>
              <a:ext uri="{FF2B5EF4-FFF2-40B4-BE49-F238E27FC236}">
                <a16:creationId xmlns:a16="http://schemas.microsoft.com/office/drawing/2014/main" id="{DB11D159-5D95-F710-7D4A-8008E301A8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9700" y="2360820"/>
            <a:ext cx="783853" cy="783853"/>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Novareko Redovisning | Bokföring &amp; bokslut i Västerås">
            <a:extLst>
              <a:ext uri="{FF2B5EF4-FFF2-40B4-BE49-F238E27FC236}">
                <a16:creationId xmlns:a16="http://schemas.microsoft.com/office/drawing/2014/main" id="{A6A3C6D8-5396-6137-C1B9-8CFF94D9A2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26293" y="2355373"/>
            <a:ext cx="1973250" cy="7893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5A7E619-A662-3059-F8A0-449B7CB8DF4A}"/>
              </a:ext>
            </a:extLst>
          </p:cNvPr>
          <p:cNvPicPr>
            <a:picLocks noChangeAspect="1"/>
          </p:cNvPicPr>
          <p:nvPr/>
        </p:nvPicPr>
        <p:blipFill>
          <a:blip r:embed="rId7"/>
          <a:stretch>
            <a:fillRect/>
          </a:stretch>
        </p:blipFill>
        <p:spPr>
          <a:xfrm>
            <a:off x="7642786" y="2355373"/>
            <a:ext cx="940191" cy="802228"/>
          </a:xfrm>
          <a:prstGeom prst="rect">
            <a:avLst/>
          </a:prstGeom>
        </p:spPr>
      </p:pic>
      <p:pic>
        <p:nvPicPr>
          <p:cNvPr id="26630" name="Picture 6" descr="LF Invest i Västerås - Förbättrar, förnyar och investerar långsiktigt">
            <a:extLst>
              <a:ext uri="{FF2B5EF4-FFF2-40B4-BE49-F238E27FC236}">
                <a16:creationId xmlns:a16="http://schemas.microsoft.com/office/drawing/2014/main" id="{81620450-7D02-2184-19AC-B9C391C6154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68366" y="2355373"/>
            <a:ext cx="774203" cy="80222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BB | Formula E Wiki | Fandom">
            <a:extLst>
              <a:ext uri="{FF2B5EF4-FFF2-40B4-BE49-F238E27FC236}">
                <a16:creationId xmlns:a16="http://schemas.microsoft.com/office/drawing/2014/main" id="{D751270C-1CE1-9E81-B6F2-FDB75BE23BD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00608" y="4993227"/>
            <a:ext cx="1979088" cy="78385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5C73C44-950D-AC04-C0A5-9F49D7056690}"/>
              </a:ext>
            </a:extLst>
          </p:cNvPr>
          <p:cNvPicPr>
            <a:picLocks noChangeAspect="1"/>
          </p:cNvPicPr>
          <p:nvPr/>
        </p:nvPicPr>
        <p:blipFill>
          <a:blip r:embed="rId10"/>
          <a:stretch>
            <a:fillRect/>
          </a:stretch>
        </p:blipFill>
        <p:spPr>
          <a:xfrm>
            <a:off x="8220070" y="4993227"/>
            <a:ext cx="2241925" cy="788177"/>
          </a:xfrm>
          <a:prstGeom prst="rect">
            <a:avLst/>
          </a:prstGeom>
        </p:spPr>
      </p:pic>
      <p:pic>
        <p:nvPicPr>
          <p:cNvPr id="11" name="Picture 2" descr="SoftOne välkomnar fler Lekia-butiker​ - SoftOne Group">
            <a:extLst>
              <a:ext uri="{FF2B5EF4-FFF2-40B4-BE49-F238E27FC236}">
                <a16:creationId xmlns:a16="http://schemas.microsoft.com/office/drawing/2014/main" id="{350DF5A2-8A65-1E49-60A7-242D304278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4998674"/>
            <a:ext cx="783853" cy="78385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Novareko Redovisning | Bokföring &amp; bokslut i Västerås">
            <a:extLst>
              <a:ext uri="{FF2B5EF4-FFF2-40B4-BE49-F238E27FC236}">
                <a16:creationId xmlns:a16="http://schemas.microsoft.com/office/drawing/2014/main" id="{17DEEAB7-5256-4DD2-1096-A42C77B638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84793" y="4993227"/>
            <a:ext cx="1973250" cy="7893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F2DCF0F3-F976-07E9-95E0-1210962A8F1E}"/>
              </a:ext>
            </a:extLst>
          </p:cNvPr>
          <p:cNvPicPr>
            <a:picLocks noChangeAspect="1"/>
          </p:cNvPicPr>
          <p:nvPr/>
        </p:nvPicPr>
        <p:blipFill>
          <a:blip r:embed="rId7"/>
          <a:stretch>
            <a:fillRect/>
          </a:stretch>
        </p:blipFill>
        <p:spPr>
          <a:xfrm>
            <a:off x="1801286" y="4993227"/>
            <a:ext cx="940191" cy="802228"/>
          </a:xfrm>
          <a:prstGeom prst="rect">
            <a:avLst/>
          </a:prstGeom>
        </p:spPr>
      </p:pic>
      <p:pic>
        <p:nvPicPr>
          <p:cNvPr id="14" name="Picture 6" descr="LF Invest i Västerås - Förbättrar, förnyar och investerar långsiktigt">
            <a:extLst>
              <a:ext uri="{FF2B5EF4-FFF2-40B4-BE49-F238E27FC236}">
                <a16:creationId xmlns:a16="http://schemas.microsoft.com/office/drawing/2014/main" id="{8F3F27FA-57CC-2C23-082B-2EB6F35F70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26866" y="4993227"/>
            <a:ext cx="774203" cy="802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181544"/>
      </p:ext>
    </p:extLst>
  </p:cSld>
  <p:clrMapOvr>
    <a:masterClrMapping/>
  </p:clrMapOvr>
  <p:transition spd="slow">
    <p:push dir="u"/>
  </p:transition>
  <p:extLst>
    <p:ext uri="{6950BFC3-D8DA-4A85-94F7-54DA5524770B}">
      <p188:commentRel xmlns:p188="http://schemas.microsoft.com/office/powerpoint/2018/8/main" r:id="rId2"/>
    </p:ext>
  </p:extLs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C1F8115-B364-48BC-AEB7-6F0E9D8203E1}"/>
              </a:ext>
            </a:extLst>
          </p:cNvPr>
          <p:cNvSpPr>
            <a:spLocks noGrp="1"/>
          </p:cNvSpPr>
          <p:nvPr>
            <p:ph type="title"/>
          </p:nvPr>
        </p:nvSpPr>
        <p:spPr>
          <a:xfrm>
            <a:off x="838201" y="365125"/>
            <a:ext cx="3816095" cy="1938076"/>
          </a:xfrm>
        </p:spPr>
        <p:txBody>
          <a:bodyPr vert="horz" lIns="91440" tIns="45720" rIns="91440" bIns="45720" rtlCol="0" anchor="ctr">
            <a:normAutofit/>
          </a:bodyPr>
          <a:lstStyle/>
          <a:p>
            <a:r>
              <a:rPr lang="en-US" b="1" kern="1200">
                <a:solidFill>
                  <a:schemeClr val="tx1"/>
                </a:solidFill>
                <a:latin typeface="+mj-lt"/>
                <a:ea typeface="+mj-ea"/>
                <a:cs typeface="+mj-cs"/>
              </a:rPr>
              <a:t>Samåkning</a:t>
            </a:r>
          </a:p>
        </p:txBody>
      </p:sp>
      <p:sp>
        <p:nvSpPr>
          <p:cNvPr id="8" name="TextBox 7">
            <a:extLst>
              <a:ext uri="{FF2B5EF4-FFF2-40B4-BE49-F238E27FC236}">
                <a16:creationId xmlns:a16="http://schemas.microsoft.com/office/drawing/2014/main" id="{A14B5D88-0FEF-4A92-8D1F-2FDA174796E8}"/>
              </a:ext>
            </a:extLst>
          </p:cNvPr>
          <p:cNvSpPr txBox="1"/>
          <p:nvPr/>
        </p:nvSpPr>
        <p:spPr>
          <a:xfrm>
            <a:off x="838201" y="1955774"/>
            <a:ext cx="3816096" cy="3694373"/>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dirty="0"/>
              <a:t>Vi </a:t>
            </a:r>
            <a:r>
              <a:rPr lang="en-US" dirty="0" err="1"/>
              <a:t>försöker</a:t>
            </a:r>
            <a:r>
              <a:rPr lang="en-US" dirty="0"/>
              <a:t> </a:t>
            </a:r>
            <a:r>
              <a:rPr lang="en-US" dirty="0" err="1"/>
              <a:t>samåka</a:t>
            </a:r>
            <a:r>
              <a:rPr lang="en-US" dirty="0"/>
              <a:t> </a:t>
            </a:r>
            <a:r>
              <a:rPr lang="en-US" dirty="0" err="1"/>
              <a:t>så</a:t>
            </a:r>
            <a:r>
              <a:rPr lang="en-US" dirty="0"/>
              <a:t> </a:t>
            </a:r>
            <a:r>
              <a:rPr lang="en-US" dirty="0" err="1"/>
              <a:t>mycket</a:t>
            </a:r>
            <a:r>
              <a:rPr lang="en-US" dirty="0"/>
              <a:t> vi </a:t>
            </a:r>
            <a:r>
              <a:rPr lang="en-US" dirty="0" err="1"/>
              <a:t>kan</a:t>
            </a:r>
            <a:r>
              <a:rPr lang="en-US" dirty="0"/>
              <a:t>, </a:t>
            </a:r>
            <a:r>
              <a:rPr lang="en-US" dirty="0" err="1"/>
              <a:t>så</a:t>
            </a:r>
            <a:r>
              <a:rPr lang="en-US" dirty="0"/>
              <a:t> </a:t>
            </a:r>
            <a:r>
              <a:rPr lang="en-US" dirty="0" err="1"/>
              <a:t>ofta</a:t>
            </a:r>
            <a:r>
              <a:rPr lang="en-US" dirty="0"/>
              <a:t> vi </a:t>
            </a:r>
            <a:r>
              <a:rPr lang="en-US" dirty="0" err="1"/>
              <a:t>kan.</a:t>
            </a:r>
            <a:endParaRPr lang="en-US" dirty="0"/>
          </a:p>
          <a:p>
            <a:pPr indent="-228600">
              <a:lnSpc>
                <a:spcPct val="90000"/>
              </a:lnSpc>
              <a:spcAft>
                <a:spcPts val="600"/>
              </a:spcAft>
              <a:buFont typeface="Arial" panose="020B0604020202020204" pitchFamily="34" charset="0"/>
              <a:buChar char="•"/>
            </a:pPr>
            <a:r>
              <a:rPr lang="en-US" dirty="0"/>
              <a:t>Det </a:t>
            </a:r>
            <a:r>
              <a:rPr lang="en-US" dirty="0" err="1"/>
              <a:t>skapar</a:t>
            </a:r>
            <a:r>
              <a:rPr lang="en-US" dirty="0"/>
              <a:t> </a:t>
            </a:r>
            <a:r>
              <a:rPr lang="en-US" dirty="0" err="1"/>
              <a:t>en</a:t>
            </a:r>
            <a:r>
              <a:rPr lang="en-US" dirty="0"/>
              <a:t> </a:t>
            </a:r>
            <a:r>
              <a:rPr lang="en-US" dirty="0" err="1"/>
              <a:t>lagkänsla</a:t>
            </a:r>
            <a:r>
              <a:rPr lang="en-US" dirty="0"/>
              <a:t> för </a:t>
            </a:r>
            <a:r>
              <a:rPr lang="en-US" dirty="0" err="1"/>
              <a:t>barnen</a:t>
            </a:r>
            <a:r>
              <a:rPr lang="en-US" dirty="0"/>
              <a:t> </a:t>
            </a:r>
            <a:r>
              <a:rPr lang="en-US" dirty="0" err="1"/>
              <a:t>och</a:t>
            </a:r>
            <a:r>
              <a:rPr lang="en-US" dirty="0"/>
              <a:t> vi </a:t>
            </a:r>
            <a:r>
              <a:rPr lang="en-US" dirty="0" err="1"/>
              <a:t>tänker</a:t>
            </a:r>
            <a:r>
              <a:rPr lang="en-US" dirty="0"/>
              <a:t> </a:t>
            </a:r>
            <a:r>
              <a:rPr lang="en-US" dirty="0" err="1"/>
              <a:t>på</a:t>
            </a:r>
            <a:r>
              <a:rPr lang="en-US" dirty="0"/>
              <a:t> </a:t>
            </a:r>
            <a:r>
              <a:rPr lang="en-US" dirty="0" err="1"/>
              <a:t>miljön</a:t>
            </a:r>
            <a:r>
              <a:rPr lang="en-US" dirty="0"/>
              <a:t> </a:t>
            </a:r>
            <a:r>
              <a:rPr lang="en-US" dirty="0" err="1"/>
              <a:t>och</a:t>
            </a:r>
            <a:r>
              <a:rPr lang="en-US" dirty="0"/>
              <a:t> </a:t>
            </a:r>
            <a:r>
              <a:rPr lang="en-US" dirty="0" err="1"/>
              <a:t>ekonomin</a:t>
            </a:r>
            <a:r>
              <a:rPr lang="en-US" dirty="0"/>
              <a:t>. </a:t>
            </a:r>
          </a:p>
          <a:p>
            <a:pPr indent="-228600">
              <a:lnSpc>
                <a:spcPct val="90000"/>
              </a:lnSpc>
              <a:spcAft>
                <a:spcPts val="600"/>
              </a:spcAft>
              <a:buFont typeface="Arial" panose="020B0604020202020204" pitchFamily="34" charset="0"/>
              <a:buChar char="•"/>
            </a:pPr>
            <a:r>
              <a:rPr lang="en-US" dirty="0"/>
              <a:t>Vid </a:t>
            </a:r>
            <a:r>
              <a:rPr lang="en-US" dirty="0" err="1"/>
              <a:t>samåkning</a:t>
            </a:r>
            <a:r>
              <a:rPr lang="en-US" dirty="0"/>
              <a:t> med </a:t>
            </a:r>
            <a:r>
              <a:rPr lang="en-US" dirty="0" err="1"/>
              <a:t>någon</a:t>
            </a:r>
            <a:r>
              <a:rPr lang="en-US" dirty="0"/>
              <a:t> </a:t>
            </a:r>
            <a:r>
              <a:rPr lang="en-US" dirty="0" err="1"/>
              <a:t>annan</a:t>
            </a:r>
            <a:r>
              <a:rPr lang="en-US" dirty="0"/>
              <a:t> till </a:t>
            </a:r>
            <a:r>
              <a:rPr lang="en-US" dirty="0" err="1"/>
              <a:t>bortamatch</a:t>
            </a:r>
            <a:r>
              <a:rPr lang="en-US" dirty="0"/>
              <a:t> </a:t>
            </a:r>
            <a:r>
              <a:rPr lang="en-US" dirty="0" err="1"/>
              <a:t>så</a:t>
            </a:r>
            <a:r>
              <a:rPr lang="en-US" dirty="0"/>
              <a:t> </a:t>
            </a:r>
            <a:r>
              <a:rPr lang="en-US" dirty="0" err="1"/>
              <a:t>betalas</a:t>
            </a:r>
            <a:r>
              <a:rPr lang="en-US" dirty="0"/>
              <a:t> 50:- till </a:t>
            </a:r>
            <a:r>
              <a:rPr lang="en-US" dirty="0" err="1"/>
              <a:t>chauffören</a:t>
            </a:r>
            <a:r>
              <a:rPr lang="en-US" dirty="0"/>
              <a:t>. </a:t>
            </a:r>
            <a:r>
              <a:rPr lang="en-US" dirty="0" err="1"/>
              <a:t>Chauffören</a:t>
            </a:r>
            <a:r>
              <a:rPr lang="en-US" dirty="0"/>
              <a:t> </a:t>
            </a:r>
            <a:r>
              <a:rPr lang="en-US" dirty="0" err="1"/>
              <a:t>får</a:t>
            </a:r>
            <a:r>
              <a:rPr lang="en-US" dirty="0"/>
              <a:t> sedan </a:t>
            </a:r>
            <a:r>
              <a:rPr lang="en-US" dirty="0" err="1"/>
              <a:t>själv</a:t>
            </a:r>
            <a:r>
              <a:rPr lang="en-US" dirty="0"/>
              <a:t> </a:t>
            </a:r>
            <a:r>
              <a:rPr lang="en-US" dirty="0" err="1"/>
              <a:t>bestämma</a:t>
            </a:r>
            <a:r>
              <a:rPr lang="en-US" dirty="0"/>
              <a:t> om den </a:t>
            </a:r>
            <a:r>
              <a:rPr lang="en-US" dirty="0" err="1"/>
              <a:t>behåller</a:t>
            </a:r>
            <a:r>
              <a:rPr lang="en-US" dirty="0"/>
              <a:t> dem </a:t>
            </a:r>
            <a:r>
              <a:rPr lang="en-US" dirty="0" err="1"/>
              <a:t>som</a:t>
            </a:r>
            <a:r>
              <a:rPr lang="en-US" dirty="0"/>
              <a:t> </a:t>
            </a:r>
            <a:r>
              <a:rPr lang="en-US" dirty="0" err="1"/>
              <a:t>milersättning</a:t>
            </a:r>
            <a:r>
              <a:rPr lang="en-US" dirty="0"/>
              <a:t> </a:t>
            </a:r>
            <a:r>
              <a:rPr lang="en-US" dirty="0" err="1"/>
              <a:t>eller</a:t>
            </a:r>
            <a:r>
              <a:rPr lang="en-US" dirty="0"/>
              <a:t> om den </a:t>
            </a:r>
            <a:r>
              <a:rPr lang="en-US" dirty="0" err="1"/>
              <a:t>vill</a:t>
            </a:r>
            <a:r>
              <a:rPr lang="en-US" dirty="0"/>
              <a:t> </a:t>
            </a:r>
            <a:r>
              <a:rPr lang="en-US" dirty="0" err="1"/>
              <a:t>ge</a:t>
            </a:r>
            <a:r>
              <a:rPr lang="en-US" dirty="0"/>
              <a:t> det till </a:t>
            </a:r>
            <a:r>
              <a:rPr lang="en-US" dirty="0" err="1"/>
              <a:t>lagkassan</a:t>
            </a:r>
            <a:r>
              <a:rPr lang="en-US" dirty="0"/>
              <a:t>.</a:t>
            </a:r>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r>
              <a:rPr lang="en-US" dirty="0" err="1"/>
              <a:t>Använd</a:t>
            </a:r>
            <a:r>
              <a:rPr lang="en-US" dirty="0"/>
              <a:t> </a:t>
            </a:r>
            <a:r>
              <a:rPr lang="en-US" dirty="0" err="1"/>
              <a:t>SportAdmin</a:t>
            </a:r>
            <a:r>
              <a:rPr lang="en-US" dirty="0"/>
              <a:t> för </a:t>
            </a:r>
            <a:r>
              <a:rPr lang="en-US" dirty="0" err="1"/>
              <a:t>samåkning</a:t>
            </a:r>
            <a:endParaRPr lang="en-US" dirty="0"/>
          </a:p>
          <a:p>
            <a:pPr lvl="1" indent="-228600">
              <a:lnSpc>
                <a:spcPct val="90000"/>
              </a:lnSpc>
              <a:spcAft>
                <a:spcPts val="600"/>
              </a:spcAft>
              <a:buFont typeface="Arial" panose="020B0604020202020204" pitchFamily="34" charset="0"/>
              <a:buChar char="•"/>
            </a:pPr>
            <a:r>
              <a:rPr lang="en-US" dirty="0" err="1"/>
              <a:t>Lägg</a:t>
            </a:r>
            <a:r>
              <a:rPr lang="en-US" dirty="0"/>
              <a:t> in om </a:t>
            </a:r>
            <a:r>
              <a:rPr lang="en-US" dirty="0" err="1"/>
              <a:t>ni</a:t>
            </a:r>
            <a:r>
              <a:rPr lang="en-US" dirty="0"/>
              <a:t> </a:t>
            </a:r>
            <a:r>
              <a:rPr lang="en-US" dirty="0" err="1"/>
              <a:t>har</a:t>
            </a:r>
            <a:r>
              <a:rPr lang="en-US" dirty="0"/>
              <a:t> plats </a:t>
            </a:r>
            <a:r>
              <a:rPr lang="en-US" dirty="0" err="1"/>
              <a:t>i</a:t>
            </a:r>
            <a:r>
              <a:rPr lang="en-US" dirty="0"/>
              <a:t> </a:t>
            </a:r>
            <a:r>
              <a:rPr lang="en-US" dirty="0" err="1"/>
              <a:t>bilen</a:t>
            </a:r>
            <a:r>
              <a:rPr lang="en-US" dirty="0"/>
              <a:t> </a:t>
            </a:r>
            <a:r>
              <a:rPr lang="en-US" dirty="0" err="1"/>
              <a:t>eller</a:t>
            </a:r>
            <a:r>
              <a:rPr lang="en-US" dirty="0"/>
              <a:t> </a:t>
            </a:r>
            <a:r>
              <a:rPr lang="en-US" dirty="0" err="1"/>
              <a:t>behöver</a:t>
            </a:r>
            <a:r>
              <a:rPr lang="en-US" dirty="0"/>
              <a:t> </a:t>
            </a:r>
            <a:r>
              <a:rPr lang="en-US" dirty="0" err="1"/>
              <a:t>skjuts</a:t>
            </a:r>
            <a:endParaRPr lang="en-US" dirty="0"/>
          </a:p>
        </p:txBody>
      </p:sp>
      <p:pic>
        <p:nvPicPr>
          <p:cNvPr id="3" name="Picture 4" descr="VI på Twitter | VästeråsIrsta HF">
            <a:extLst>
              <a:ext uri="{FF2B5EF4-FFF2-40B4-BE49-F238E27FC236}">
                <a16:creationId xmlns:a16="http://schemas.microsoft.com/office/drawing/2014/main" id="{021C6B70-7ABB-EDEA-D4C7-CBEF31467E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86" r="-1" b="-1"/>
          <a:stretch>
            <a:fillRect/>
          </a:stretch>
        </p:blipFill>
        <p:spPr bwMode="auto">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a:noFill/>
          <a:extLst>
            <a:ext uri="{909E8E84-426E-40DD-AFC4-6F175D3DCCD1}">
              <a14:hiddenFill xmlns:a14="http://schemas.microsoft.com/office/drawing/2010/main">
                <a:solidFill>
                  <a:srgbClr val="FFFFFF"/>
                </a:solidFill>
              </a14:hiddenFill>
            </a:ext>
          </a:extLst>
        </p:spPr>
      </p:pic>
      <p:pic>
        <p:nvPicPr>
          <p:cNvPr id="2" name="Picture 2" descr="A person holding a bottle&#10;&#10;Description automatically generated with low confidence">
            <a:extLst>
              <a:ext uri="{FF2B5EF4-FFF2-40B4-BE49-F238E27FC236}">
                <a16:creationId xmlns:a16="http://schemas.microsoft.com/office/drawing/2014/main" id="{F3BF4318-5851-7DA6-1358-B29B72AEBF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361" b="28127"/>
          <a:stretch>
            <a:fillRect/>
          </a:stretch>
        </p:blipFill>
        <p:spPr bwMode="auto">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a:noFill/>
          <a:extLst>
            <a:ext uri="{909E8E84-426E-40DD-AFC4-6F175D3DCCD1}">
              <a14:hiddenFill xmlns:a14="http://schemas.microsoft.com/office/drawing/2010/main">
                <a:solidFill>
                  <a:srgbClr val="FFFFFF"/>
                </a:solidFill>
              </a14:hiddenFill>
            </a:ext>
          </a:extLst>
        </p:spPr>
      </p:pic>
      <p:pic>
        <p:nvPicPr>
          <p:cNvPr id="6146" name="Picture 2" descr="50-kronorssedel | Sveriges Riksbank">
            <a:extLst>
              <a:ext uri="{FF2B5EF4-FFF2-40B4-BE49-F238E27FC236}">
                <a16:creationId xmlns:a16="http://schemas.microsoft.com/office/drawing/2014/main" id="{A4360EBB-5C3F-CDC5-7F9B-25D05C9523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9200" y="4088047"/>
            <a:ext cx="2933700" cy="1562100"/>
          </a:xfrm>
          <a:prstGeom prst="rect">
            <a:avLst/>
          </a:prstGeom>
          <a:noFill/>
          <a:extLst>
            <a:ext uri="{909E8E84-426E-40DD-AFC4-6F175D3DCCD1}">
              <a14:hiddenFill xmlns:a14="http://schemas.microsoft.com/office/drawing/2010/main">
                <a:solidFill>
                  <a:srgbClr val="FFFFFF"/>
                </a:solidFill>
              </a14:hiddenFill>
            </a:ext>
          </a:extLst>
        </p:spPr>
      </p:pic>
      <p:sp>
        <p:nvSpPr>
          <p:cNvPr id="10" name="Callout: Line with No Border 9">
            <a:extLst>
              <a:ext uri="{FF2B5EF4-FFF2-40B4-BE49-F238E27FC236}">
                <a16:creationId xmlns:a16="http://schemas.microsoft.com/office/drawing/2014/main" id="{BEB1828F-FD95-DEAB-F4FE-E8CCD1CE2104}"/>
              </a:ext>
            </a:extLst>
          </p:cNvPr>
          <p:cNvSpPr/>
          <p:nvPr/>
        </p:nvSpPr>
        <p:spPr>
          <a:xfrm>
            <a:off x="10437284" y="4079609"/>
            <a:ext cx="1319841" cy="250166"/>
          </a:xfrm>
          <a:prstGeom prst="callout1">
            <a:avLst>
              <a:gd name="adj1" fmla="val 53233"/>
              <a:gd name="adj2" fmla="val 1471"/>
              <a:gd name="adj3" fmla="val 56754"/>
              <a:gd name="adj4" fmla="val -99826"/>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Nytt</a:t>
            </a:r>
          </a:p>
        </p:txBody>
      </p:sp>
    </p:spTree>
    <p:extLst>
      <p:ext uri="{BB962C8B-B14F-4D97-AF65-F5344CB8AC3E}">
        <p14:creationId xmlns:p14="http://schemas.microsoft.com/office/powerpoint/2010/main" val="2722441635"/>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erson holding a bottle&#10;&#10;Description automatically generated with low confidence">
            <a:extLst>
              <a:ext uri="{FF2B5EF4-FFF2-40B4-BE49-F238E27FC236}">
                <a16:creationId xmlns:a16="http://schemas.microsoft.com/office/drawing/2014/main" id="{BB9649E6-50F2-2778-EB85-DDB44CA5A61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VI på Twitter | VästeråsIrsta HF">
            <a:extLst>
              <a:ext uri="{FF2B5EF4-FFF2-40B4-BE49-F238E27FC236}">
                <a16:creationId xmlns:a16="http://schemas.microsoft.com/office/drawing/2014/main" id="{8BDBF1AC-D95E-1526-E396-D82B6B074943}"/>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73B8E29-96FB-4AD5-8823-5611E7C76C1A}"/>
              </a:ext>
            </a:extLst>
          </p:cNvPr>
          <p:cNvSpPr txBox="1"/>
          <p:nvPr/>
        </p:nvSpPr>
        <p:spPr>
          <a:xfrm>
            <a:off x="692457" y="365125"/>
            <a:ext cx="8096435" cy="923330"/>
          </a:xfrm>
          <a:prstGeom prst="rect">
            <a:avLst/>
          </a:prstGeom>
          <a:noFill/>
        </p:spPr>
        <p:txBody>
          <a:bodyPr wrap="square" rtlCol="0">
            <a:spAutoFit/>
          </a:bodyPr>
          <a:lstStyle/>
          <a:p>
            <a:r>
              <a:rPr lang="sv-SE" sz="5400" b="1" dirty="0">
                <a:solidFill>
                  <a:schemeClr val="bg1"/>
                </a:solidFill>
              </a:rPr>
              <a:t>Kost</a:t>
            </a:r>
          </a:p>
        </p:txBody>
      </p:sp>
      <p:sp>
        <p:nvSpPr>
          <p:cNvPr id="8" name="TextBox 7">
            <a:extLst>
              <a:ext uri="{FF2B5EF4-FFF2-40B4-BE49-F238E27FC236}">
                <a16:creationId xmlns:a16="http://schemas.microsoft.com/office/drawing/2014/main" id="{A14B5D88-0FEF-4A92-8D1F-2FDA174796E8}"/>
              </a:ext>
            </a:extLst>
          </p:cNvPr>
          <p:cNvSpPr txBox="1"/>
          <p:nvPr/>
        </p:nvSpPr>
        <p:spPr>
          <a:xfrm>
            <a:off x="1012053" y="1464816"/>
            <a:ext cx="10487490" cy="3970318"/>
          </a:xfrm>
          <a:prstGeom prst="rect">
            <a:avLst/>
          </a:prstGeom>
          <a:noFill/>
        </p:spPr>
        <p:txBody>
          <a:bodyPr wrap="square" rtlCol="0">
            <a:spAutoFit/>
          </a:bodyPr>
          <a:lstStyle/>
          <a:p>
            <a:r>
              <a:rPr lang="sv-SE" sz="2800" i="1" dirty="0">
                <a:solidFill>
                  <a:schemeClr val="bg1"/>
                </a:solidFill>
              </a:rPr>
              <a:t>Se till att äta bra innan match och träning!</a:t>
            </a:r>
          </a:p>
          <a:p>
            <a:endParaRPr lang="sv-SE" sz="2800" i="1" dirty="0">
              <a:solidFill>
                <a:schemeClr val="bg1"/>
              </a:solidFill>
            </a:endParaRPr>
          </a:p>
          <a:p>
            <a:r>
              <a:rPr lang="sv-SE" sz="2800" i="1" dirty="0">
                <a:solidFill>
                  <a:schemeClr val="bg1"/>
                </a:solidFill>
              </a:rPr>
              <a:t>Tänk på vad som äts. Bra mat ger bra energi!</a:t>
            </a:r>
          </a:p>
          <a:p>
            <a:endParaRPr lang="sv-SE" sz="2800" i="1" dirty="0">
              <a:solidFill>
                <a:schemeClr val="bg1"/>
              </a:solidFill>
            </a:endParaRPr>
          </a:p>
          <a:p>
            <a:r>
              <a:rPr lang="sv-SE" sz="2800" i="1" dirty="0">
                <a:solidFill>
                  <a:schemeClr val="bg1"/>
                </a:solidFill>
              </a:rPr>
              <a:t>Vid cuper och matcher är det inga sötsaker mellan matcher utan man kan äta ordentliga mellanmål istället. Sötsaker är ok efter sista match har spelats</a:t>
            </a:r>
          </a:p>
          <a:p>
            <a:endParaRPr lang="sv-SE" sz="2800" i="1" dirty="0">
              <a:solidFill>
                <a:schemeClr val="bg1"/>
              </a:solidFill>
            </a:endParaRPr>
          </a:p>
          <a:p>
            <a:r>
              <a:rPr lang="sv-SE" sz="2800" i="1" dirty="0">
                <a:solidFill>
                  <a:schemeClr val="bg1"/>
                </a:solidFill>
              </a:rPr>
              <a:t>Allergier? Meddela oss tränare det så lägger vi in det i </a:t>
            </a:r>
            <a:r>
              <a:rPr lang="sv-SE" sz="2800" i="1" dirty="0" err="1">
                <a:solidFill>
                  <a:schemeClr val="bg1"/>
                </a:solidFill>
              </a:rPr>
              <a:t>SportAdmin</a:t>
            </a:r>
            <a:endParaRPr lang="sv-SE" sz="2800" i="1" dirty="0">
              <a:solidFill>
                <a:schemeClr val="bg1"/>
              </a:solidFill>
            </a:endParaRPr>
          </a:p>
        </p:txBody>
      </p:sp>
      <p:pic>
        <p:nvPicPr>
          <p:cNvPr id="10" name="Graphic 9" descr="Question Mark with solid fill">
            <a:extLst>
              <a:ext uri="{FF2B5EF4-FFF2-40B4-BE49-F238E27FC236}">
                <a16:creationId xmlns:a16="http://schemas.microsoft.com/office/drawing/2014/main" id="{60D7C4D8-BEEF-A588-285B-DBB9E3004DD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8600" y="4655671"/>
            <a:ext cx="914400" cy="914400"/>
          </a:xfrm>
          <a:prstGeom prst="rect">
            <a:avLst/>
          </a:prstGeom>
        </p:spPr>
      </p:pic>
    </p:spTree>
    <p:extLst>
      <p:ext uri="{BB962C8B-B14F-4D97-AF65-F5344CB8AC3E}">
        <p14:creationId xmlns:p14="http://schemas.microsoft.com/office/powerpoint/2010/main" val="2158090245"/>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erson holding a bottle&#10;&#10;Description automatically generated with low confidence">
            <a:extLst>
              <a:ext uri="{FF2B5EF4-FFF2-40B4-BE49-F238E27FC236}">
                <a16:creationId xmlns:a16="http://schemas.microsoft.com/office/drawing/2014/main" id="{16B1D728-EC89-CB11-F5B9-C3E9057443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VI på Twitter | VästeråsIrsta HF">
            <a:extLst>
              <a:ext uri="{FF2B5EF4-FFF2-40B4-BE49-F238E27FC236}">
                <a16:creationId xmlns:a16="http://schemas.microsoft.com/office/drawing/2014/main" id="{A7ED2610-183D-8C9C-596B-484852824229}"/>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73B8E29-96FB-4AD5-8823-5611E7C76C1A}"/>
              </a:ext>
            </a:extLst>
          </p:cNvPr>
          <p:cNvSpPr txBox="1"/>
          <p:nvPr/>
        </p:nvSpPr>
        <p:spPr>
          <a:xfrm>
            <a:off x="692457" y="365125"/>
            <a:ext cx="8096435" cy="923330"/>
          </a:xfrm>
          <a:prstGeom prst="rect">
            <a:avLst/>
          </a:prstGeom>
          <a:noFill/>
        </p:spPr>
        <p:txBody>
          <a:bodyPr wrap="square" rtlCol="0">
            <a:spAutoFit/>
          </a:bodyPr>
          <a:lstStyle/>
          <a:p>
            <a:r>
              <a:rPr lang="sv-SE" sz="5400" b="1" dirty="0">
                <a:solidFill>
                  <a:schemeClr val="bg1"/>
                </a:solidFill>
              </a:rPr>
              <a:t>Övrigt</a:t>
            </a:r>
          </a:p>
        </p:txBody>
      </p:sp>
      <p:sp>
        <p:nvSpPr>
          <p:cNvPr id="8" name="TextBox 7">
            <a:extLst>
              <a:ext uri="{FF2B5EF4-FFF2-40B4-BE49-F238E27FC236}">
                <a16:creationId xmlns:a16="http://schemas.microsoft.com/office/drawing/2014/main" id="{A14B5D88-0FEF-4A92-8D1F-2FDA174796E8}"/>
              </a:ext>
            </a:extLst>
          </p:cNvPr>
          <p:cNvSpPr txBox="1"/>
          <p:nvPr/>
        </p:nvSpPr>
        <p:spPr>
          <a:xfrm>
            <a:off x="776055" y="1690688"/>
            <a:ext cx="10487490" cy="2677656"/>
          </a:xfrm>
          <a:prstGeom prst="rect">
            <a:avLst/>
          </a:prstGeom>
          <a:noFill/>
        </p:spPr>
        <p:txBody>
          <a:bodyPr wrap="square" rtlCol="0">
            <a:spAutoFit/>
          </a:bodyPr>
          <a:lstStyle/>
          <a:p>
            <a:r>
              <a:rPr lang="sv-SE" sz="2800" dirty="0">
                <a:solidFill>
                  <a:schemeClr val="bg1"/>
                </a:solidFill>
              </a:rPr>
              <a:t>Mobiler - vi samlar inte in mobiler på matchsammandrag men önskar att de används bara när det verkligen behövs (ringa hem/ </a:t>
            </a:r>
            <a:r>
              <a:rPr lang="sv-SE" sz="2800" dirty="0" err="1">
                <a:solidFill>
                  <a:schemeClr val="bg1"/>
                </a:solidFill>
              </a:rPr>
              <a:t>swisha</a:t>
            </a:r>
            <a:r>
              <a:rPr lang="sv-SE" sz="2800" dirty="0">
                <a:solidFill>
                  <a:schemeClr val="bg1"/>
                </a:solidFill>
              </a:rPr>
              <a:t> i kiosk </a:t>
            </a:r>
            <a:r>
              <a:rPr lang="sv-SE" sz="2800" dirty="0" err="1">
                <a:solidFill>
                  <a:schemeClr val="bg1"/>
                </a:solidFill>
              </a:rPr>
              <a:t>etc</a:t>
            </a:r>
            <a:r>
              <a:rPr lang="sv-SE" sz="2800" dirty="0">
                <a:solidFill>
                  <a:schemeClr val="bg1"/>
                </a:solidFill>
              </a:rPr>
              <a:t>). I övrigt lämnar vi dem hos en förälder eller inlåst i omklädningsrummet. </a:t>
            </a:r>
          </a:p>
          <a:p>
            <a:endParaRPr lang="sv-SE" sz="2800" dirty="0">
              <a:solidFill>
                <a:schemeClr val="bg1"/>
              </a:solidFill>
            </a:endParaRPr>
          </a:p>
          <a:p>
            <a:endParaRPr lang="sv-SE" sz="2800" dirty="0">
              <a:solidFill>
                <a:schemeClr val="bg1"/>
              </a:solidFill>
            </a:endParaRPr>
          </a:p>
        </p:txBody>
      </p:sp>
      <p:pic>
        <p:nvPicPr>
          <p:cNvPr id="4100" name="Picture 4" descr="Återställ din mobiltelefon | pctidningen.se">
            <a:extLst>
              <a:ext uri="{FF2B5EF4-FFF2-40B4-BE49-F238E27FC236}">
                <a16:creationId xmlns:a16="http://schemas.microsoft.com/office/drawing/2014/main" id="{A53430C2-F959-A1AC-A8EF-0F2426136B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2456" y="4046673"/>
            <a:ext cx="4224672" cy="2811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7977881"/>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erson holding a bottle&#10;&#10;Description automatically generated with low confidence">
            <a:extLst>
              <a:ext uri="{FF2B5EF4-FFF2-40B4-BE49-F238E27FC236}">
                <a16:creationId xmlns:a16="http://schemas.microsoft.com/office/drawing/2014/main" id="{5E9BA551-C83A-C7E3-8D4A-3F243BAF30F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8C1F8115-B364-48BC-AEB7-6F0E9D8203E1}"/>
              </a:ext>
            </a:extLst>
          </p:cNvPr>
          <p:cNvSpPr>
            <a:spLocks noGrp="1"/>
          </p:cNvSpPr>
          <p:nvPr>
            <p:ph type="title"/>
          </p:nvPr>
        </p:nvSpPr>
        <p:spPr/>
        <p:txBody>
          <a:bodyPr/>
          <a:lstStyle/>
          <a:p>
            <a:endParaRPr lang="sv-SE"/>
          </a:p>
        </p:txBody>
      </p:sp>
      <p:sp>
        <p:nvSpPr>
          <p:cNvPr id="7" name="TextBox 6">
            <a:extLst>
              <a:ext uri="{FF2B5EF4-FFF2-40B4-BE49-F238E27FC236}">
                <a16:creationId xmlns:a16="http://schemas.microsoft.com/office/drawing/2014/main" id="{773B8E29-96FB-4AD5-8823-5611E7C76C1A}"/>
              </a:ext>
            </a:extLst>
          </p:cNvPr>
          <p:cNvSpPr txBox="1"/>
          <p:nvPr/>
        </p:nvSpPr>
        <p:spPr>
          <a:xfrm>
            <a:off x="692457" y="365125"/>
            <a:ext cx="8096435" cy="923330"/>
          </a:xfrm>
          <a:prstGeom prst="rect">
            <a:avLst/>
          </a:prstGeom>
          <a:noFill/>
        </p:spPr>
        <p:txBody>
          <a:bodyPr wrap="square" rtlCol="0">
            <a:spAutoFit/>
          </a:bodyPr>
          <a:lstStyle/>
          <a:p>
            <a:r>
              <a:rPr lang="sv-SE" sz="5400" b="1" dirty="0">
                <a:solidFill>
                  <a:schemeClr val="bg1"/>
                </a:solidFill>
              </a:rPr>
              <a:t>Seriespel – våra lag </a:t>
            </a:r>
            <a:r>
              <a:rPr lang="sv-SE" sz="2800" b="1" dirty="0">
                <a:solidFill>
                  <a:schemeClr val="bg1"/>
                </a:solidFill>
              </a:rPr>
              <a:t> </a:t>
            </a:r>
          </a:p>
        </p:txBody>
      </p:sp>
      <p:sp>
        <p:nvSpPr>
          <p:cNvPr id="8" name="TextBox 7">
            <a:extLst>
              <a:ext uri="{FF2B5EF4-FFF2-40B4-BE49-F238E27FC236}">
                <a16:creationId xmlns:a16="http://schemas.microsoft.com/office/drawing/2014/main" id="{A14B5D88-0FEF-4A92-8D1F-2FDA174796E8}"/>
              </a:ext>
            </a:extLst>
          </p:cNvPr>
          <p:cNvSpPr txBox="1"/>
          <p:nvPr/>
        </p:nvSpPr>
        <p:spPr>
          <a:xfrm>
            <a:off x="1012053" y="1349170"/>
            <a:ext cx="10487490" cy="3908762"/>
          </a:xfrm>
          <a:prstGeom prst="rect">
            <a:avLst/>
          </a:prstGeom>
          <a:noFill/>
        </p:spPr>
        <p:txBody>
          <a:bodyPr wrap="square" rtlCol="0">
            <a:spAutoFit/>
          </a:bodyPr>
          <a:lstStyle/>
          <a:p>
            <a:r>
              <a:rPr lang="sv-SE" sz="2000" dirty="0">
                <a:solidFill>
                  <a:schemeClr val="bg1"/>
                </a:solidFill>
              </a:rPr>
              <a:t>Vi kommer dela in laget i tre lag.</a:t>
            </a:r>
          </a:p>
          <a:p>
            <a:r>
              <a:rPr lang="sv-SE" sz="2000" dirty="0">
                <a:solidFill>
                  <a:schemeClr val="bg1"/>
                </a:solidFill>
              </a:rPr>
              <a:t>Vi kommer hjälpas åt mellan lagen när det saknas spelare</a:t>
            </a:r>
          </a:p>
          <a:p>
            <a:endParaRPr lang="sv-SE" sz="2000" dirty="0">
              <a:solidFill>
                <a:schemeClr val="bg1"/>
              </a:solidFill>
            </a:endParaRPr>
          </a:p>
          <a:p>
            <a:r>
              <a:rPr lang="sv-SE" sz="2000" dirty="0">
                <a:solidFill>
                  <a:schemeClr val="bg1"/>
                </a:solidFill>
              </a:rPr>
              <a:t>Lag </a:t>
            </a:r>
            <a:r>
              <a:rPr lang="sv-SE" sz="2000" dirty="0">
                <a:highlight>
                  <a:srgbClr val="FF0000"/>
                </a:highlight>
              </a:rPr>
              <a:t>Röd</a:t>
            </a:r>
            <a:r>
              <a:rPr lang="sv-SE" sz="2000" dirty="0">
                <a:solidFill>
                  <a:schemeClr val="bg1"/>
                </a:solidFill>
              </a:rPr>
              <a:t> – Daniel och Henrik</a:t>
            </a:r>
          </a:p>
          <a:p>
            <a:r>
              <a:rPr lang="sv-SE" sz="2000" dirty="0">
                <a:solidFill>
                  <a:schemeClr val="bg1"/>
                </a:solidFill>
              </a:rPr>
              <a:t>Lag </a:t>
            </a:r>
            <a:r>
              <a:rPr lang="sv-SE" sz="2000" dirty="0">
                <a:highlight>
                  <a:srgbClr val="C0C0C0"/>
                </a:highlight>
              </a:rPr>
              <a:t>Vit</a:t>
            </a:r>
            <a:r>
              <a:rPr lang="sv-SE" sz="2000" dirty="0">
                <a:solidFill>
                  <a:schemeClr val="bg1"/>
                </a:solidFill>
              </a:rPr>
              <a:t> - Sandra och Edvin</a:t>
            </a:r>
          </a:p>
          <a:p>
            <a:r>
              <a:rPr lang="sv-SE" sz="2000" dirty="0">
                <a:solidFill>
                  <a:schemeClr val="bg1"/>
                </a:solidFill>
              </a:rPr>
              <a:t>Lag </a:t>
            </a:r>
            <a:r>
              <a:rPr lang="sv-SE" sz="2000" dirty="0">
                <a:solidFill>
                  <a:schemeClr val="bg1"/>
                </a:solidFill>
                <a:highlight>
                  <a:srgbClr val="000000"/>
                </a:highlight>
              </a:rPr>
              <a:t>Svart</a:t>
            </a:r>
            <a:r>
              <a:rPr lang="sv-SE" sz="2000" dirty="0">
                <a:solidFill>
                  <a:schemeClr val="bg1"/>
                </a:solidFill>
              </a:rPr>
              <a:t> – Lisa och Ida </a:t>
            </a:r>
          </a:p>
          <a:p>
            <a:endParaRPr lang="sv-SE" sz="2000" dirty="0">
              <a:solidFill>
                <a:schemeClr val="bg1"/>
              </a:solidFill>
            </a:endParaRPr>
          </a:p>
          <a:p>
            <a:r>
              <a:rPr lang="sv-SE" sz="2000" dirty="0">
                <a:solidFill>
                  <a:schemeClr val="bg1"/>
                </a:solidFill>
              </a:rPr>
              <a:t>Vi är med i 3 serier (1 för respektive lag) + 1 extra serie. </a:t>
            </a:r>
          </a:p>
          <a:p>
            <a:r>
              <a:rPr lang="sv-SE" sz="2000" dirty="0">
                <a:solidFill>
                  <a:schemeClr val="bg1"/>
                </a:solidFill>
              </a:rPr>
              <a:t>Extra serien är till för att vi ska få mer matchtid, och jämnar ut antal matcher för våra tre lag.</a:t>
            </a:r>
          </a:p>
          <a:p>
            <a:r>
              <a:rPr lang="sv-SE" sz="2000" dirty="0" err="1">
                <a:solidFill>
                  <a:schemeClr val="bg1"/>
                </a:solidFill>
              </a:rPr>
              <a:t>SportAdmin</a:t>
            </a:r>
            <a:r>
              <a:rPr lang="sv-SE" sz="2000" dirty="0">
                <a:solidFill>
                  <a:schemeClr val="bg1"/>
                </a:solidFill>
              </a:rPr>
              <a:t> via webbläsare eller på hemsidan: </a:t>
            </a:r>
            <a:r>
              <a:rPr lang="sv-SE" sz="2000" dirty="0">
                <a:solidFill>
                  <a:schemeClr val="bg1"/>
                </a:solidFill>
                <a:hlinkClick r:id="rId3"/>
              </a:rPr>
              <a:t>https://www.vasterasirsta.se/match/</a:t>
            </a:r>
            <a:endParaRPr lang="sv-SE" sz="2000" dirty="0">
              <a:solidFill>
                <a:schemeClr val="bg1"/>
              </a:solidFill>
            </a:endParaRPr>
          </a:p>
          <a:p>
            <a:r>
              <a:rPr lang="sv-SE" sz="2000" dirty="0">
                <a:solidFill>
                  <a:schemeClr val="bg1"/>
                </a:solidFill>
              </a:rPr>
              <a:t>Lagets hemsida - </a:t>
            </a:r>
            <a:r>
              <a:rPr lang="sv-SE" sz="2000" dirty="0" err="1">
                <a:solidFill>
                  <a:schemeClr val="bg1"/>
                </a:solidFill>
                <a:hlinkClick r:id="rId4"/>
              </a:rPr>
              <a:t>VästeråsIrsta</a:t>
            </a:r>
            <a:r>
              <a:rPr lang="sv-SE" sz="2000" dirty="0">
                <a:solidFill>
                  <a:schemeClr val="bg1"/>
                </a:solidFill>
                <a:hlinkClick r:id="rId4"/>
              </a:rPr>
              <a:t> HF - F14 </a:t>
            </a:r>
            <a:r>
              <a:rPr lang="sv-SE" sz="2000" dirty="0">
                <a:solidFill>
                  <a:schemeClr val="bg1"/>
                </a:solidFill>
              </a:rPr>
              <a:t> (länk)</a:t>
            </a:r>
          </a:p>
          <a:p>
            <a:endParaRPr lang="sv-SE" sz="2000" dirty="0">
              <a:solidFill>
                <a:schemeClr val="bg1"/>
              </a:solidFill>
            </a:endParaRPr>
          </a:p>
        </p:txBody>
      </p:sp>
      <p:pic>
        <p:nvPicPr>
          <p:cNvPr id="3" name="Picture 2">
            <a:extLst>
              <a:ext uri="{FF2B5EF4-FFF2-40B4-BE49-F238E27FC236}">
                <a16:creationId xmlns:a16="http://schemas.microsoft.com/office/drawing/2014/main" id="{467B7578-795A-B8E1-51EA-E684B774D901}"/>
              </a:ext>
            </a:extLst>
          </p:cNvPr>
          <p:cNvPicPr>
            <a:picLocks noChangeAspect="1"/>
          </p:cNvPicPr>
          <p:nvPr/>
        </p:nvPicPr>
        <p:blipFill>
          <a:blip r:embed="rId5"/>
          <a:stretch>
            <a:fillRect/>
          </a:stretch>
        </p:blipFill>
        <p:spPr>
          <a:xfrm>
            <a:off x="907647" y="4747467"/>
            <a:ext cx="4844635" cy="1882335"/>
          </a:xfrm>
          <a:prstGeom prst="rect">
            <a:avLst/>
          </a:prstGeom>
        </p:spPr>
      </p:pic>
      <p:pic>
        <p:nvPicPr>
          <p:cNvPr id="11" name="Picture 10">
            <a:extLst>
              <a:ext uri="{FF2B5EF4-FFF2-40B4-BE49-F238E27FC236}">
                <a16:creationId xmlns:a16="http://schemas.microsoft.com/office/drawing/2014/main" id="{E22F6925-2AA5-439A-702B-4281F0719BFB}"/>
              </a:ext>
            </a:extLst>
          </p:cNvPr>
          <p:cNvPicPr>
            <a:picLocks noChangeAspect="1"/>
          </p:cNvPicPr>
          <p:nvPr/>
        </p:nvPicPr>
        <p:blipFill>
          <a:blip r:embed="rId6"/>
          <a:stretch>
            <a:fillRect/>
          </a:stretch>
        </p:blipFill>
        <p:spPr>
          <a:xfrm>
            <a:off x="7009510" y="4747467"/>
            <a:ext cx="4344290" cy="1882335"/>
          </a:xfrm>
          <a:prstGeom prst="rect">
            <a:avLst/>
          </a:prstGeom>
        </p:spPr>
      </p:pic>
      <p:sp>
        <p:nvSpPr>
          <p:cNvPr id="12" name="Callout: Line with No Border 11">
            <a:extLst>
              <a:ext uri="{FF2B5EF4-FFF2-40B4-BE49-F238E27FC236}">
                <a16:creationId xmlns:a16="http://schemas.microsoft.com/office/drawing/2014/main" id="{B0BBB41A-F3EF-6F8F-8B28-69D173191371}"/>
              </a:ext>
            </a:extLst>
          </p:cNvPr>
          <p:cNvSpPr/>
          <p:nvPr/>
        </p:nvSpPr>
        <p:spPr>
          <a:xfrm>
            <a:off x="5251938" y="2681599"/>
            <a:ext cx="1319841" cy="250166"/>
          </a:xfrm>
          <a:prstGeom prst="callout1">
            <a:avLst>
              <a:gd name="adj1" fmla="val 53233"/>
              <a:gd name="adj2" fmla="val 1471"/>
              <a:gd name="adj3" fmla="val 26294"/>
              <a:gd name="adj4" fmla="val -85392"/>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Nytt</a:t>
            </a:r>
          </a:p>
        </p:txBody>
      </p:sp>
      <p:sp>
        <p:nvSpPr>
          <p:cNvPr id="13" name="Callout: Line with No Border 12">
            <a:extLst>
              <a:ext uri="{FF2B5EF4-FFF2-40B4-BE49-F238E27FC236}">
                <a16:creationId xmlns:a16="http://schemas.microsoft.com/office/drawing/2014/main" id="{6D6B5B3B-8777-E383-38A4-3844E5BF59FB}"/>
              </a:ext>
            </a:extLst>
          </p:cNvPr>
          <p:cNvSpPr/>
          <p:nvPr/>
        </p:nvSpPr>
        <p:spPr>
          <a:xfrm>
            <a:off x="8323661" y="3423949"/>
            <a:ext cx="1319841" cy="250166"/>
          </a:xfrm>
          <a:prstGeom prst="callout1">
            <a:avLst>
              <a:gd name="adj1" fmla="val 53233"/>
              <a:gd name="adj2" fmla="val 1471"/>
              <a:gd name="adj3" fmla="val 105605"/>
              <a:gd name="adj4" fmla="val -102386"/>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Nytt</a:t>
            </a:r>
          </a:p>
        </p:txBody>
      </p:sp>
      <p:pic>
        <p:nvPicPr>
          <p:cNvPr id="10" name="Picture 4" descr="VI på Twitter | VästeråsIrsta HF">
            <a:extLst>
              <a:ext uri="{FF2B5EF4-FFF2-40B4-BE49-F238E27FC236}">
                <a16:creationId xmlns:a16="http://schemas.microsoft.com/office/drawing/2014/main" id="{CD5F288E-0ACE-F788-BCA7-135B2B5E8E87}"/>
              </a:ext>
            </a:extLst>
          </p:cNvPr>
          <p:cNvPicPr>
            <a:picLocks noChangeAspect="1" noChangeArrowheads="1"/>
          </p:cNvPicPr>
          <p:nvPr/>
        </p:nvPicPr>
        <p:blipFill>
          <a:blip r:embed="rId7">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50945"/>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FA202-A7BF-0C98-56E2-2862FA0D53E6}"/>
            </a:ext>
          </a:extLst>
        </p:cNvPr>
        <p:cNvGrpSpPr/>
        <p:nvPr/>
      </p:nvGrpSpPr>
      <p:grpSpPr>
        <a:xfrm>
          <a:off x="0" y="0"/>
          <a:ext cx="0" cy="0"/>
          <a:chOff x="0" y="0"/>
          <a:chExt cx="0" cy="0"/>
        </a:xfrm>
      </p:grpSpPr>
      <p:pic>
        <p:nvPicPr>
          <p:cNvPr id="7" name="Picture 2" descr="A person holding a bottle&#10;&#10;Description automatically generated with low confidence">
            <a:extLst>
              <a:ext uri="{FF2B5EF4-FFF2-40B4-BE49-F238E27FC236}">
                <a16:creationId xmlns:a16="http://schemas.microsoft.com/office/drawing/2014/main" id="{249DFC08-89E3-9568-3895-A640C76EC9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VI på Twitter | VästeråsIrsta HF">
            <a:extLst>
              <a:ext uri="{FF2B5EF4-FFF2-40B4-BE49-F238E27FC236}">
                <a16:creationId xmlns:a16="http://schemas.microsoft.com/office/drawing/2014/main" id="{68045B9F-AF09-491F-2DD8-77E615E58D18}"/>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D76CDB2-106C-BEC4-9A41-526EC4027B5D}"/>
              </a:ext>
            </a:extLst>
          </p:cNvPr>
          <p:cNvSpPr txBox="1"/>
          <p:nvPr/>
        </p:nvSpPr>
        <p:spPr>
          <a:xfrm>
            <a:off x="852255" y="221257"/>
            <a:ext cx="10487490" cy="923330"/>
          </a:xfrm>
          <a:prstGeom prst="rect">
            <a:avLst/>
          </a:prstGeom>
          <a:noFill/>
        </p:spPr>
        <p:txBody>
          <a:bodyPr wrap="square" rtlCol="0">
            <a:spAutoFit/>
          </a:bodyPr>
          <a:lstStyle/>
          <a:p>
            <a:pPr algn="ctr"/>
            <a:r>
              <a:rPr lang="sv-SE" sz="5400" b="1" dirty="0">
                <a:solidFill>
                  <a:schemeClr val="bg1"/>
                </a:solidFill>
              </a:rPr>
              <a:t>Lagen</a:t>
            </a:r>
          </a:p>
        </p:txBody>
      </p:sp>
      <p:sp>
        <p:nvSpPr>
          <p:cNvPr id="2" name="TextBox 1">
            <a:extLst>
              <a:ext uri="{FF2B5EF4-FFF2-40B4-BE49-F238E27FC236}">
                <a16:creationId xmlns:a16="http://schemas.microsoft.com/office/drawing/2014/main" id="{0DF510FE-C1B2-0592-BC03-9EC2B8A29149}"/>
              </a:ext>
            </a:extLst>
          </p:cNvPr>
          <p:cNvSpPr txBox="1"/>
          <p:nvPr/>
        </p:nvSpPr>
        <p:spPr>
          <a:xfrm>
            <a:off x="571500" y="1846399"/>
            <a:ext cx="3257550" cy="4062651"/>
          </a:xfrm>
          <a:prstGeom prst="rect">
            <a:avLst/>
          </a:prstGeom>
          <a:solidFill>
            <a:schemeClr val="tx1"/>
          </a:solidFill>
          <a:ln>
            <a:solidFill>
              <a:schemeClr val="bg1"/>
            </a:solidFill>
          </a:ln>
        </p:spPr>
        <p:txBody>
          <a:bodyPr wrap="square" rtlCol="0">
            <a:spAutoFit/>
          </a:bodyPr>
          <a:lstStyle/>
          <a:p>
            <a:pPr algn="ctr"/>
            <a:r>
              <a:rPr lang="sv-SE" sz="2400" dirty="0">
                <a:solidFill>
                  <a:schemeClr val="bg1"/>
                </a:solidFill>
              </a:rPr>
              <a:t>Lag svart</a:t>
            </a:r>
          </a:p>
          <a:p>
            <a:r>
              <a:rPr lang="sv-SE" dirty="0">
                <a:solidFill>
                  <a:schemeClr val="bg1"/>
                </a:solidFill>
              </a:rPr>
              <a:t> </a:t>
            </a:r>
          </a:p>
          <a:p>
            <a:pPr marL="342900" indent="-342900">
              <a:buFont typeface="+mj-lt"/>
              <a:buAutoNum type="arabicPeriod"/>
            </a:pPr>
            <a:r>
              <a:rPr lang="sv-SE" dirty="0">
                <a:solidFill>
                  <a:schemeClr val="bg1"/>
                </a:solidFill>
              </a:rPr>
              <a:t>Anna *</a:t>
            </a:r>
          </a:p>
          <a:p>
            <a:pPr marL="342900" indent="-342900">
              <a:buFont typeface="+mj-lt"/>
              <a:buAutoNum type="arabicPeriod"/>
            </a:pPr>
            <a:r>
              <a:rPr lang="sv-SE" dirty="0">
                <a:solidFill>
                  <a:schemeClr val="bg1"/>
                </a:solidFill>
              </a:rPr>
              <a:t>Ebba W</a:t>
            </a:r>
          </a:p>
          <a:p>
            <a:pPr marL="342900" indent="-342900">
              <a:buFont typeface="+mj-lt"/>
              <a:buAutoNum type="arabicPeriod"/>
            </a:pPr>
            <a:r>
              <a:rPr lang="sv-SE" dirty="0">
                <a:solidFill>
                  <a:schemeClr val="bg1"/>
                </a:solidFill>
              </a:rPr>
              <a:t>Tilde</a:t>
            </a:r>
          </a:p>
          <a:p>
            <a:pPr marL="342900" indent="-342900">
              <a:buFont typeface="+mj-lt"/>
              <a:buAutoNum type="arabicPeriod"/>
            </a:pPr>
            <a:r>
              <a:rPr lang="sv-SE" dirty="0">
                <a:solidFill>
                  <a:schemeClr val="bg1"/>
                </a:solidFill>
              </a:rPr>
              <a:t>Ellen R *</a:t>
            </a:r>
          </a:p>
          <a:p>
            <a:pPr marL="342900" indent="-342900">
              <a:buFont typeface="+mj-lt"/>
              <a:buAutoNum type="arabicPeriod"/>
            </a:pPr>
            <a:r>
              <a:rPr lang="sv-SE" dirty="0">
                <a:solidFill>
                  <a:schemeClr val="bg1"/>
                </a:solidFill>
              </a:rPr>
              <a:t>Penny *</a:t>
            </a:r>
          </a:p>
          <a:p>
            <a:pPr marL="342900" indent="-342900">
              <a:buFont typeface="+mj-lt"/>
              <a:buAutoNum type="arabicPeriod"/>
            </a:pPr>
            <a:r>
              <a:rPr lang="sv-SE" dirty="0" err="1">
                <a:solidFill>
                  <a:schemeClr val="bg1"/>
                </a:solidFill>
              </a:rPr>
              <a:t>Maiya</a:t>
            </a:r>
            <a:endParaRPr lang="sv-SE" dirty="0">
              <a:solidFill>
                <a:schemeClr val="bg1"/>
              </a:solidFill>
            </a:endParaRPr>
          </a:p>
          <a:p>
            <a:pPr marL="342900" indent="-342900">
              <a:buFont typeface="+mj-lt"/>
              <a:buAutoNum type="arabicPeriod"/>
            </a:pPr>
            <a:r>
              <a:rPr lang="sv-SE" dirty="0">
                <a:solidFill>
                  <a:schemeClr val="bg1"/>
                </a:solidFill>
              </a:rPr>
              <a:t>Liv *</a:t>
            </a:r>
          </a:p>
          <a:p>
            <a:pPr marL="342900" indent="-342900">
              <a:buFont typeface="+mj-lt"/>
              <a:buAutoNum type="arabicPeriod"/>
            </a:pPr>
            <a:r>
              <a:rPr lang="sv-SE" dirty="0">
                <a:solidFill>
                  <a:schemeClr val="bg1"/>
                </a:solidFill>
              </a:rPr>
              <a:t>Alina </a:t>
            </a:r>
          </a:p>
          <a:p>
            <a:pPr marL="342900" indent="-342900">
              <a:buFont typeface="+mj-lt"/>
              <a:buAutoNum type="arabicPeriod"/>
            </a:pPr>
            <a:r>
              <a:rPr lang="sv-SE" dirty="0">
                <a:solidFill>
                  <a:schemeClr val="bg1"/>
                </a:solidFill>
              </a:rPr>
              <a:t>Alva </a:t>
            </a:r>
          </a:p>
          <a:p>
            <a:pPr marL="342900" indent="-342900">
              <a:buFont typeface="+mj-lt"/>
              <a:buAutoNum type="arabicPeriod"/>
            </a:pPr>
            <a:r>
              <a:rPr lang="sv-SE" dirty="0">
                <a:solidFill>
                  <a:schemeClr val="bg1"/>
                </a:solidFill>
              </a:rPr>
              <a:t>Saga H </a:t>
            </a:r>
          </a:p>
          <a:p>
            <a:pPr marL="342900" indent="-342900">
              <a:buFont typeface="+mj-lt"/>
              <a:buAutoNum type="arabicPeriod"/>
            </a:pPr>
            <a:r>
              <a:rPr lang="sv-SE" dirty="0">
                <a:solidFill>
                  <a:schemeClr val="bg1"/>
                </a:solidFill>
              </a:rPr>
              <a:t>Ida</a:t>
            </a:r>
          </a:p>
          <a:p>
            <a:pPr marL="342900" indent="-342900">
              <a:buFont typeface="+mj-lt"/>
              <a:buAutoNum type="arabicPeriod"/>
            </a:pPr>
            <a:r>
              <a:rPr lang="sv-SE" dirty="0">
                <a:solidFill>
                  <a:schemeClr val="bg1"/>
                </a:solidFill>
              </a:rPr>
              <a:t>Julia S </a:t>
            </a:r>
          </a:p>
        </p:txBody>
      </p:sp>
      <p:sp>
        <p:nvSpPr>
          <p:cNvPr id="5" name="TextBox 4">
            <a:extLst>
              <a:ext uri="{FF2B5EF4-FFF2-40B4-BE49-F238E27FC236}">
                <a16:creationId xmlns:a16="http://schemas.microsoft.com/office/drawing/2014/main" id="{64D406DB-FA01-C59D-779A-34D23541DB8A}"/>
              </a:ext>
            </a:extLst>
          </p:cNvPr>
          <p:cNvSpPr txBox="1"/>
          <p:nvPr/>
        </p:nvSpPr>
        <p:spPr>
          <a:xfrm>
            <a:off x="1114425" y="6014193"/>
            <a:ext cx="6229350" cy="369332"/>
          </a:xfrm>
          <a:prstGeom prst="rect">
            <a:avLst/>
          </a:prstGeom>
          <a:noFill/>
        </p:spPr>
        <p:txBody>
          <a:bodyPr wrap="square">
            <a:spAutoFit/>
          </a:bodyPr>
          <a:lstStyle/>
          <a:p>
            <a:r>
              <a:rPr lang="sv-SE" sz="1800" dirty="0">
                <a:solidFill>
                  <a:schemeClr val="bg1"/>
                </a:solidFill>
              </a:rPr>
              <a:t>Ledare: Lisa och Ida </a:t>
            </a:r>
            <a:endParaRPr lang="sv-SE" dirty="0"/>
          </a:p>
        </p:txBody>
      </p:sp>
      <p:sp>
        <p:nvSpPr>
          <p:cNvPr id="6" name="TextBox 5">
            <a:extLst>
              <a:ext uri="{FF2B5EF4-FFF2-40B4-BE49-F238E27FC236}">
                <a16:creationId xmlns:a16="http://schemas.microsoft.com/office/drawing/2014/main" id="{44794C5D-65C5-ABB7-B918-364EB71BC8A2}"/>
              </a:ext>
            </a:extLst>
          </p:cNvPr>
          <p:cNvSpPr txBox="1"/>
          <p:nvPr/>
        </p:nvSpPr>
        <p:spPr>
          <a:xfrm>
            <a:off x="4467225" y="1846399"/>
            <a:ext cx="3257550" cy="4062651"/>
          </a:xfrm>
          <a:prstGeom prst="rect">
            <a:avLst/>
          </a:prstGeom>
          <a:solidFill>
            <a:srgbClr val="C00000"/>
          </a:solidFill>
          <a:ln>
            <a:solidFill>
              <a:schemeClr val="bg1"/>
            </a:solidFill>
          </a:ln>
        </p:spPr>
        <p:txBody>
          <a:bodyPr wrap="square" rtlCol="0">
            <a:spAutoFit/>
          </a:bodyPr>
          <a:lstStyle/>
          <a:p>
            <a:pPr algn="ctr"/>
            <a:r>
              <a:rPr lang="sv-SE" sz="2400" dirty="0">
                <a:solidFill>
                  <a:schemeClr val="bg1"/>
                </a:solidFill>
              </a:rPr>
              <a:t>Lag Röd</a:t>
            </a:r>
          </a:p>
          <a:p>
            <a:r>
              <a:rPr lang="sv-SE" dirty="0">
                <a:solidFill>
                  <a:schemeClr val="bg1"/>
                </a:solidFill>
              </a:rPr>
              <a:t> </a:t>
            </a:r>
          </a:p>
          <a:p>
            <a:pPr marL="342900" indent="-342900">
              <a:buFont typeface="+mj-lt"/>
              <a:buAutoNum type="arabicPeriod"/>
            </a:pPr>
            <a:r>
              <a:rPr lang="sv-SE" dirty="0">
                <a:solidFill>
                  <a:schemeClr val="bg1"/>
                </a:solidFill>
              </a:rPr>
              <a:t>Ellen P</a:t>
            </a:r>
          </a:p>
          <a:p>
            <a:pPr marL="342900" indent="-342900">
              <a:buFont typeface="+mj-lt"/>
              <a:buAutoNum type="arabicPeriod"/>
            </a:pPr>
            <a:r>
              <a:rPr lang="sv-SE" dirty="0">
                <a:solidFill>
                  <a:schemeClr val="bg1"/>
                </a:solidFill>
              </a:rPr>
              <a:t>Isabella*</a:t>
            </a:r>
          </a:p>
          <a:p>
            <a:pPr marL="342900" indent="-342900">
              <a:buFont typeface="+mj-lt"/>
              <a:buAutoNum type="arabicPeriod"/>
            </a:pPr>
            <a:r>
              <a:rPr lang="sv-SE" dirty="0">
                <a:solidFill>
                  <a:schemeClr val="bg1"/>
                </a:solidFill>
              </a:rPr>
              <a:t>Astrid W</a:t>
            </a:r>
          </a:p>
          <a:p>
            <a:pPr marL="342900" indent="-342900">
              <a:buFont typeface="+mj-lt"/>
              <a:buAutoNum type="arabicPeriod"/>
            </a:pPr>
            <a:r>
              <a:rPr lang="sv-SE" dirty="0">
                <a:solidFill>
                  <a:schemeClr val="bg1"/>
                </a:solidFill>
              </a:rPr>
              <a:t>Ronja *</a:t>
            </a:r>
          </a:p>
          <a:p>
            <a:pPr marL="342900" indent="-342900">
              <a:buFont typeface="+mj-lt"/>
              <a:buAutoNum type="arabicPeriod"/>
            </a:pPr>
            <a:r>
              <a:rPr lang="sv-SE" dirty="0">
                <a:solidFill>
                  <a:schemeClr val="bg1"/>
                </a:solidFill>
              </a:rPr>
              <a:t>Tyra *</a:t>
            </a:r>
          </a:p>
          <a:p>
            <a:pPr marL="342900" indent="-342900">
              <a:buFont typeface="+mj-lt"/>
              <a:buAutoNum type="arabicPeriod"/>
            </a:pPr>
            <a:r>
              <a:rPr lang="sv-SE" dirty="0" err="1">
                <a:solidFill>
                  <a:schemeClr val="bg1"/>
                </a:solidFill>
              </a:rPr>
              <a:t>Lovelia</a:t>
            </a:r>
            <a:endParaRPr lang="sv-SE" dirty="0">
              <a:solidFill>
                <a:schemeClr val="bg1"/>
              </a:solidFill>
            </a:endParaRPr>
          </a:p>
          <a:p>
            <a:pPr marL="342900" indent="-342900">
              <a:buFont typeface="+mj-lt"/>
              <a:buAutoNum type="arabicPeriod"/>
            </a:pPr>
            <a:r>
              <a:rPr lang="sv-SE" dirty="0">
                <a:solidFill>
                  <a:schemeClr val="bg1"/>
                </a:solidFill>
              </a:rPr>
              <a:t>Isabell S</a:t>
            </a:r>
          </a:p>
          <a:p>
            <a:pPr marL="342900" indent="-342900">
              <a:buFont typeface="+mj-lt"/>
              <a:buAutoNum type="arabicPeriod"/>
            </a:pPr>
            <a:r>
              <a:rPr lang="sv-SE" dirty="0">
                <a:solidFill>
                  <a:schemeClr val="bg1"/>
                </a:solidFill>
              </a:rPr>
              <a:t>Alicia *</a:t>
            </a:r>
          </a:p>
          <a:p>
            <a:pPr marL="342900" indent="-342900">
              <a:buFont typeface="+mj-lt"/>
              <a:buAutoNum type="arabicPeriod"/>
            </a:pPr>
            <a:r>
              <a:rPr lang="sv-SE" dirty="0">
                <a:solidFill>
                  <a:schemeClr val="bg1"/>
                </a:solidFill>
              </a:rPr>
              <a:t>Nora</a:t>
            </a:r>
          </a:p>
          <a:p>
            <a:pPr marL="342900" indent="-342900">
              <a:buFont typeface="+mj-lt"/>
              <a:buAutoNum type="arabicPeriod"/>
            </a:pPr>
            <a:r>
              <a:rPr lang="sv-SE" dirty="0">
                <a:solidFill>
                  <a:schemeClr val="bg1"/>
                </a:solidFill>
              </a:rPr>
              <a:t>Zoe</a:t>
            </a:r>
          </a:p>
          <a:p>
            <a:pPr marL="342900" indent="-342900">
              <a:buFont typeface="+mj-lt"/>
              <a:buAutoNum type="arabicPeriod"/>
            </a:pPr>
            <a:r>
              <a:rPr lang="sv-SE" dirty="0" err="1">
                <a:solidFill>
                  <a:schemeClr val="bg1"/>
                </a:solidFill>
              </a:rPr>
              <a:t>Leia</a:t>
            </a:r>
            <a:r>
              <a:rPr lang="sv-SE" dirty="0">
                <a:solidFill>
                  <a:schemeClr val="bg1"/>
                </a:solidFill>
              </a:rPr>
              <a:t> </a:t>
            </a:r>
          </a:p>
          <a:p>
            <a:pPr marL="342900" indent="-342900">
              <a:buFont typeface="+mj-lt"/>
              <a:buAutoNum type="arabicPeriod"/>
            </a:pPr>
            <a:r>
              <a:rPr lang="sv-SE" dirty="0">
                <a:solidFill>
                  <a:schemeClr val="bg1"/>
                </a:solidFill>
              </a:rPr>
              <a:t>Molly</a:t>
            </a:r>
          </a:p>
        </p:txBody>
      </p:sp>
      <p:sp>
        <p:nvSpPr>
          <p:cNvPr id="9" name="TextBox 8">
            <a:extLst>
              <a:ext uri="{FF2B5EF4-FFF2-40B4-BE49-F238E27FC236}">
                <a16:creationId xmlns:a16="http://schemas.microsoft.com/office/drawing/2014/main" id="{C1EE3B3D-8224-CAA2-BDB6-8B45FDBECA23}"/>
              </a:ext>
            </a:extLst>
          </p:cNvPr>
          <p:cNvSpPr txBox="1"/>
          <p:nvPr/>
        </p:nvSpPr>
        <p:spPr>
          <a:xfrm>
            <a:off x="8329612" y="1846399"/>
            <a:ext cx="3257550" cy="4062651"/>
          </a:xfrm>
          <a:prstGeom prst="rect">
            <a:avLst/>
          </a:prstGeom>
          <a:solidFill>
            <a:schemeClr val="bg1"/>
          </a:solidFill>
          <a:ln>
            <a:solidFill>
              <a:schemeClr val="bg1"/>
            </a:solidFill>
          </a:ln>
        </p:spPr>
        <p:txBody>
          <a:bodyPr wrap="square" rtlCol="0">
            <a:spAutoFit/>
          </a:bodyPr>
          <a:lstStyle/>
          <a:p>
            <a:pPr algn="ctr"/>
            <a:r>
              <a:rPr lang="sv-SE" sz="2400" dirty="0"/>
              <a:t>Lag Vit</a:t>
            </a:r>
          </a:p>
          <a:p>
            <a:r>
              <a:rPr lang="sv-SE" dirty="0">
                <a:solidFill>
                  <a:schemeClr val="bg1"/>
                </a:solidFill>
              </a:rPr>
              <a:t> </a:t>
            </a:r>
            <a:r>
              <a:rPr lang="sv-SE" dirty="0"/>
              <a:t> </a:t>
            </a:r>
          </a:p>
          <a:p>
            <a:pPr marL="342900" indent="-342900">
              <a:buFont typeface="+mj-lt"/>
              <a:buAutoNum type="arabicPeriod"/>
            </a:pPr>
            <a:r>
              <a:rPr lang="sv-SE" dirty="0"/>
              <a:t>Nova</a:t>
            </a:r>
          </a:p>
          <a:p>
            <a:pPr marL="342900" indent="-342900">
              <a:buFont typeface="+mj-lt"/>
              <a:buAutoNum type="arabicPeriod"/>
            </a:pPr>
            <a:r>
              <a:rPr lang="sv-SE" dirty="0"/>
              <a:t>Olivia </a:t>
            </a:r>
          </a:p>
          <a:p>
            <a:pPr marL="342900" indent="-342900">
              <a:buFont typeface="+mj-lt"/>
              <a:buAutoNum type="arabicPeriod"/>
            </a:pPr>
            <a:r>
              <a:rPr lang="sv-SE" dirty="0" err="1"/>
              <a:t>Maymuun</a:t>
            </a:r>
            <a:r>
              <a:rPr lang="sv-SE" dirty="0"/>
              <a:t> *</a:t>
            </a:r>
          </a:p>
          <a:p>
            <a:pPr marL="342900" indent="-342900">
              <a:buFont typeface="+mj-lt"/>
              <a:buAutoNum type="arabicPeriod"/>
            </a:pPr>
            <a:r>
              <a:rPr lang="sv-SE" dirty="0"/>
              <a:t>Sophia *</a:t>
            </a:r>
          </a:p>
          <a:p>
            <a:pPr marL="342900" indent="-342900">
              <a:buFont typeface="+mj-lt"/>
              <a:buAutoNum type="arabicPeriod"/>
            </a:pPr>
            <a:r>
              <a:rPr lang="sv-SE" dirty="0"/>
              <a:t>Magda</a:t>
            </a:r>
          </a:p>
          <a:p>
            <a:pPr marL="342900" indent="-342900">
              <a:buFont typeface="+mj-lt"/>
              <a:buAutoNum type="arabicPeriod"/>
            </a:pPr>
            <a:r>
              <a:rPr lang="sv-SE" dirty="0"/>
              <a:t>Olivia W</a:t>
            </a:r>
          </a:p>
          <a:p>
            <a:pPr marL="342900" indent="-342900">
              <a:buFont typeface="+mj-lt"/>
              <a:buAutoNum type="arabicPeriod"/>
            </a:pPr>
            <a:r>
              <a:rPr lang="sv-SE" dirty="0"/>
              <a:t>Isabel Ö</a:t>
            </a:r>
          </a:p>
          <a:p>
            <a:pPr marL="342900" indent="-342900">
              <a:buFont typeface="+mj-lt"/>
              <a:buAutoNum type="arabicPeriod"/>
            </a:pPr>
            <a:r>
              <a:rPr lang="sv-SE" dirty="0" err="1"/>
              <a:t>Wira</a:t>
            </a:r>
            <a:endParaRPr lang="sv-SE" dirty="0"/>
          </a:p>
          <a:p>
            <a:pPr marL="342900" indent="-342900">
              <a:buFont typeface="+mj-lt"/>
              <a:buAutoNum type="arabicPeriod"/>
            </a:pPr>
            <a:r>
              <a:rPr lang="sv-SE" dirty="0"/>
              <a:t>Ebba Ö *</a:t>
            </a:r>
          </a:p>
          <a:p>
            <a:pPr marL="342900" indent="-342900">
              <a:buFont typeface="+mj-lt"/>
              <a:buAutoNum type="arabicPeriod"/>
            </a:pPr>
            <a:r>
              <a:rPr lang="sv-SE" dirty="0"/>
              <a:t>Idun*</a:t>
            </a:r>
          </a:p>
          <a:p>
            <a:pPr marL="342900" indent="-342900">
              <a:buFont typeface="+mj-lt"/>
              <a:buAutoNum type="arabicPeriod"/>
            </a:pPr>
            <a:r>
              <a:rPr lang="sv-SE" dirty="0"/>
              <a:t>Aisha</a:t>
            </a:r>
          </a:p>
          <a:p>
            <a:pPr marL="342900" indent="-342900">
              <a:buFont typeface="+mj-lt"/>
              <a:buAutoNum type="arabicPeriod"/>
            </a:pPr>
            <a:r>
              <a:rPr lang="sv-SE" dirty="0"/>
              <a:t>Nelly </a:t>
            </a:r>
          </a:p>
        </p:txBody>
      </p:sp>
      <p:sp>
        <p:nvSpPr>
          <p:cNvPr id="12" name="TextBox 11">
            <a:extLst>
              <a:ext uri="{FF2B5EF4-FFF2-40B4-BE49-F238E27FC236}">
                <a16:creationId xmlns:a16="http://schemas.microsoft.com/office/drawing/2014/main" id="{BC7C37F8-A0B7-860D-0F8D-77469B06B5A0}"/>
              </a:ext>
            </a:extLst>
          </p:cNvPr>
          <p:cNvSpPr txBox="1"/>
          <p:nvPr/>
        </p:nvSpPr>
        <p:spPr>
          <a:xfrm>
            <a:off x="4765567" y="5999835"/>
            <a:ext cx="6134100" cy="369332"/>
          </a:xfrm>
          <a:prstGeom prst="rect">
            <a:avLst/>
          </a:prstGeom>
          <a:noFill/>
        </p:spPr>
        <p:txBody>
          <a:bodyPr wrap="square">
            <a:spAutoFit/>
          </a:bodyPr>
          <a:lstStyle/>
          <a:p>
            <a:r>
              <a:rPr lang="sv-SE" dirty="0">
                <a:solidFill>
                  <a:schemeClr val="bg1"/>
                </a:solidFill>
              </a:rPr>
              <a:t>Ledare: Henrik och Daniel</a:t>
            </a:r>
            <a:endParaRPr lang="sv-SE" dirty="0"/>
          </a:p>
        </p:txBody>
      </p:sp>
      <p:sp>
        <p:nvSpPr>
          <p:cNvPr id="14" name="TextBox 13">
            <a:extLst>
              <a:ext uri="{FF2B5EF4-FFF2-40B4-BE49-F238E27FC236}">
                <a16:creationId xmlns:a16="http://schemas.microsoft.com/office/drawing/2014/main" id="{4CC5AD48-A2C0-82C2-8303-4BC4A80A4D1A}"/>
              </a:ext>
            </a:extLst>
          </p:cNvPr>
          <p:cNvSpPr txBox="1"/>
          <p:nvPr/>
        </p:nvSpPr>
        <p:spPr>
          <a:xfrm>
            <a:off x="8520112" y="5968800"/>
            <a:ext cx="6134100" cy="369332"/>
          </a:xfrm>
          <a:prstGeom prst="rect">
            <a:avLst/>
          </a:prstGeom>
          <a:noFill/>
        </p:spPr>
        <p:txBody>
          <a:bodyPr wrap="square">
            <a:spAutoFit/>
          </a:bodyPr>
          <a:lstStyle/>
          <a:p>
            <a:r>
              <a:rPr lang="sv-SE" dirty="0">
                <a:solidFill>
                  <a:schemeClr val="bg1"/>
                </a:solidFill>
              </a:rPr>
              <a:t>Ledare: Sandra och Edvin </a:t>
            </a:r>
          </a:p>
        </p:txBody>
      </p:sp>
      <p:sp>
        <p:nvSpPr>
          <p:cNvPr id="15" name="TextBox 14">
            <a:extLst>
              <a:ext uri="{FF2B5EF4-FFF2-40B4-BE49-F238E27FC236}">
                <a16:creationId xmlns:a16="http://schemas.microsoft.com/office/drawing/2014/main" id="{B1994080-1FA5-C6CC-BDE1-0DBDCB393359}"/>
              </a:ext>
            </a:extLst>
          </p:cNvPr>
          <p:cNvSpPr txBox="1"/>
          <p:nvPr/>
        </p:nvSpPr>
        <p:spPr>
          <a:xfrm>
            <a:off x="9223899" y="6404577"/>
            <a:ext cx="2879995" cy="369332"/>
          </a:xfrm>
          <a:prstGeom prst="rect">
            <a:avLst/>
          </a:prstGeom>
          <a:noFill/>
        </p:spPr>
        <p:txBody>
          <a:bodyPr wrap="square">
            <a:spAutoFit/>
          </a:bodyPr>
          <a:lstStyle/>
          <a:p>
            <a:r>
              <a:rPr lang="sv-SE" dirty="0">
                <a:solidFill>
                  <a:schemeClr val="bg1"/>
                </a:solidFill>
              </a:rPr>
              <a:t>* Brukar vilja vara målvakt</a:t>
            </a:r>
          </a:p>
        </p:txBody>
      </p:sp>
    </p:spTree>
    <p:extLst>
      <p:ext uri="{BB962C8B-B14F-4D97-AF65-F5344CB8AC3E}">
        <p14:creationId xmlns:p14="http://schemas.microsoft.com/office/powerpoint/2010/main" val="2804102603"/>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1D65A-0F7F-B19A-AF0A-297A7FF6AEEA}"/>
            </a:ext>
          </a:extLst>
        </p:cNvPr>
        <p:cNvGrpSpPr/>
        <p:nvPr/>
      </p:nvGrpSpPr>
      <p:grpSpPr>
        <a:xfrm>
          <a:off x="0" y="0"/>
          <a:ext cx="0" cy="0"/>
          <a:chOff x="0" y="0"/>
          <a:chExt cx="0" cy="0"/>
        </a:xfrm>
      </p:grpSpPr>
      <p:pic>
        <p:nvPicPr>
          <p:cNvPr id="7" name="Picture 2" descr="A person holding a bottle&#10;&#10;Description automatically generated with low confidence">
            <a:extLst>
              <a:ext uri="{FF2B5EF4-FFF2-40B4-BE49-F238E27FC236}">
                <a16:creationId xmlns:a16="http://schemas.microsoft.com/office/drawing/2014/main" id="{5B69DBC0-BEA7-27DD-F035-47D60EF67E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4F66572-875F-7DB9-3543-EB126095F169}"/>
              </a:ext>
            </a:extLst>
          </p:cNvPr>
          <p:cNvSpPr txBox="1"/>
          <p:nvPr/>
        </p:nvSpPr>
        <p:spPr>
          <a:xfrm>
            <a:off x="904410" y="442776"/>
            <a:ext cx="10487490" cy="923330"/>
          </a:xfrm>
          <a:prstGeom prst="rect">
            <a:avLst/>
          </a:prstGeom>
          <a:noFill/>
        </p:spPr>
        <p:txBody>
          <a:bodyPr wrap="square" rtlCol="0">
            <a:spAutoFit/>
          </a:bodyPr>
          <a:lstStyle/>
          <a:p>
            <a:pPr algn="ctr"/>
            <a:r>
              <a:rPr lang="sv-SE" sz="5400" b="1" dirty="0">
                <a:solidFill>
                  <a:schemeClr val="bg1"/>
                </a:solidFill>
              </a:rPr>
              <a:t>Matcher/Seriespel </a:t>
            </a:r>
          </a:p>
        </p:txBody>
      </p:sp>
      <p:sp>
        <p:nvSpPr>
          <p:cNvPr id="2" name="TextBox 1">
            <a:extLst>
              <a:ext uri="{FF2B5EF4-FFF2-40B4-BE49-F238E27FC236}">
                <a16:creationId xmlns:a16="http://schemas.microsoft.com/office/drawing/2014/main" id="{FDBC64E1-AF5B-0BE7-C954-C4B3B43EEBD4}"/>
              </a:ext>
            </a:extLst>
          </p:cNvPr>
          <p:cNvSpPr txBox="1"/>
          <p:nvPr/>
        </p:nvSpPr>
        <p:spPr>
          <a:xfrm>
            <a:off x="562874" y="2034561"/>
            <a:ext cx="3257550" cy="4154984"/>
          </a:xfrm>
          <a:prstGeom prst="rect">
            <a:avLst/>
          </a:prstGeom>
          <a:solidFill>
            <a:schemeClr val="tx1"/>
          </a:solidFill>
          <a:ln>
            <a:solidFill>
              <a:schemeClr val="bg1"/>
            </a:solidFill>
          </a:ln>
        </p:spPr>
        <p:txBody>
          <a:bodyPr wrap="square" rtlCol="0">
            <a:spAutoFit/>
          </a:bodyPr>
          <a:lstStyle/>
          <a:p>
            <a:pPr algn="ctr"/>
            <a:r>
              <a:rPr lang="sv-SE" sz="2400" dirty="0">
                <a:solidFill>
                  <a:schemeClr val="bg1"/>
                </a:solidFill>
              </a:rPr>
              <a:t>Lag svart</a:t>
            </a:r>
          </a:p>
          <a:p>
            <a:pPr algn="ctr"/>
            <a:endParaRPr lang="sv-SE" sz="2400" dirty="0">
              <a:solidFill>
                <a:schemeClr val="bg1"/>
              </a:solidFill>
            </a:endParaRPr>
          </a:p>
          <a:p>
            <a:r>
              <a:rPr lang="sv-SE" dirty="0">
                <a:solidFill>
                  <a:schemeClr val="bg1"/>
                </a:solidFill>
              </a:rPr>
              <a:t> 7 hemmamatcher</a:t>
            </a:r>
          </a:p>
          <a:p>
            <a:r>
              <a:rPr lang="sv-SE" dirty="0">
                <a:solidFill>
                  <a:schemeClr val="bg1"/>
                </a:solidFill>
              </a:rPr>
              <a:t>25 matcher</a:t>
            </a:r>
          </a:p>
          <a:p>
            <a:endParaRPr lang="sv-SE" dirty="0">
              <a:solidFill>
                <a:schemeClr val="bg1"/>
              </a:solidFill>
            </a:endParaRPr>
          </a:p>
          <a:p>
            <a:pPr algn="ctr"/>
            <a:r>
              <a:rPr lang="sv-SE" u="sng" dirty="0">
                <a:solidFill>
                  <a:schemeClr val="bg1"/>
                </a:solidFill>
              </a:rPr>
              <a:t>Hemmamatcher</a:t>
            </a:r>
          </a:p>
          <a:p>
            <a:endParaRPr lang="sv-SE" dirty="0">
              <a:solidFill>
                <a:schemeClr val="bg1"/>
              </a:solidFill>
            </a:endParaRPr>
          </a:p>
          <a:p>
            <a:r>
              <a:rPr lang="sv-SE" dirty="0">
                <a:solidFill>
                  <a:schemeClr val="bg1"/>
                </a:solidFill>
              </a:rPr>
              <a:t>4 oktober Råbyhallen</a:t>
            </a:r>
          </a:p>
          <a:p>
            <a:r>
              <a:rPr lang="sv-SE" dirty="0">
                <a:solidFill>
                  <a:schemeClr val="bg1"/>
                </a:solidFill>
              </a:rPr>
              <a:t>30 November Klöverhallen</a:t>
            </a:r>
          </a:p>
          <a:p>
            <a:r>
              <a:rPr lang="sv-SE" dirty="0">
                <a:solidFill>
                  <a:schemeClr val="bg1"/>
                </a:solidFill>
              </a:rPr>
              <a:t>6 December Klöverhallen</a:t>
            </a:r>
          </a:p>
          <a:p>
            <a:r>
              <a:rPr lang="sv-SE" dirty="0">
                <a:solidFill>
                  <a:schemeClr val="bg1"/>
                </a:solidFill>
              </a:rPr>
              <a:t>11 Januari Råbyhallen</a:t>
            </a:r>
          </a:p>
          <a:p>
            <a:r>
              <a:rPr lang="sv-SE" dirty="0">
                <a:solidFill>
                  <a:schemeClr val="bg1"/>
                </a:solidFill>
              </a:rPr>
              <a:t>24 Januari </a:t>
            </a:r>
            <a:r>
              <a:rPr lang="sv-SE" dirty="0" err="1">
                <a:solidFill>
                  <a:schemeClr val="bg1"/>
                </a:solidFill>
              </a:rPr>
              <a:t>Expandia</a:t>
            </a:r>
            <a:r>
              <a:rPr lang="sv-SE" dirty="0">
                <a:solidFill>
                  <a:schemeClr val="bg1"/>
                </a:solidFill>
              </a:rPr>
              <a:t> Arena B</a:t>
            </a:r>
          </a:p>
          <a:p>
            <a:r>
              <a:rPr lang="sv-SE" dirty="0">
                <a:solidFill>
                  <a:schemeClr val="bg1"/>
                </a:solidFill>
              </a:rPr>
              <a:t>25 Januari Råby</a:t>
            </a:r>
          </a:p>
          <a:p>
            <a:r>
              <a:rPr lang="sv-SE" dirty="0">
                <a:solidFill>
                  <a:schemeClr val="bg1"/>
                </a:solidFill>
              </a:rPr>
              <a:t>1 Februari </a:t>
            </a:r>
            <a:r>
              <a:rPr lang="sv-SE" dirty="0" err="1">
                <a:solidFill>
                  <a:schemeClr val="bg1"/>
                </a:solidFill>
              </a:rPr>
              <a:t>Expandia</a:t>
            </a:r>
            <a:r>
              <a:rPr lang="sv-SE" dirty="0">
                <a:solidFill>
                  <a:schemeClr val="bg1"/>
                </a:solidFill>
              </a:rPr>
              <a:t> Arena A</a:t>
            </a:r>
          </a:p>
        </p:txBody>
      </p:sp>
      <p:sp>
        <p:nvSpPr>
          <p:cNvPr id="3" name="TextBox 2">
            <a:extLst>
              <a:ext uri="{FF2B5EF4-FFF2-40B4-BE49-F238E27FC236}">
                <a16:creationId xmlns:a16="http://schemas.microsoft.com/office/drawing/2014/main" id="{CB3DC1F4-3DA8-5C67-72AF-3CD2BDADC70D}"/>
              </a:ext>
            </a:extLst>
          </p:cNvPr>
          <p:cNvSpPr txBox="1"/>
          <p:nvPr/>
        </p:nvSpPr>
        <p:spPr>
          <a:xfrm>
            <a:off x="4458599" y="2034561"/>
            <a:ext cx="3257550" cy="3600986"/>
          </a:xfrm>
          <a:prstGeom prst="rect">
            <a:avLst/>
          </a:prstGeom>
          <a:solidFill>
            <a:srgbClr val="C00000"/>
          </a:solidFill>
          <a:ln>
            <a:solidFill>
              <a:schemeClr val="bg1"/>
            </a:solidFill>
          </a:ln>
        </p:spPr>
        <p:txBody>
          <a:bodyPr wrap="square" rtlCol="0">
            <a:spAutoFit/>
          </a:bodyPr>
          <a:lstStyle/>
          <a:p>
            <a:pPr algn="ctr"/>
            <a:r>
              <a:rPr lang="sv-SE" sz="2400" dirty="0">
                <a:solidFill>
                  <a:schemeClr val="bg1"/>
                </a:solidFill>
              </a:rPr>
              <a:t>Lag Röd</a:t>
            </a:r>
          </a:p>
          <a:p>
            <a:pPr algn="ctr"/>
            <a:endParaRPr lang="sv-SE" sz="2400" dirty="0">
              <a:solidFill>
                <a:schemeClr val="bg1"/>
              </a:solidFill>
            </a:endParaRPr>
          </a:p>
          <a:p>
            <a:r>
              <a:rPr lang="sv-SE" dirty="0">
                <a:solidFill>
                  <a:schemeClr val="bg1"/>
                </a:solidFill>
              </a:rPr>
              <a:t>5 hemmamatcher</a:t>
            </a:r>
          </a:p>
          <a:p>
            <a:r>
              <a:rPr lang="sv-SE" dirty="0">
                <a:solidFill>
                  <a:schemeClr val="bg1"/>
                </a:solidFill>
              </a:rPr>
              <a:t>26 matcher</a:t>
            </a:r>
          </a:p>
          <a:p>
            <a:endParaRPr lang="sv-SE" dirty="0">
              <a:solidFill>
                <a:schemeClr val="bg1"/>
              </a:solidFill>
            </a:endParaRPr>
          </a:p>
          <a:p>
            <a:pPr algn="ctr"/>
            <a:r>
              <a:rPr lang="sv-SE" u="sng" dirty="0">
                <a:solidFill>
                  <a:schemeClr val="bg1"/>
                </a:solidFill>
              </a:rPr>
              <a:t>Hemmamatcher</a:t>
            </a:r>
          </a:p>
          <a:p>
            <a:pPr algn="ctr"/>
            <a:endParaRPr lang="sv-SE" dirty="0">
              <a:solidFill>
                <a:schemeClr val="bg1"/>
              </a:solidFill>
            </a:endParaRPr>
          </a:p>
          <a:p>
            <a:r>
              <a:rPr lang="sv-SE" dirty="0">
                <a:solidFill>
                  <a:schemeClr val="bg1"/>
                </a:solidFill>
              </a:rPr>
              <a:t>11 Oktober </a:t>
            </a:r>
            <a:r>
              <a:rPr lang="sv-SE" dirty="0" err="1">
                <a:solidFill>
                  <a:schemeClr val="bg1"/>
                </a:solidFill>
              </a:rPr>
              <a:t>Emausskolan</a:t>
            </a:r>
            <a:endParaRPr lang="sv-SE" dirty="0">
              <a:solidFill>
                <a:schemeClr val="bg1"/>
              </a:solidFill>
            </a:endParaRPr>
          </a:p>
          <a:p>
            <a:r>
              <a:rPr lang="sv-SE" dirty="0">
                <a:solidFill>
                  <a:schemeClr val="bg1"/>
                </a:solidFill>
              </a:rPr>
              <a:t>6 December Klöverhallen</a:t>
            </a:r>
          </a:p>
          <a:p>
            <a:r>
              <a:rPr lang="sv-SE" dirty="0">
                <a:solidFill>
                  <a:schemeClr val="bg1"/>
                </a:solidFill>
              </a:rPr>
              <a:t>24 Januari </a:t>
            </a:r>
            <a:r>
              <a:rPr lang="sv-SE" dirty="0" err="1">
                <a:solidFill>
                  <a:schemeClr val="bg1"/>
                </a:solidFill>
              </a:rPr>
              <a:t>Ecpandia</a:t>
            </a:r>
            <a:r>
              <a:rPr lang="sv-SE" dirty="0">
                <a:solidFill>
                  <a:schemeClr val="bg1"/>
                </a:solidFill>
              </a:rPr>
              <a:t> Arena B</a:t>
            </a:r>
          </a:p>
          <a:p>
            <a:r>
              <a:rPr lang="sv-SE" dirty="0">
                <a:solidFill>
                  <a:schemeClr val="bg1"/>
                </a:solidFill>
              </a:rPr>
              <a:t>1 Februari </a:t>
            </a:r>
            <a:r>
              <a:rPr lang="sv-SE" dirty="0" err="1">
                <a:solidFill>
                  <a:schemeClr val="bg1"/>
                </a:solidFill>
              </a:rPr>
              <a:t>Expandia</a:t>
            </a:r>
            <a:r>
              <a:rPr lang="sv-SE" dirty="0">
                <a:solidFill>
                  <a:schemeClr val="bg1"/>
                </a:solidFill>
              </a:rPr>
              <a:t> Arena C</a:t>
            </a:r>
          </a:p>
          <a:p>
            <a:r>
              <a:rPr lang="sv-SE" dirty="0">
                <a:solidFill>
                  <a:schemeClr val="bg1"/>
                </a:solidFill>
              </a:rPr>
              <a:t>22 Mars Bäckbyhallen</a:t>
            </a:r>
          </a:p>
        </p:txBody>
      </p:sp>
      <p:sp>
        <p:nvSpPr>
          <p:cNvPr id="5" name="TextBox 4">
            <a:extLst>
              <a:ext uri="{FF2B5EF4-FFF2-40B4-BE49-F238E27FC236}">
                <a16:creationId xmlns:a16="http://schemas.microsoft.com/office/drawing/2014/main" id="{A8D4EA7A-8009-AA07-7215-955016C4C658}"/>
              </a:ext>
            </a:extLst>
          </p:cNvPr>
          <p:cNvSpPr txBox="1"/>
          <p:nvPr/>
        </p:nvSpPr>
        <p:spPr>
          <a:xfrm>
            <a:off x="8320986" y="2034561"/>
            <a:ext cx="3500438" cy="3877985"/>
          </a:xfrm>
          <a:prstGeom prst="rect">
            <a:avLst/>
          </a:prstGeom>
          <a:solidFill>
            <a:schemeClr val="bg1"/>
          </a:solidFill>
          <a:ln>
            <a:solidFill>
              <a:schemeClr val="bg1"/>
            </a:solidFill>
          </a:ln>
        </p:spPr>
        <p:txBody>
          <a:bodyPr wrap="square" rtlCol="0">
            <a:spAutoFit/>
          </a:bodyPr>
          <a:lstStyle/>
          <a:p>
            <a:pPr algn="ctr"/>
            <a:r>
              <a:rPr lang="sv-SE" sz="2400" dirty="0"/>
              <a:t>Lag Vit</a:t>
            </a:r>
          </a:p>
          <a:p>
            <a:pPr algn="ctr"/>
            <a:r>
              <a:rPr lang="sv-SE" sz="2400" dirty="0">
                <a:solidFill>
                  <a:schemeClr val="bg1"/>
                </a:solidFill>
              </a:rPr>
              <a:t>,</a:t>
            </a:r>
            <a:r>
              <a:rPr lang="sv-SE" sz="1400" dirty="0">
                <a:solidFill>
                  <a:schemeClr val="bg1"/>
                </a:solidFill>
              </a:rPr>
              <a:t> </a:t>
            </a:r>
            <a:r>
              <a:rPr lang="sv-SE" sz="1400" dirty="0"/>
              <a:t> </a:t>
            </a:r>
            <a:endParaRPr lang="sv-SE" dirty="0"/>
          </a:p>
          <a:p>
            <a:r>
              <a:rPr lang="sv-SE" dirty="0"/>
              <a:t>6 hemmamatcher</a:t>
            </a:r>
          </a:p>
          <a:p>
            <a:r>
              <a:rPr lang="sv-SE" dirty="0"/>
              <a:t>26 matcher</a:t>
            </a:r>
          </a:p>
          <a:p>
            <a:endParaRPr lang="sv-SE" dirty="0"/>
          </a:p>
          <a:p>
            <a:pPr algn="ctr"/>
            <a:r>
              <a:rPr lang="sv-SE" u="sng" dirty="0"/>
              <a:t>Hemmamatcher</a:t>
            </a:r>
          </a:p>
          <a:p>
            <a:endParaRPr lang="sv-SE" dirty="0"/>
          </a:p>
          <a:p>
            <a:r>
              <a:rPr lang="sv-SE" dirty="0"/>
              <a:t>9 </a:t>
            </a:r>
            <a:r>
              <a:rPr lang="sv-SE" dirty="0" err="1"/>
              <a:t>novemeber</a:t>
            </a:r>
            <a:r>
              <a:rPr lang="sv-SE" dirty="0"/>
              <a:t> Klöverhallen</a:t>
            </a:r>
          </a:p>
          <a:p>
            <a:r>
              <a:rPr lang="sv-SE" dirty="0"/>
              <a:t>15 November </a:t>
            </a:r>
            <a:r>
              <a:rPr lang="sv-SE" dirty="0" err="1"/>
              <a:t>Kristiansborgshallen</a:t>
            </a:r>
            <a:endParaRPr lang="sv-SE" dirty="0"/>
          </a:p>
          <a:p>
            <a:r>
              <a:rPr lang="sv-SE" dirty="0"/>
              <a:t>30 November Klöverhallen</a:t>
            </a:r>
          </a:p>
          <a:p>
            <a:r>
              <a:rPr lang="sv-SE" dirty="0"/>
              <a:t>18 Januari </a:t>
            </a:r>
            <a:r>
              <a:rPr lang="sv-SE" dirty="0" err="1"/>
              <a:t>Kristiansborgshallen</a:t>
            </a:r>
            <a:endParaRPr lang="sv-SE" dirty="0"/>
          </a:p>
          <a:p>
            <a:r>
              <a:rPr lang="sv-SE" dirty="0"/>
              <a:t>25 Januari Råbyhallen</a:t>
            </a:r>
          </a:p>
          <a:p>
            <a:r>
              <a:rPr lang="sv-SE" dirty="0"/>
              <a:t>14 Mars Råbyhallen</a:t>
            </a:r>
          </a:p>
        </p:txBody>
      </p:sp>
    </p:spTree>
    <p:extLst>
      <p:ext uri="{BB962C8B-B14F-4D97-AF65-F5344CB8AC3E}">
        <p14:creationId xmlns:p14="http://schemas.microsoft.com/office/powerpoint/2010/main" val="4109273758"/>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 person holding a bottle&#10;&#10;Description automatically generated with low confidence">
            <a:extLst>
              <a:ext uri="{FF2B5EF4-FFF2-40B4-BE49-F238E27FC236}">
                <a16:creationId xmlns:a16="http://schemas.microsoft.com/office/drawing/2014/main" id="{DE6E670B-99CA-EE14-BC5D-E51C590E6A1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VI på Twitter | VästeråsIrsta HF">
            <a:extLst>
              <a:ext uri="{FF2B5EF4-FFF2-40B4-BE49-F238E27FC236}">
                <a16:creationId xmlns:a16="http://schemas.microsoft.com/office/drawing/2014/main" id="{719F64C4-2CDA-6EE3-AB91-E51C80980B66}"/>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14B5D88-0FEF-4A92-8D1F-2FDA174796E8}"/>
              </a:ext>
            </a:extLst>
          </p:cNvPr>
          <p:cNvSpPr txBox="1"/>
          <p:nvPr/>
        </p:nvSpPr>
        <p:spPr>
          <a:xfrm>
            <a:off x="652824" y="2590800"/>
            <a:ext cx="10487490" cy="2400657"/>
          </a:xfrm>
          <a:prstGeom prst="rect">
            <a:avLst/>
          </a:prstGeom>
          <a:noFill/>
        </p:spPr>
        <p:txBody>
          <a:bodyPr wrap="square" rtlCol="0">
            <a:spAutoFit/>
          </a:bodyPr>
          <a:lstStyle/>
          <a:p>
            <a:pPr algn="ctr"/>
            <a:r>
              <a:rPr lang="sv-SE" sz="5400" b="1" dirty="0">
                <a:solidFill>
                  <a:schemeClr val="bg1"/>
                </a:solidFill>
              </a:rPr>
              <a:t>Vad kan jag hjälpa till med?</a:t>
            </a:r>
          </a:p>
          <a:p>
            <a:pPr algn="ctr"/>
            <a:endParaRPr lang="sv-SE" sz="2000" dirty="0">
              <a:solidFill>
                <a:schemeClr val="bg1"/>
              </a:solidFill>
            </a:endParaRPr>
          </a:p>
          <a:p>
            <a:pPr algn="ctr"/>
            <a:endParaRPr lang="sv-SE" sz="2000" dirty="0">
              <a:solidFill>
                <a:schemeClr val="bg1"/>
              </a:solidFill>
            </a:endParaRPr>
          </a:p>
          <a:p>
            <a:pPr algn="ctr"/>
            <a:r>
              <a:rPr lang="sv-SE" sz="2800" i="1" dirty="0">
                <a:solidFill>
                  <a:schemeClr val="bg1"/>
                </a:solidFill>
              </a:rPr>
              <a:t>Alla föräldrar, vi kommer behöva hjälp under säsongen. </a:t>
            </a:r>
          </a:p>
          <a:p>
            <a:pPr algn="ctr"/>
            <a:r>
              <a:rPr lang="sv-SE" sz="2800" i="1" dirty="0">
                <a:solidFill>
                  <a:schemeClr val="bg1"/>
                </a:solidFill>
              </a:rPr>
              <a:t>Allt är ideellt arbete så vi behöver hjälpas åt.</a:t>
            </a:r>
          </a:p>
        </p:txBody>
      </p:sp>
    </p:spTree>
    <p:extLst>
      <p:ext uri="{BB962C8B-B14F-4D97-AF65-F5344CB8AC3E}">
        <p14:creationId xmlns:p14="http://schemas.microsoft.com/office/powerpoint/2010/main" val="2190249299"/>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8BC803E-13F3-4DAB-B17C-BEB0076164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8DDE571-E57F-4AB5-83C7-30EB5DDCC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12191996"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C1F8115-B364-48BC-AEB7-6F0E9D8203E1}"/>
              </a:ext>
            </a:extLst>
          </p:cNvPr>
          <p:cNvSpPr>
            <a:spLocks noGrp="1"/>
          </p:cNvSpPr>
          <p:nvPr>
            <p:ph type="title"/>
          </p:nvPr>
        </p:nvSpPr>
        <p:spPr>
          <a:xfrm>
            <a:off x="1137040" y="108335"/>
            <a:ext cx="4282380" cy="1322944"/>
          </a:xfrm>
        </p:spPr>
        <p:txBody>
          <a:bodyPr vert="horz" lIns="91440" tIns="45720" rIns="91440" bIns="45720" rtlCol="0" anchor="ctr">
            <a:normAutofit/>
          </a:bodyPr>
          <a:lstStyle/>
          <a:p>
            <a:r>
              <a:rPr lang="en-US" b="1" kern="1200" dirty="0">
                <a:solidFill>
                  <a:schemeClr val="tx1">
                    <a:lumMod val="85000"/>
                    <a:lumOff val="15000"/>
                  </a:schemeClr>
                </a:solidFill>
                <a:latin typeface="+mj-lt"/>
                <a:ea typeface="+mj-ea"/>
                <a:cs typeface="+mj-cs"/>
              </a:rPr>
              <a:t>Vad </a:t>
            </a:r>
            <a:r>
              <a:rPr lang="en-US" b="1" kern="1200" dirty="0" err="1">
                <a:solidFill>
                  <a:schemeClr val="tx1">
                    <a:lumMod val="85000"/>
                    <a:lumOff val="15000"/>
                  </a:schemeClr>
                </a:solidFill>
                <a:latin typeface="+mj-lt"/>
                <a:ea typeface="+mj-ea"/>
                <a:cs typeface="+mj-cs"/>
              </a:rPr>
              <a:t>är</a:t>
            </a:r>
            <a:r>
              <a:rPr lang="en-US" b="1" kern="1200" dirty="0">
                <a:solidFill>
                  <a:schemeClr val="tx1">
                    <a:lumMod val="85000"/>
                    <a:lumOff val="15000"/>
                  </a:schemeClr>
                </a:solidFill>
                <a:latin typeface="+mj-lt"/>
                <a:ea typeface="+mj-ea"/>
                <a:cs typeface="+mj-cs"/>
              </a:rPr>
              <a:t> min roll? </a:t>
            </a:r>
          </a:p>
        </p:txBody>
      </p:sp>
      <p:sp>
        <p:nvSpPr>
          <p:cNvPr id="8" name="TextBox 7">
            <a:extLst>
              <a:ext uri="{FF2B5EF4-FFF2-40B4-BE49-F238E27FC236}">
                <a16:creationId xmlns:a16="http://schemas.microsoft.com/office/drawing/2014/main" id="{A14B5D88-0FEF-4A92-8D1F-2FDA174796E8}"/>
              </a:ext>
            </a:extLst>
          </p:cNvPr>
          <p:cNvSpPr txBox="1"/>
          <p:nvPr/>
        </p:nvSpPr>
        <p:spPr>
          <a:xfrm>
            <a:off x="1022843" y="1036906"/>
            <a:ext cx="4450971" cy="5821091"/>
          </a:xfrm>
          <a:prstGeom prst="rect">
            <a:avLst/>
          </a:prstGeom>
        </p:spPr>
        <p:txBody>
          <a:bodyPr vert="horz" lIns="91440" tIns="45720" rIns="91440" bIns="45720" rtlCol="0">
            <a:normAutofit fontScale="25000" lnSpcReduction="20000"/>
          </a:bodyPr>
          <a:lstStyle/>
          <a:p>
            <a:pPr indent="-228600">
              <a:lnSpc>
                <a:spcPct val="90000"/>
              </a:lnSpc>
              <a:spcAft>
                <a:spcPts val="600"/>
              </a:spcAft>
              <a:buFont typeface="Arial" panose="020B0604020202020204" pitchFamily="34" charset="0"/>
              <a:buChar char="•"/>
            </a:pPr>
            <a:r>
              <a:rPr lang="en-US" sz="7200" dirty="0" err="1"/>
              <a:t>Lagkassör</a:t>
            </a:r>
            <a:endParaRPr lang="en-US" sz="7200" dirty="0"/>
          </a:p>
          <a:p>
            <a:pPr lvl="1" indent="-228600">
              <a:lnSpc>
                <a:spcPct val="90000"/>
              </a:lnSpc>
              <a:spcAft>
                <a:spcPts val="600"/>
              </a:spcAft>
              <a:buFont typeface="Arial" panose="020B0604020202020204" pitchFamily="34" charset="0"/>
              <a:buChar char="•"/>
            </a:pPr>
            <a:r>
              <a:rPr lang="en-US" sz="7200" dirty="0"/>
              <a:t>Hanna Öberg</a:t>
            </a:r>
          </a:p>
          <a:p>
            <a:pPr lvl="1" indent="-228600">
              <a:lnSpc>
                <a:spcPct val="90000"/>
              </a:lnSpc>
              <a:spcAft>
                <a:spcPts val="600"/>
              </a:spcAft>
              <a:buFont typeface="Arial" panose="020B0604020202020204" pitchFamily="34" charset="0"/>
              <a:buChar char="•"/>
            </a:pPr>
            <a:endParaRPr lang="en-US" sz="7200" dirty="0"/>
          </a:p>
          <a:p>
            <a:pPr indent="-228600">
              <a:lnSpc>
                <a:spcPct val="90000"/>
              </a:lnSpc>
              <a:spcAft>
                <a:spcPts val="600"/>
              </a:spcAft>
              <a:buFont typeface="Arial" panose="020B0604020202020204" pitchFamily="34" charset="0"/>
              <a:buChar char="•"/>
            </a:pPr>
            <a:r>
              <a:rPr lang="en-US" sz="7200" dirty="0" err="1"/>
              <a:t>Ansvariga</a:t>
            </a:r>
            <a:r>
              <a:rPr lang="en-US" sz="7200" dirty="0"/>
              <a:t> för </a:t>
            </a:r>
            <a:r>
              <a:rPr lang="en-US" sz="7200" dirty="0" err="1"/>
              <a:t>IrstaBlixten</a:t>
            </a:r>
            <a:r>
              <a:rPr lang="en-US" sz="7200" dirty="0"/>
              <a:t> (</a:t>
            </a:r>
            <a:r>
              <a:rPr lang="en-US" sz="7200" dirty="0" err="1"/>
              <a:t>planering</a:t>
            </a:r>
            <a:r>
              <a:rPr lang="en-US" sz="7200" dirty="0"/>
              <a:t>) </a:t>
            </a:r>
          </a:p>
          <a:p>
            <a:pPr lvl="1" indent="-228600">
              <a:lnSpc>
                <a:spcPct val="90000"/>
              </a:lnSpc>
              <a:spcAft>
                <a:spcPts val="600"/>
              </a:spcAft>
              <a:buFont typeface="Arial" panose="020B0604020202020204" pitchFamily="34" charset="0"/>
              <a:buChar char="•"/>
            </a:pPr>
            <a:r>
              <a:rPr lang="en-US" sz="7200" dirty="0"/>
              <a:t>Sara Wallen (Alva)</a:t>
            </a:r>
          </a:p>
          <a:p>
            <a:pPr lvl="1" indent="-228600">
              <a:lnSpc>
                <a:spcPct val="90000"/>
              </a:lnSpc>
              <a:spcAft>
                <a:spcPts val="600"/>
              </a:spcAft>
              <a:buFont typeface="Arial" panose="020B0604020202020204" pitchFamily="34" charset="0"/>
              <a:buChar char="•"/>
            </a:pPr>
            <a:r>
              <a:rPr lang="en-US" sz="7200" dirty="0"/>
              <a:t>Ulrika </a:t>
            </a:r>
            <a:r>
              <a:rPr lang="en-US" sz="7200" dirty="0" err="1"/>
              <a:t>MacKenzie</a:t>
            </a:r>
            <a:r>
              <a:rPr lang="en-US" sz="7200" dirty="0"/>
              <a:t> (Zoe)</a:t>
            </a:r>
          </a:p>
          <a:p>
            <a:pPr lvl="1" indent="-228600">
              <a:lnSpc>
                <a:spcPct val="90000"/>
              </a:lnSpc>
              <a:spcAft>
                <a:spcPts val="600"/>
              </a:spcAft>
              <a:buFont typeface="Arial" panose="020B0604020202020204" pitchFamily="34" charset="0"/>
              <a:buChar char="•"/>
            </a:pPr>
            <a:r>
              <a:rPr lang="en-US" sz="7200" dirty="0"/>
              <a:t>Johanna del Pino (Magda)</a:t>
            </a:r>
            <a:br>
              <a:rPr lang="en-US" sz="7200" dirty="0"/>
            </a:br>
            <a:endParaRPr lang="en-US" sz="7200" dirty="0"/>
          </a:p>
          <a:p>
            <a:pPr indent="-228600">
              <a:lnSpc>
                <a:spcPct val="90000"/>
              </a:lnSpc>
              <a:spcAft>
                <a:spcPts val="600"/>
              </a:spcAft>
              <a:buFont typeface="Arial" panose="020B0604020202020204" pitchFamily="34" charset="0"/>
              <a:buChar char="•"/>
            </a:pPr>
            <a:r>
              <a:rPr lang="en-US" sz="7200" dirty="0" err="1"/>
              <a:t>Ansvarig</a:t>
            </a:r>
            <a:r>
              <a:rPr lang="en-US" sz="7200" dirty="0"/>
              <a:t> för </a:t>
            </a:r>
            <a:r>
              <a:rPr lang="en-US" sz="7200" dirty="0" err="1"/>
              <a:t>Funktionär</a:t>
            </a:r>
            <a:r>
              <a:rPr lang="en-US" sz="7200" dirty="0"/>
              <a:t>/</a:t>
            </a:r>
            <a:r>
              <a:rPr lang="en-US" sz="7200" dirty="0" err="1"/>
              <a:t>Sekretatiat</a:t>
            </a:r>
            <a:endParaRPr lang="en-US" sz="7200" dirty="0"/>
          </a:p>
          <a:p>
            <a:pPr lvl="1" indent="-228600">
              <a:lnSpc>
                <a:spcPct val="90000"/>
              </a:lnSpc>
              <a:spcAft>
                <a:spcPts val="600"/>
              </a:spcAft>
              <a:buFont typeface="Arial" panose="020B0604020202020204" pitchFamily="34" charset="0"/>
              <a:buChar char="•"/>
            </a:pPr>
            <a:r>
              <a:rPr lang="en-US" sz="7200" dirty="0"/>
              <a:t>Lag Svart Robert </a:t>
            </a:r>
            <a:r>
              <a:rPr lang="en-US" sz="7200" dirty="0" err="1"/>
              <a:t>Reinerstedt</a:t>
            </a:r>
            <a:r>
              <a:rPr lang="en-US" sz="7200" dirty="0"/>
              <a:t> (Ida)</a:t>
            </a:r>
          </a:p>
          <a:p>
            <a:pPr lvl="1" indent="-228600">
              <a:lnSpc>
                <a:spcPct val="90000"/>
              </a:lnSpc>
              <a:spcAft>
                <a:spcPts val="600"/>
              </a:spcAft>
              <a:buFont typeface="Arial" panose="020B0604020202020204" pitchFamily="34" charset="0"/>
              <a:buChar char="•"/>
            </a:pPr>
            <a:r>
              <a:rPr lang="en-US" sz="7200" dirty="0"/>
              <a:t>Lag </a:t>
            </a:r>
            <a:r>
              <a:rPr lang="en-US" sz="7200" dirty="0" err="1"/>
              <a:t>Röd</a:t>
            </a:r>
            <a:r>
              <a:rPr lang="en-US" sz="7200" dirty="0"/>
              <a:t> = Charlotte Carlsson (Molly)</a:t>
            </a:r>
          </a:p>
          <a:p>
            <a:pPr lvl="1" indent="-228600">
              <a:lnSpc>
                <a:spcPct val="90000"/>
              </a:lnSpc>
              <a:spcAft>
                <a:spcPts val="600"/>
              </a:spcAft>
              <a:buFont typeface="Arial" panose="020B0604020202020204" pitchFamily="34" charset="0"/>
              <a:buChar char="•"/>
            </a:pPr>
            <a:r>
              <a:rPr lang="en-US" sz="7200" dirty="0"/>
              <a:t>Lag Vit = Daniel &amp; Anna </a:t>
            </a:r>
            <a:r>
              <a:rPr lang="en-US" sz="7200" dirty="0" err="1"/>
              <a:t>Öljvall</a:t>
            </a:r>
            <a:r>
              <a:rPr lang="en-US" sz="7200" dirty="0"/>
              <a:t> (Ebba)</a:t>
            </a:r>
          </a:p>
          <a:p>
            <a:pPr lvl="1" indent="-228600">
              <a:lnSpc>
                <a:spcPct val="90000"/>
              </a:lnSpc>
              <a:spcAft>
                <a:spcPts val="600"/>
              </a:spcAft>
              <a:buFont typeface="Arial" panose="020B0604020202020204" pitchFamily="34" charset="0"/>
              <a:buChar char="•"/>
            </a:pPr>
            <a:endParaRPr lang="en-US" sz="7200" dirty="0"/>
          </a:p>
          <a:p>
            <a:pPr indent="-228600">
              <a:lnSpc>
                <a:spcPct val="90000"/>
              </a:lnSpc>
              <a:spcAft>
                <a:spcPts val="600"/>
              </a:spcAft>
              <a:buFont typeface="Arial" panose="020B0604020202020204" pitchFamily="34" charset="0"/>
              <a:buChar char="•"/>
            </a:pPr>
            <a:r>
              <a:rPr lang="en-US" sz="7200" dirty="0"/>
              <a:t>Kiosk/fika (</a:t>
            </a:r>
            <a:r>
              <a:rPr lang="en-US" sz="7200" dirty="0" err="1"/>
              <a:t>Schemaläggning</a:t>
            </a:r>
            <a:r>
              <a:rPr lang="en-US" sz="7200" dirty="0"/>
              <a:t>)</a:t>
            </a:r>
          </a:p>
          <a:p>
            <a:pPr lvl="1" indent="-228600">
              <a:lnSpc>
                <a:spcPct val="90000"/>
              </a:lnSpc>
              <a:spcAft>
                <a:spcPts val="600"/>
              </a:spcAft>
              <a:buFont typeface="Arial" panose="020B0604020202020204" pitchFamily="34" charset="0"/>
              <a:buChar char="•"/>
            </a:pPr>
            <a:r>
              <a:rPr lang="en-US" sz="7200" dirty="0"/>
              <a:t>Lag Svart = Kazue </a:t>
            </a:r>
            <a:r>
              <a:rPr lang="en-US" sz="7200" dirty="0" err="1"/>
              <a:t>Åhlund</a:t>
            </a:r>
            <a:r>
              <a:rPr lang="en-US" sz="7200" dirty="0"/>
              <a:t>(Maiya)</a:t>
            </a:r>
          </a:p>
          <a:p>
            <a:pPr lvl="1" indent="-228600">
              <a:lnSpc>
                <a:spcPct val="90000"/>
              </a:lnSpc>
              <a:spcAft>
                <a:spcPts val="600"/>
              </a:spcAft>
              <a:buFont typeface="Arial" panose="020B0604020202020204" pitchFamily="34" charset="0"/>
              <a:buChar char="•"/>
            </a:pPr>
            <a:r>
              <a:rPr lang="en-US" sz="7200" dirty="0"/>
              <a:t>Lag </a:t>
            </a:r>
            <a:r>
              <a:rPr lang="en-US" sz="7200" dirty="0" err="1"/>
              <a:t>Röd</a:t>
            </a:r>
            <a:r>
              <a:rPr lang="en-US" sz="7200" dirty="0"/>
              <a:t> = Charlotte Carlsson (Molly)</a:t>
            </a:r>
          </a:p>
          <a:p>
            <a:pPr lvl="1" indent="-228600">
              <a:lnSpc>
                <a:spcPct val="90000"/>
              </a:lnSpc>
              <a:spcAft>
                <a:spcPts val="600"/>
              </a:spcAft>
              <a:buFont typeface="Arial" panose="020B0604020202020204" pitchFamily="34" charset="0"/>
              <a:buChar char="•"/>
            </a:pPr>
            <a:r>
              <a:rPr lang="en-US" sz="7200" dirty="0"/>
              <a:t>Lag Vit = Martin Klippel (Wira)</a:t>
            </a:r>
          </a:p>
          <a:p>
            <a:pPr indent="-228600">
              <a:lnSpc>
                <a:spcPct val="90000"/>
              </a:lnSpc>
              <a:spcAft>
                <a:spcPts val="600"/>
              </a:spcAft>
              <a:buFont typeface="Arial" panose="020B0604020202020204" pitchFamily="34" charset="0"/>
              <a:buChar char="•"/>
            </a:pPr>
            <a:endParaRPr lang="en-US" sz="7200" dirty="0"/>
          </a:p>
          <a:p>
            <a:pPr indent="-228600">
              <a:lnSpc>
                <a:spcPct val="90000"/>
              </a:lnSpc>
              <a:spcAft>
                <a:spcPts val="600"/>
              </a:spcAft>
              <a:buFont typeface="Arial" panose="020B0604020202020204" pitchFamily="34" charset="0"/>
              <a:buChar char="•"/>
            </a:pPr>
            <a:r>
              <a:rPr lang="en-US" sz="7200" dirty="0" err="1"/>
              <a:t>Aktivitetsansvarig</a:t>
            </a:r>
            <a:r>
              <a:rPr lang="en-US" sz="7200" dirty="0"/>
              <a:t>/</a:t>
            </a:r>
            <a:r>
              <a:rPr lang="en-US" sz="7200" dirty="0" err="1"/>
              <a:t>Lagföräldrar</a:t>
            </a:r>
            <a:endParaRPr lang="en-US" sz="7200" dirty="0"/>
          </a:p>
          <a:p>
            <a:pPr lvl="1" indent="-228600">
              <a:lnSpc>
                <a:spcPct val="90000"/>
              </a:lnSpc>
              <a:spcAft>
                <a:spcPts val="600"/>
              </a:spcAft>
              <a:buFont typeface="Arial" panose="020B0604020202020204" pitchFamily="34" charset="0"/>
              <a:buChar char="•"/>
            </a:pPr>
            <a:r>
              <a:rPr lang="en-US" sz="7200" dirty="0"/>
              <a:t>Anna </a:t>
            </a:r>
            <a:r>
              <a:rPr lang="en-US" sz="7200" dirty="0" err="1"/>
              <a:t>Lyckehult</a:t>
            </a:r>
            <a:r>
              <a:rPr lang="en-US" sz="7200" dirty="0"/>
              <a:t> (Idun)</a:t>
            </a:r>
          </a:p>
          <a:p>
            <a:pPr lvl="1" indent="-228600">
              <a:lnSpc>
                <a:spcPct val="90000"/>
              </a:lnSpc>
              <a:spcAft>
                <a:spcPts val="600"/>
              </a:spcAft>
              <a:buFont typeface="Arial" panose="020B0604020202020204" pitchFamily="34" charset="0"/>
              <a:buChar char="•"/>
            </a:pPr>
            <a:r>
              <a:rPr lang="en-US" sz="7200" dirty="0"/>
              <a:t>Maria Widman (Oliva W)</a:t>
            </a:r>
          </a:p>
          <a:p>
            <a:pPr lvl="1" indent="-228600">
              <a:lnSpc>
                <a:spcPct val="90000"/>
              </a:lnSpc>
              <a:spcAft>
                <a:spcPts val="600"/>
              </a:spcAft>
              <a:buFont typeface="Arial" panose="020B0604020202020204" pitchFamily="34" charset="0"/>
              <a:buChar char="•"/>
            </a:pPr>
            <a:r>
              <a:rPr lang="en-US" sz="7200" dirty="0"/>
              <a:t>Susanne Engevik(Sophia)</a:t>
            </a:r>
          </a:p>
          <a:p>
            <a:pPr lvl="1" indent="-228600">
              <a:lnSpc>
                <a:spcPct val="90000"/>
              </a:lnSpc>
              <a:spcAft>
                <a:spcPts val="600"/>
              </a:spcAft>
              <a:buFont typeface="Arial" panose="020B0604020202020204" pitchFamily="34" charset="0"/>
              <a:buChar char="•"/>
            </a:pPr>
            <a:endParaRPr lang="en-US" sz="800" dirty="0"/>
          </a:p>
        </p:txBody>
      </p:sp>
      <p:pic>
        <p:nvPicPr>
          <p:cNvPr id="3" name="Picture 4" descr="VI på Twitter | VästeråsIrsta HF">
            <a:extLst>
              <a:ext uri="{FF2B5EF4-FFF2-40B4-BE49-F238E27FC236}">
                <a16:creationId xmlns:a16="http://schemas.microsoft.com/office/drawing/2014/main" id="{9EA97B5A-699C-0BF9-FFDE-01DF5FEF1C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905" r="1099" b="1"/>
          <a:stretch>
            <a:fillRect/>
          </a:stretch>
        </p:blipFill>
        <p:spPr bwMode="auto">
          <a:xfrm>
            <a:off x="7314958" y="1"/>
            <a:ext cx="4877050" cy="2967486"/>
          </a:xfrm>
          <a:custGeom>
            <a:avLst/>
            <a:gdLst/>
            <a:ahLst/>
            <a:cxnLst/>
            <a:rect l="l" t="t" r="r" b="b"/>
            <a:pathLst>
              <a:path w="6489823" h="3421047">
                <a:moveTo>
                  <a:pt x="383239" y="0"/>
                </a:moveTo>
                <a:lnTo>
                  <a:pt x="6489823" y="0"/>
                </a:lnTo>
                <a:lnTo>
                  <a:pt x="6489823" y="3421047"/>
                </a:lnTo>
                <a:lnTo>
                  <a:pt x="0" y="3421047"/>
                </a:lnTo>
                <a:lnTo>
                  <a:pt x="10162" y="3368785"/>
                </a:lnTo>
                <a:cubicBezTo>
                  <a:pt x="15448" y="3346584"/>
                  <a:pt x="22094" y="3323293"/>
                  <a:pt x="30699" y="3298569"/>
                </a:cubicBezTo>
                <a:cubicBezTo>
                  <a:pt x="41150" y="3275988"/>
                  <a:pt x="42443" y="3246652"/>
                  <a:pt x="33589" y="3233050"/>
                </a:cubicBezTo>
                <a:cubicBezTo>
                  <a:pt x="32065" y="3230708"/>
                  <a:pt x="30291" y="3228932"/>
                  <a:pt x="28325" y="3227777"/>
                </a:cubicBezTo>
                <a:cubicBezTo>
                  <a:pt x="30678" y="3188484"/>
                  <a:pt x="72205" y="3103624"/>
                  <a:pt x="73382" y="3050568"/>
                </a:cubicBezTo>
                <a:cubicBezTo>
                  <a:pt x="69165" y="3022639"/>
                  <a:pt x="68605" y="2960322"/>
                  <a:pt x="84953" y="2920501"/>
                </a:cubicBezTo>
                <a:cubicBezTo>
                  <a:pt x="69327" y="2932298"/>
                  <a:pt x="121103" y="2664904"/>
                  <a:pt x="109217" y="2657859"/>
                </a:cubicBezTo>
                <a:cubicBezTo>
                  <a:pt x="110075" y="2597031"/>
                  <a:pt x="138136" y="2522558"/>
                  <a:pt x="139777" y="2464312"/>
                </a:cubicBezTo>
                <a:cubicBezTo>
                  <a:pt x="141801" y="2450201"/>
                  <a:pt x="199861" y="2246813"/>
                  <a:pt x="198683" y="2236608"/>
                </a:cubicBezTo>
                <a:lnTo>
                  <a:pt x="283684" y="1924542"/>
                </a:lnTo>
                <a:cubicBezTo>
                  <a:pt x="313071" y="1811100"/>
                  <a:pt x="307196" y="1868801"/>
                  <a:pt x="336583" y="1755359"/>
                </a:cubicBezTo>
                <a:cubicBezTo>
                  <a:pt x="383246" y="1573239"/>
                  <a:pt x="363875" y="1577802"/>
                  <a:pt x="409119" y="1401207"/>
                </a:cubicBezTo>
                <a:cubicBezTo>
                  <a:pt x="428998" y="1329345"/>
                  <a:pt x="403240" y="1279669"/>
                  <a:pt x="421957" y="1175450"/>
                </a:cubicBezTo>
                <a:cubicBezTo>
                  <a:pt x="442602" y="1107577"/>
                  <a:pt x="340683" y="794854"/>
                  <a:pt x="369233" y="688836"/>
                </a:cubicBezTo>
                <a:cubicBezTo>
                  <a:pt x="378440" y="610640"/>
                  <a:pt x="331945" y="587322"/>
                  <a:pt x="346155" y="513896"/>
                </a:cubicBezTo>
                <a:cubicBezTo>
                  <a:pt x="351974" y="496939"/>
                  <a:pt x="362179" y="406394"/>
                  <a:pt x="344911" y="393010"/>
                </a:cubicBezTo>
                <a:cubicBezTo>
                  <a:pt x="389436" y="301493"/>
                  <a:pt x="356186" y="264408"/>
                  <a:pt x="369960" y="232042"/>
                </a:cubicBezTo>
                <a:cubicBezTo>
                  <a:pt x="394611" y="153791"/>
                  <a:pt x="372056" y="165633"/>
                  <a:pt x="392742" y="72037"/>
                </a:cubicBezTo>
                <a:cubicBezTo>
                  <a:pt x="398537" y="53819"/>
                  <a:pt x="397997" y="38693"/>
                  <a:pt x="394525" y="25405"/>
                </a:cubicBezTo>
                <a:close/>
              </a:path>
            </a:pathLst>
          </a:custGeom>
          <a:noFill/>
          <a:extLst>
            <a:ext uri="{909E8E84-426E-40DD-AFC4-6F175D3DCCD1}">
              <a14:hiddenFill xmlns:a14="http://schemas.microsoft.com/office/drawing/2010/main">
                <a:solidFill>
                  <a:srgbClr val="FFFFFF"/>
                </a:solidFill>
              </a14:hiddenFill>
            </a:ext>
          </a:extLst>
        </p:spPr>
      </p:pic>
      <p:sp>
        <p:nvSpPr>
          <p:cNvPr id="12" name="Callout: Line with No Border 11">
            <a:extLst>
              <a:ext uri="{FF2B5EF4-FFF2-40B4-BE49-F238E27FC236}">
                <a16:creationId xmlns:a16="http://schemas.microsoft.com/office/drawing/2014/main" id="{FD096F4E-E0AF-0E83-AC61-5BBF01DD24E4}"/>
              </a:ext>
            </a:extLst>
          </p:cNvPr>
          <p:cNvSpPr/>
          <p:nvPr/>
        </p:nvSpPr>
        <p:spPr>
          <a:xfrm>
            <a:off x="5176185" y="3610549"/>
            <a:ext cx="1319841" cy="250166"/>
          </a:xfrm>
          <a:prstGeom prst="callout1">
            <a:avLst>
              <a:gd name="adj1" fmla="val 53233"/>
              <a:gd name="adj2" fmla="val 1471"/>
              <a:gd name="adj3" fmla="val -19396"/>
              <a:gd name="adj4" fmla="val -43535"/>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Nytt</a:t>
            </a:r>
          </a:p>
        </p:txBody>
      </p:sp>
      <p:pic>
        <p:nvPicPr>
          <p:cNvPr id="17" name="Graphic 16" descr="Checkmark with solid fill">
            <a:extLst>
              <a:ext uri="{FF2B5EF4-FFF2-40B4-BE49-F238E27FC236}">
                <a16:creationId xmlns:a16="http://schemas.microsoft.com/office/drawing/2014/main" id="{6D92DE9A-3E3C-FA20-8440-60E23DBE413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5643" y="1121166"/>
            <a:ext cx="457189" cy="457189"/>
          </a:xfrm>
          <a:prstGeom prst="rect">
            <a:avLst/>
          </a:prstGeom>
        </p:spPr>
      </p:pic>
      <p:sp>
        <p:nvSpPr>
          <p:cNvPr id="21" name="Callout: Line with No Border 20">
            <a:extLst>
              <a:ext uri="{FF2B5EF4-FFF2-40B4-BE49-F238E27FC236}">
                <a16:creationId xmlns:a16="http://schemas.microsoft.com/office/drawing/2014/main" id="{61C4DAC0-ED1C-74D6-CE0A-672E11F71AEF}"/>
              </a:ext>
            </a:extLst>
          </p:cNvPr>
          <p:cNvSpPr/>
          <p:nvPr/>
        </p:nvSpPr>
        <p:spPr>
          <a:xfrm>
            <a:off x="4928079" y="4958404"/>
            <a:ext cx="1319841" cy="250166"/>
          </a:xfrm>
          <a:prstGeom prst="callout1">
            <a:avLst>
              <a:gd name="adj1" fmla="val 53233"/>
              <a:gd name="adj2" fmla="val 1471"/>
              <a:gd name="adj3" fmla="val -19396"/>
              <a:gd name="adj4" fmla="val -43535"/>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Nytt</a:t>
            </a:r>
          </a:p>
        </p:txBody>
      </p:sp>
      <p:sp>
        <p:nvSpPr>
          <p:cNvPr id="23" name="TextBox 22">
            <a:extLst>
              <a:ext uri="{FF2B5EF4-FFF2-40B4-BE49-F238E27FC236}">
                <a16:creationId xmlns:a16="http://schemas.microsoft.com/office/drawing/2014/main" id="{5F08BD4F-538F-88C8-7D04-259F5BC0621C}"/>
              </a:ext>
            </a:extLst>
          </p:cNvPr>
          <p:cNvSpPr txBox="1"/>
          <p:nvPr/>
        </p:nvSpPr>
        <p:spPr>
          <a:xfrm>
            <a:off x="7237978" y="2882912"/>
            <a:ext cx="4877050" cy="4256550"/>
          </a:xfrm>
          <a:prstGeom prst="rect">
            <a:avLst/>
          </a:prstGeom>
          <a:noFill/>
        </p:spPr>
        <p:txBody>
          <a:bodyPr wrap="square">
            <a:spAutoFit/>
          </a:bodyPr>
          <a:lstStyle/>
          <a:p>
            <a:pPr indent="-228600">
              <a:lnSpc>
                <a:spcPct val="90000"/>
              </a:lnSpc>
              <a:spcAft>
                <a:spcPts val="600"/>
              </a:spcAft>
              <a:buFont typeface="Arial" panose="020B0604020202020204" pitchFamily="34" charset="0"/>
              <a:buChar char="•"/>
            </a:pPr>
            <a:endParaRPr lang="en-US" sz="1800" dirty="0"/>
          </a:p>
          <a:p>
            <a:pPr indent="-228600">
              <a:lnSpc>
                <a:spcPct val="90000"/>
              </a:lnSpc>
              <a:spcAft>
                <a:spcPts val="600"/>
              </a:spcAft>
              <a:buFont typeface="Arial" panose="020B0604020202020204" pitchFamily="34" charset="0"/>
              <a:buChar char="•"/>
            </a:pPr>
            <a:r>
              <a:rPr lang="en-US" sz="1800" dirty="0"/>
              <a:t>Försäljningsansvarig</a:t>
            </a:r>
          </a:p>
          <a:p>
            <a:pPr lvl="1" indent="-228600">
              <a:lnSpc>
                <a:spcPct val="90000"/>
              </a:lnSpc>
              <a:spcAft>
                <a:spcPts val="600"/>
              </a:spcAft>
              <a:buFont typeface="Arial" panose="020B0604020202020204" pitchFamily="34" charset="0"/>
              <a:buChar char="•"/>
            </a:pPr>
            <a:r>
              <a:rPr lang="en-US" dirty="0" err="1"/>
              <a:t>Bingolotter</a:t>
            </a:r>
            <a:r>
              <a:rPr lang="en-US" dirty="0"/>
              <a:t> = Hanna Öberg</a:t>
            </a:r>
          </a:p>
          <a:p>
            <a:pPr lvl="1" indent="-228600">
              <a:lnSpc>
                <a:spcPct val="90000"/>
              </a:lnSpc>
              <a:spcAft>
                <a:spcPts val="600"/>
              </a:spcAft>
              <a:buFont typeface="Arial" panose="020B0604020202020204" pitchFamily="34" charset="0"/>
              <a:buChar char="•"/>
            </a:pPr>
            <a:r>
              <a:rPr lang="en-US" dirty="0" err="1"/>
              <a:t>Newbody</a:t>
            </a:r>
            <a:r>
              <a:rPr lang="en-US" dirty="0"/>
              <a:t> = Anna </a:t>
            </a:r>
            <a:r>
              <a:rPr lang="en-US" dirty="0" err="1"/>
              <a:t>Lyckehult</a:t>
            </a:r>
            <a:endParaRPr lang="en-US" dirty="0"/>
          </a:p>
          <a:p>
            <a:pPr lvl="1" indent="-228600">
              <a:lnSpc>
                <a:spcPct val="90000"/>
              </a:lnSpc>
              <a:spcAft>
                <a:spcPts val="600"/>
              </a:spcAft>
              <a:buFont typeface="Arial" panose="020B0604020202020204" pitchFamily="34" charset="0"/>
              <a:buChar char="•"/>
            </a:pPr>
            <a:r>
              <a:rPr lang="en-US" dirty="0" err="1"/>
              <a:t>RestaurangChansen</a:t>
            </a:r>
            <a:r>
              <a:rPr lang="en-US" dirty="0"/>
              <a:t> = Henrik Widlund</a:t>
            </a:r>
          </a:p>
          <a:p>
            <a:pPr lvl="1" indent="-228600">
              <a:lnSpc>
                <a:spcPct val="90000"/>
              </a:lnSpc>
              <a:spcAft>
                <a:spcPts val="600"/>
              </a:spcAft>
              <a:buFont typeface="Arial" panose="020B0604020202020204" pitchFamily="34" charset="0"/>
              <a:buChar char="•"/>
            </a:pPr>
            <a:endParaRPr lang="en-US" dirty="0"/>
          </a:p>
          <a:p>
            <a:pPr marL="57150" indent="-228600">
              <a:lnSpc>
                <a:spcPct val="90000"/>
              </a:lnSpc>
              <a:spcAft>
                <a:spcPts val="600"/>
              </a:spcAft>
              <a:buFont typeface="Arial" panose="020B0604020202020204" pitchFamily="34" charset="0"/>
              <a:buChar char="•"/>
            </a:pPr>
            <a:r>
              <a:rPr lang="sv-SE" dirty="0" err="1"/>
              <a:t>Admingrupp</a:t>
            </a:r>
            <a:endParaRPr lang="sv-SE" dirty="0"/>
          </a:p>
          <a:p>
            <a:pPr marL="800100" lvl="1" indent="-228600">
              <a:lnSpc>
                <a:spcPct val="90000"/>
              </a:lnSpc>
              <a:spcAft>
                <a:spcPts val="600"/>
              </a:spcAft>
              <a:buFont typeface="Arial" panose="020B0604020202020204" pitchFamily="34" charset="0"/>
              <a:buChar char="•"/>
            </a:pPr>
            <a:r>
              <a:rPr lang="sv-SE" dirty="0"/>
              <a:t>Anna Wikmans (Ebbas W)</a:t>
            </a:r>
          </a:p>
          <a:p>
            <a:pPr marL="800100" lvl="1" indent="-228600">
              <a:lnSpc>
                <a:spcPct val="90000"/>
              </a:lnSpc>
              <a:spcAft>
                <a:spcPts val="600"/>
              </a:spcAft>
              <a:buFont typeface="Arial" panose="020B0604020202020204" pitchFamily="34" charset="0"/>
              <a:buChar char="•"/>
            </a:pPr>
            <a:r>
              <a:rPr lang="sv-SE" dirty="0"/>
              <a:t>Anna Lyckehult (Iduns)</a:t>
            </a:r>
          </a:p>
          <a:p>
            <a:pPr marL="800100" lvl="1" indent="-228600">
              <a:lnSpc>
                <a:spcPct val="90000"/>
              </a:lnSpc>
              <a:spcAft>
                <a:spcPts val="600"/>
              </a:spcAft>
              <a:buFont typeface="Arial" panose="020B0604020202020204" pitchFamily="34" charset="0"/>
              <a:buChar char="•"/>
            </a:pPr>
            <a:r>
              <a:rPr lang="sv-SE" dirty="0"/>
              <a:t>Anna Persson (Noras)</a:t>
            </a:r>
          </a:p>
          <a:p>
            <a:pPr marL="800100" lvl="1" indent="-228600">
              <a:lnSpc>
                <a:spcPct val="90000"/>
              </a:lnSpc>
              <a:spcAft>
                <a:spcPts val="600"/>
              </a:spcAft>
              <a:buFont typeface="Arial" panose="020B0604020202020204" pitchFamily="34" charset="0"/>
              <a:buChar char="•"/>
            </a:pPr>
            <a:r>
              <a:rPr lang="sv-SE" dirty="0"/>
              <a:t>Dennis </a:t>
            </a:r>
            <a:r>
              <a:rPr lang="sv-SE" dirty="0" err="1"/>
              <a:t>Streltzer</a:t>
            </a:r>
            <a:r>
              <a:rPr lang="sv-SE" dirty="0"/>
              <a:t> (Julia)</a:t>
            </a:r>
          </a:p>
          <a:p>
            <a:pPr marL="800100" lvl="1" indent="-228600">
              <a:lnSpc>
                <a:spcPct val="90000"/>
              </a:lnSpc>
              <a:spcAft>
                <a:spcPts val="600"/>
              </a:spcAft>
              <a:buFont typeface="Arial" panose="020B0604020202020204" pitchFamily="34" charset="0"/>
              <a:buChar char="•"/>
            </a:pPr>
            <a:r>
              <a:rPr lang="sv-SE" dirty="0"/>
              <a:t>Vakant</a:t>
            </a:r>
            <a:endParaRPr lang="en-US" dirty="0"/>
          </a:p>
          <a:p>
            <a:pPr lvl="1" indent="-228600">
              <a:lnSpc>
                <a:spcPct val="90000"/>
              </a:lnSpc>
              <a:spcAft>
                <a:spcPts val="600"/>
              </a:spcAft>
              <a:buFont typeface="Arial" panose="020B0604020202020204" pitchFamily="34" charset="0"/>
              <a:buChar char="•"/>
            </a:pPr>
            <a:endParaRPr lang="en-US" dirty="0"/>
          </a:p>
        </p:txBody>
      </p:sp>
      <p:pic>
        <p:nvPicPr>
          <p:cNvPr id="24" name="Graphic 23" descr="Checkmark with solid fill">
            <a:extLst>
              <a:ext uri="{FF2B5EF4-FFF2-40B4-BE49-F238E27FC236}">
                <a16:creationId xmlns:a16="http://schemas.microsoft.com/office/drawing/2014/main" id="{04F91EA1-9544-A100-92D3-2E323DB3676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18187" y="3657998"/>
            <a:ext cx="457189" cy="457189"/>
          </a:xfrm>
          <a:prstGeom prst="rect">
            <a:avLst/>
          </a:prstGeom>
        </p:spPr>
      </p:pic>
      <p:pic>
        <p:nvPicPr>
          <p:cNvPr id="2" name="Graphic 1" descr="Checkmark with solid fill">
            <a:extLst>
              <a:ext uri="{FF2B5EF4-FFF2-40B4-BE49-F238E27FC236}">
                <a16:creationId xmlns:a16="http://schemas.microsoft.com/office/drawing/2014/main" id="{D40C336C-04FB-71FB-7B59-94E4AD9688D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5643" y="2149678"/>
            <a:ext cx="457189" cy="457189"/>
          </a:xfrm>
          <a:prstGeom prst="rect">
            <a:avLst/>
          </a:prstGeom>
        </p:spPr>
      </p:pic>
      <p:pic>
        <p:nvPicPr>
          <p:cNvPr id="5" name="Graphic 4" descr="Checkmark with solid fill">
            <a:extLst>
              <a:ext uri="{FF2B5EF4-FFF2-40B4-BE49-F238E27FC236}">
                <a16:creationId xmlns:a16="http://schemas.microsoft.com/office/drawing/2014/main" id="{B1FBB07B-2A22-DFE9-77F2-021BAC31DC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5643" y="6089298"/>
            <a:ext cx="457189" cy="457189"/>
          </a:xfrm>
          <a:prstGeom prst="rect">
            <a:avLst/>
          </a:prstGeom>
        </p:spPr>
      </p:pic>
      <p:pic>
        <p:nvPicPr>
          <p:cNvPr id="7" name="Graphic 6" descr="Checkmark with solid fill">
            <a:extLst>
              <a:ext uri="{FF2B5EF4-FFF2-40B4-BE49-F238E27FC236}">
                <a16:creationId xmlns:a16="http://schemas.microsoft.com/office/drawing/2014/main" id="{112FB825-138F-A20B-FC26-0D61407544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18187" y="5422630"/>
            <a:ext cx="457189" cy="457189"/>
          </a:xfrm>
          <a:prstGeom prst="rect">
            <a:avLst/>
          </a:prstGeom>
        </p:spPr>
      </p:pic>
      <p:pic>
        <p:nvPicPr>
          <p:cNvPr id="9" name="Graphic 8" descr="Checkmark with solid fill">
            <a:extLst>
              <a:ext uri="{FF2B5EF4-FFF2-40B4-BE49-F238E27FC236}">
                <a16:creationId xmlns:a16="http://schemas.microsoft.com/office/drawing/2014/main" id="{81438194-E62B-CA2A-11FF-341A54630FB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5643" y="4751381"/>
            <a:ext cx="457189" cy="457189"/>
          </a:xfrm>
          <a:prstGeom prst="rect">
            <a:avLst/>
          </a:prstGeom>
        </p:spPr>
      </p:pic>
      <p:pic>
        <p:nvPicPr>
          <p:cNvPr id="10" name="Graphic 9" descr="Checkmark with solid fill">
            <a:extLst>
              <a:ext uri="{FF2B5EF4-FFF2-40B4-BE49-F238E27FC236}">
                <a16:creationId xmlns:a16="http://schemas.microsoft.com/office/drawing/2014/main" id="{115F3D34-98C5-E91D-F5E5-C2457CE4196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5643" y="3386825"/>
            <a:ext cx="457189" cy="457189"/>
          </a:xfrm>
          <a:prstGeom prst="rect">
            <a:avLst/>
          </a:prstGeom>
        </p:spPr>
      </p:pic>
    </p:spTree>
    <p:extLst>
      <p:ext uri="{BB962C8B-B14F-4D97-AF65-F5344CB8AC3E}">
        <p14:creationId xmlns:p14="http://schemas.microsoft.com/office/powerpoint/2010/main" val="2553094964"/>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7C2D8-6E1E-AD79-ADA3-F772FBCCE5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3A8711-5DCE-EA28-7FC4-D86690E98CC1}"/>
              </a:ext>
            </a:extLst>
          </p:cNvPr>
          <p:cNvSpPr>
            <a:spLocks noGrp="1"/>
          </p:cNvSpPr>
          <p:nvPr>
            <p:ph type="ctrTitle"/>
          </p:nvPr>
        </p:nvSpPr>
        <p:spPr/>
        <p:txBody>
          <a:bodyPr/>
          <a:lstStyle/>
          <a:p>
            <a:endParaRPr lang="sv-SE"/>
          </a:p>
        </p:txBody>
      </p:sp>
      <p:sp>
        <p:nvSpPr>
          <p:cNvPr id="3" name="Subtitle 2">
            <a:extLst>
              <a:ext uri="{FF2B5EF4-FFF2-40B4-BE49-F238E27FC236}">
                <a16:creationId xmlns:a16="http://schemas.microsoft.com/office/drawing/2014/main" id="{F028423A-3488-B71F-F676-E0DE653ACE41}"/>
              </a:ext>
            </a:extLst>
          </p:cNvPr>
          <p:cNvSpPr>
            <a:spLocks noGrp="1"/>
          </p:cNvSpPr>
          <p:nvPr>
            <p:ph type="subTitle" idx="1"/>
          </p:nvPr>
        </p:nvSpPr>
        <p:spPr/>
        <p:txBody>
          <a:bodyPr/>
          <a:lstStyle/>
          <a:p>
            <a:endParaRPr lang="sv-SE"/>
          </a:p>
        </p:txBody>
      </p:sp>
      <p:pic>
        <p:nvPicPr>
          <p:cNvPr id="4" name="Picture 2" descr="A person holding a bottle&#10;&#10;Description automatically generated with low confidence">
            <a:extLst>
              <a:ext uri="{FF2B5EF4-FFF2-40B4-BE49-F238E27FC236}">
                <a16:creationId xmlns:a16="http://schemas.microsoft.com/office/drawing/2014/main" id="{9CA70527-6245-AE5B-B3F4-8118741D52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 t="12542" r="832" b="12542"/>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VI på Twitter | VästeråsIrsta HF">
            <a:extLst>
              <a:ext uri="{FF2B5EF4-FFF2-40B4-BE49-F238E27FC236}">
                <a16:creationId xmlns:a16="http://schemas.microsoft.com/office/drawing/2014/main" id="{E1F3C702-0DA5-FC50-2C6B-D8BE9832BF58}"/>
              </a:ext>
            </a:extLst>
          </p:cNvPr>
          <p:cNvPicPr>
            <a:picLocks noChangeAspect="1" noChangeArrowheads="1"/>
          </p:cNvPicPr>
          <p:nvPr/>
        </p:nvPicPr>
        <p:blipFill>
          <a:blip r:embed="rId3">
            <a:clrChange>
              <a:clrFrom>
                <a:srgbClr val="050505"/>
              </a:clrFrom>
              <a:clrTo>
                <a:srgbClr val="050505">
                  <a:alpha val="0"/>
                </a:srgbClr>
              </a:clrTo>
            </a:clrChange>
            <a:extLst>
              <a:ext uri="{28A0092B-C50C-407E-A947-70E740481C1C}">
                <a14:useLocalDpi xmlns:a14="http://schemas.microsoft.com/office/drawing/2010/main" val="0"/>
              </a:ext>
            </a:extLst>
          </a:blip>
          <a:srcRect/>
          <a:stretch>
            <a:fillRect/>
          </a:stretch>
        </p:blipFill>
        <p:spPr bwMode="auto">
          <a:xfrm>
            <a:off x="9531135" y="442776"/>
            <a:ext cx="2737065" cy="140362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41FCCA0-3D05-987D-5356-2A27A5DCC5A1}"/>
              </a:ext>
            </a:extLst>
          </p:cNvPr>
          <p:cNvSpPr txBox="1"/>
          <p:nvPr/>
        </p:nvSpPr>
        <p:spPr>
          <a:xfrm>
            <a:off x="652824" y="2590800"/>
            <a:ext cx="10487490" cy="1231106"/>
          </a:xfrm>
          <a:prstGeom prst="rect">
            <a:avLst/>
          </a:prstGeom>
          <a:noFill/>
        </p:spPr>
        <p:txBody>
          <a:bodyPr wrap="square" rtlCol="0">
            <a:spAutoFit/>
          </a:bodyPr>
          <a:lstStyle/>
          <a:p>
            <a:pPr algn="ctr"/>
            <a:r>
              <a:rPr lang="sv-SE" sz="5400" b="1" dirty="0">
                <a:solidFill>
                  <a:schemeClr val="bg1"/>
                </a:solidFill>
              </a:rPr>
              <a:t>FRÅGOR?</a:t>
            </a:r>
          </a:p>
          <a:p>
            <a:pPr algn="ctr"/>
            <a:endParaRPr lang="sv-SE" sz="2000" dirty="0">
              <a:solidFill>
                <a:schemeClr val="bg1"/>
              </a:solidFill>
            </a:endParaRPr>
          </a:p>
        </p:txBody>
      </p:sp>
    </p:spTree>
    <p:extLst>
      <p:ext uri="{BB962C8B-B14F-4D97-AF65-F5344CB8AC3E}">
        <p14:creationId xmlns:p14="http://schemas.microsoft.com/office/powerpoint/2010/main" val="2634788553"/>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VIHF - Theme">
  <a:themeElements>
    <a:clrScheme name="Custom 2">
      <a:dk1>
        <a:srgbClr val="FFFFFF"/>
      </a:dk1>
      <a:lt1>
        <a:sysClr val="window" lastClr="FFFFFF"/>
      </a:lt1>
      <a:dk2>
        <a:srgbClr val="FFFFFF"/>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IHF - Theme" id="{7BC3F316-7821-4BA7-9FDA-11282A9D63FA}" vid="{74DE36B1-1F4C-4EA5-A0DE-EDB2633A42B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792d246-d363-40e2-82bc-6f0655128b68}" enabled="1" method="Standard" siteId="{372ee9e0-9ce0-4033-a64a-c07073a91ecd}" contentBits="0" removed="0"/>
  <clbl:label id="{deff24bb-2089-4400-8c8e-f71e680378b2}" enabled="0" method="" siteId="{deff24bb-2089-4400-8c8e-f71e680378b2}" removed="1"/>
</clbl:labelList>
</file>

<file path=docProps/app.xml><?xml version="1.0" encoding="utf-8"?>
<Properties xmlns="http://schemas.openxmlformats.org/officeDocument/2006/extended-properties" xmlns:vt="http://schemas.openxmlformats.org/officeDocument/2006/docPropsVTypes">
  <TotalTime>10795</TotalTime>
  <Words>2186</Words>
  <Application>Microsoft Office PowerPoint</Application>
  <PresentationFormat>Widescreen</PresentationFormat>
  <Paragraphs>409</Paragraphs>
  <Slides>30</Slides>
  <Notes>1</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2</vt:i4>
      </vt:variant>
      <vt:variant>
        <vt:lpstr>Slide Titles</vt:lpstr>
      </vt:variant>
      <vt:variant>
        <vt:i4>30</vt:i4>
      </vt:variant>
    </vt:vector>
  </HeadingPairs>
  <TitlesOfParts>
    <vt:vector size="39" baseType="lpstr">
      <vt:lpstr>Arial</vt:lpstr>
      <vt:lpstr>Calibri</vt:lpstr>
      <vt:lpstr>Calibri Light</vt:lpstr>
      <vt:lpstr>Century Gothic</vt:lpstr>
      <vt:lpstr>Wingdings</vt:lpstr>
      <vt:lpstr>Office Theme</vt:lpstr>
      <vt:lpstr>VIHF - Theme</vt:lpstr>
      <vt:lpstr>think-cell Slide</vt:lpstr>
      <vt:lpstr>Worksheet</vt:lpstr>
      <vt:lpstr>PowerPoint Presentation</vt:lpstr>
      <vt:lpstr>PowerPoint Presentation</vt:lpstr>
      <vt:lpstr>PowerPoint Presentation</vt:lpstr>
      <vt:lpstr>Vår värdegrund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HT 2024 – VT 2025</vt:lpstr>
      <vt:lpstr>PowerPoint Presentation</vt:lpstr>
      <vt:lpstr>Samåkning</vt:lpstr>
      <vt:lpstr>PowerPoint Presentation</vt:lpstr>
      <vt:lpstr>PowerPoint Presentation</vt:lpstr>
      <vt:lpstr>PowerPoint Presentation</vt:lpstr>
      <vt:lpstr>PowerPoint Presentation</vt:lpstr>
      <vt:lpstr>PowerPoint Presentation</vt:lpstr>
      <vt:lpstr>PowerPoint Presentation</vt:lpstr>
      <vt:lpstr>Vad är min roll?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Kvist, Cecilia</dc:creator>
  <cp:lastModifiedBy>Henrik Widlund</cp:lastModifiedBy>
  <cp:revision>8</cp:revision>
  <dcterms:created xsi:type="dcterms:W3CDTF">2022-10-15T11:29:06Z</dcterms:created>
  <dcterms:modified xsi:type="dcterms:W3CDTF">2025-09-29T06:33:04Z</dcterms:modified>
</cp:coreProperties>
</file>