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7" r:id="rId2"/>
    <p:sldId id="260" r:id="rId3"/>
    <p:sldId id="261" r:id="rId4"/>
    <p:sldId id="266" r:id="rId5"/>
    <p:sldId id="262" r:id="rId6"/>
    <p:sldId id="267" r:id="rId7"/>
    <p:sldId id="264" r:id="rId8"/>
    <p:sldId id="265" r:id="rId9"/>
    <p:sldId id="263" r:id="rId1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23"/>
    <p:restoredTop sz="94586"/>
  </p:normalViewPr>
  <p:slideViewPr>
    <p:cSldViewPr snapToGrid="0" snapToObjects="1">
      <p:cViewPr varScale="1">
        <p:scale>
          <a:sx n="81" d="100"/>
          <a:sy n="81" d="100"/>
        </p:scale>
        <p:origin x="53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B6FC57-1251-ED49-A4C2-644A06C44D3C}" type="doc">
      <dgm:prSet loTypeId="urn:microsoft.com/office/officeart/2005/8/layout/cycle1" loCatId="" qsTypeId="urn:microsoft.com/office/officeart/2005/8/quickstyle/simple4" qsCatId="simple" csTypeId="urn:microsoft.com/office/officeart/2005/8/colors/accent1_2" csCatId="accent1" phldr="1"/>
      <dgm:spPr/>
      <dgm:t>
        <a:bodyPr/>
        <a:lstStyle/>
        <a:p>
          <a:endParaRPr lang="sv-SE"/>
        </a:p>
      </dgm:t>
    </dgm:pt>
    <dgm:pt modelId="{CB42EAAE-31AE-564C-A2E6-CDCDFC5B21F2}">
      <dgm:prSet phldrT="[Text]" custT="1"/>
      <dgm:spPr/>
      <dgm:t>
        <a:bodyPr/>
        <a:lstStyle/>
        <a:p>
          <a:r>
            <a:rPr lang="sv-SE" sz="1200" dirty="0"/>
            <a:t>Januari / Mars Säsongstart </a:t>
          </a:r>
        </a:p>
        <a:p>
          <a:r>
            <a:rPr lang="sv-SE" sz="1200" dirty="0"/>
            <a:t>Läger, (Matchvärd)</a:t>
          </a:r>
        </a:p>
      </dgm:t>
    </dgm:pt>
    <dgm:pt modelId="{27684557-5737-384E-89DB-03E7D28B9DCB}" type="parTrans" cxnId="{CE9B948F-7DF4-9840-AF5E-0DBDE08DEEA4}">
      <dgm:prSet/>
      <dgm:spPr/>
      <dgm:t>
        <a:bodyPr/>
        <a:lstStyle/>
        <a:p>
          <a:endParaRPr lang="sv-SE"/>
        </a:p>
      </dgm:t>
    </dgm:pt>
    <dgm:pt modelId="{1F42E68D-9E35-794F-8CA6-09A7B01A7EBC}" type="sibTrans" cxnId="{CE9B948F-7DF4-9840-AF5E-0DBDE08DEEA4}">
      <dgm:prSet/>
      <dgm:spPr/>
      <dgm:t>
        <a:bodyPr/>
        <a:lstStyle/>
        <a:p>
          <a:endParaRPr lang="sv-SE"/>
        </a:p>
      </dgm:t>
    </dgm:pt>
    <dgm:pt modelId="{AA56ECD1-9190-F94E-9D23-210AE2EA4A39}">
      <dgm:prSet phldrT="[Text]" custT="1"/>
      <dgm:spPr/>
      <dgm:t>
        <a:bodyPr/>
        <a:lstStyle/>
        <a:p>
          <a:r>
            <a:rPr lang="sv-SE" sz="1200" dirty="0"/>
            <a:t>April</a:t>
          </a:r>
        </a:p>
        <a:p>
          <a:r>
            <a:rPr lang="sv-SE" sz="1200" dirty="0"/>
            <a:t>IRSTABLIXTEN</a:t>
          </a:r>
        </a:p>
      </dgm:t>
    </dgm:pt>
    <dgm:pt modelId="{F774E28D-0F55-514B-83A3-A1BA210EF071}" type="parTrans" cxnId="{6FCB077B-C348-F047-B679-4FC5B0C36569}">
      <dgm:prSet/>
      <dgm:spPr/>
      <dgm:t>
        <a:bodyPr/>
        <a:lstStyle/>
        <a:p>
          <a:endParaRPr lang="sv-SE"/>
        </a:p>
      </dgm:t>
    </dgm:pt>
    <dgm:pt modelId="{6A25C81A-151E-704F-81DA-53C50DD0ABFD}" type="sibTrans" cxnId="{6FCB077B-C348-F047-B679-4FC5B0C36569}">
      <dgm:prSet/>
      <dgm:spPr/>
      <dgm:t>
        <a:bodyPr/>
        <a:lstStyle/>
        <a:p>
          <a:endParaRPr lang="sv-SE"/>
        </a:p>
      </dgm:t>
    </dgm:pt>
    <dgm:pt modelId="{0DCA1F4A-3214-934A-B8FD-5F38F06DC8C4}">
      <dgm:prSet phldrT="[Text]" custT="1"/>
      <dgm:spPr/>
      <dgm:t>
        <a:bodyPr/>
        <a:lstStyle/>
        <a:p>
          <a:pPr algn="l"/>
          <a:r>
            <a:rPr lang="sv-SE" sz="1200" u="none" dirty="0"/>
            <a:t>Säsongstart aug/</a:t>
          </a:r>
          <a:r>
            <a:rPr lang="sv-SE" sz="1200" u="none" dirty="0" err="1"/>
            <a:t>sept</a:t>
          </a:r>
          <a:br>
            <a:rPr lang="sv-SE" sz="1200" dirty="0"/>
          </a:br>
          <a:r>
            <a:rPr lang="sv-SE" sz="1200" dirty="0"/>
            <a:t>Träning 2-3 ggr vecka, trupp, träningsupplägg</a:t>
          </a:r>
        </a:p>
        <a:p>
          <a:pPr algn="l"/>
          <a:r>
            <a:rPr lang="sv-SE" sz="1200" dirty="0"/>
            <a:t>Restaurangchansen</a:t>
          </a:r>
        </a:p>
        <a:p>
          <a:pPr algn="l"/>
          <a:r>
            <a:rPr lang="sv-SE" sz="1200" dirty="0"/>
            <a:t>Försäsongsmatcher/turnering</a:t>
          </a:r>
          <a:br>
            <a:rPr lang="sv-SE" sz="900" dirty="0"/>
          </a:br>
          <a:endParaRPr lang="sv-SE" sz="900" dirty="0"/>
        </a:p>
      </dgm:t>
    </dgm:pt>
    <dgm:pt modelId="{2E0B8E31-0B37-394E-9898-BEEBE3FC3348}" type="parTrans" cxnId="{03797792-795B-1D44-8208-5E2F301E159B}">
      <dgm:prSet/>
      <dgm:spPr/>
      <dgm:t>
        <a:bodyPr/>
        <a:lstStyle/>
        <a:p>
          <a:endParaRPr lang="sv-SE"/>
        </a:p>
      </dgm:t>
    </dgm:pt>
    <dgm:pt modelId="{2435176A-B0F4-8146-AEF3-E79BB4975EAD}" type="sibTrans" cxnId="{03797792-795B-1D44-8208-5E2F301E159B}">
      <dgm:prSet/>
      <dgm:spPr/>
      <dgm:t>
        <a:bodyPr/>
        <a:lstStyle/>
        <a:p>
          <a:endParaRPr lang="sv-SE"/>
        </a:p>
      </dgm:t>
    </dgm:pt>
    <dgm:pt modelId="{536B0E5E-41AC-7D4A-A70F-0B6A941A9C18}">
      <dgm:prSet phldrT="[Text]" custT="1"/>
      <dgm:spPr/>
      <dgm:t>
        <a:bodyPr/>
        <a:lstStyle/>
        <a:p>
          <a:pPr algn="l"/>
          <a:r>
            <a:rPr lang="sv-SE" sz="1200" dirty="0"/>
            <a:t>Försäljning </a:t>
          </a:r>
        </a:p>
        <a:p>
          <a:pPr algn="l"/>
          <a:r>
            <a:rPr lang="sv-SE" sz="1200" dirty="0"/>
            <a:t>Träningströjor</a:t>
          </a:r>
        </a:p>
        <a:p>
          <a:pPr algn="l"/>
          <a:r>
            <a:rPr lang="sv-SE" sz="1200" dirty="0"/>
            <a:t> Matchvärd </a:t>
          </a:r>
        </a:p>
        <a:p>
          <a:pPr algn="l"/>
          <a:endParaRPr lang="sv-SE" sz="1200" dirty="0"/>
        </a:p>
      </dgm:t>
    </dgm:pt>
    <dgm:pt modelId="{C20456E2-DE29-5D41-BA96-9357AE9ACE76}" type="parTrans" cxnId="{C2A8ED4E-619C-1542-85F7-EA9A7963F784}">
      <dgm:prSet/>
      <dgm:spPr/>
      <dgm:t>
        <a:bodyPr/>
        <a:lstStyle/>
        <a:p>
          <a:endParaRPr lang="sv-SE"/>
        </a:p>
      </dgm:t>
    </dgm:pt>
    <dgm:pt modelId="{02DECFD8-EE94-D242-9947-7122B4D702C3}" type="sibTrans" cxnId="{C2A8ED4E-619C-1542-85F7-EA9A7963F784}">
      <dgm:prSet/>
      <dgm:spPr/>
      <dgm:t>
        <a:bodyPr/>
        <a:lstStyle/>
        <a:p>
          <a:endParaRPr lang="sv-SE"/>
        </a:p>
      </dgm:t>
    </dgm:pt>
    <dgm:pt modelId="{DF5CCBFA-0D35-C34C-8E2E-0E1972A8FB3C}">
      <dgm:prSet phldrT="[Text]" custT="1"/>
      <dgm:spPr/>
      <dgm:t>
        <a:bodyPr/>
        <a:lstStyle/>
        <a:p>
          <a:r>
            <a:rPr lang="sv-SE" sz="1200" dirty="0"/>
            <a:t>November december Försäljning av bingolotter, Julavslutning/uppehåll </a:t>
          </a:r>
        </a:p>
      </dgm:t>
    </dgm:pt>
    <dgm:pt modelId="{3DC2D4AE-469A-7D45-A28C-1FCA99308B33}" type="parTrans" cxnId="{EFD3C1D4-ED5F-EC4D-8B4B-05013D8A683D}">
      <dgm:prSet/>
      <dgm:spPr/>
      <dgm:t>
        <a:bodyPr/>
        <a:lstStyle/>
        <a:p>
          <a:endParaRPr lang="sv-SE"/>
        </a:p>
      </dgm:t>
    </dgm:pt>
    <dgm:pt modelId="{82195EAD-04E8-3A44-AFB4-60FD31DB5B90}" type="sibTrans" cxnId="{EFD3C1D4-ED5F-EC4D-8B4B-05013D8A683D}">
      <dgm:prSet/>
      <dgm:spPr/>
      <dgm:t>
        <a:bodyPr/>
        <a:lstStyle/>
        <a:p>
          <a:endParaRPr lang="sv-SE"/>
        </a:p>
      </dgm:t>
    </dgm:pt>
    <dgm:pt modelId="{C3A1462A-5FB4-F742-8B23-E6A99C81DD3C}">
      <dgm:prSet custT="1"/>
      <dgm:spPr/>
      <dgm:t>
        <a:bodyPr/>
        <a:lstStyle/>
        <a:p>
          <a:r>
            <a:rPr lang="sv-SE" sz="1200" dirty="0"/>
            <a:t>Maj /Juni</a:t>
          </a:r>
        </a:p>
        <a:p>
          <a:r>
            <a:rPr lang="sv-SE" sz="1200" dirty="0"/>
            <a:t>Utomhusträning, Turnering Vår/sommar?</a:t>
          </a:r>
          <a:br>
            <a:rPr lang="sv-SE" sz="1200" dirty="0"/>
          </a:br>
          <a:r>
            <a:rPr lang="sv-SE" sz="1200" dirty="0"/>
            <a:t>Avslutning maj/juni</a:t>
          </a:r>
        </a:p>
      </dgm:t>
    </dgm:pt>
    <dgm:pt modelId="{9BB317DE-3FFD-5440-8DB3-625B6060100C}" type="parTrans" cxnId="{FC833334-7340-8E40-A145-B8BA6614B3D9}">
      <dgm:prSet/>
      <dgm:spPr/>
      <dgm:t>
        <a:bodyPr/>
        <a:lstStyle/>
        <a:p>
          <a:endParaRPr lang="sv-SE"/>
        </a:p>
      </dgm:t>
    </dgm:pt>
    <dgm:pt modelId="{80EE3FE2-8ED6-384D-9ABB-48D46F5E017D}" type="sibTrans" cxnId="{FC833334-7340-8E40-A145-B8BA6614B3D9}">
      <dgm:prSet/>
      <dgm:spPr/>
      <dgm:t>
        <a:bodyPr/>
        <a:lstStyle/>
        <a:p>
          <a:endParaRPr lang="sv-SE"/>
        </a:p>
      </dgm:t>
    </dgm:pt>
    <dgm:pt modelId="{3A2E0B1A-E4FC-C14D-9E8C-F1E594A39EDD}">
      <dgm:prSet custT="1"/>
      <dgm:spPr/>
      <dgm:t>
        <a:bodyPr/>
        <a:lstStyle/>
        <a:p>
          <a:r>
            <a:rPr lang="sv-SE" sz="1200" dirty="0"/>
            <a:t>Juli/ Augusti Sommaruppehåll/ Egen träning </a:t>
          </a:r>
          <a:r>
            <a:rPr lang="sv-SE" sz="1200" dirty="0" err="1"/>
            <a:t>Smsgrupp</a:t>
          </a:r>
          <a:endParaRPr lang="sv-SE" sz="1200" dirty="0"/>
        </a:p>
      </dgm:t>
    </dgm:pt>
    <dgm:pt modelId="{BEA54C3F-5C7C-0444-A8AD-3EC3B75C6C76}" type="parTrans" cxnId="{1849523D-B6EF-5948-A93A-9CA10C4A950C}">
      <dgm:prSet/>
      <dgm:spPr/>
      <dgm:t>
        <a:bodyPr/>
        <a:lstStyle/>
        <a:p>
          <a:endParaRPr lang="sv-SE"/>
        </a:p>
      </dgm:t>
    </dgm:pt>
    <dgm:pt modelId="{59EE69B0-8F5C-B543-928F-13AA08850D78}" type="sibTrans" cxnId="{1849523D-B6EF-5948-A93A-9CA10C4A950C}">
      <dgm:prSet/>
      <dgm:spPr/>
      <dgm:t>
        <a:bodyPr/>
        <a:lstStyle/>
        <a:p>
          <a:endParaRPr lang="sv-SE"/>
        </a:p>
      </dgm:t>
    </dgm:pt>
    <dgm:pt modelId="{826EBF3E-19EE-EE4D-A8E1-25030EEEA9DB}">
      <dgm:prSet phldrT="[Text]" custT="1"/>
      <dgm:spPr/>
      <dgm:t>
        <a:bodyPr/>
        <a:lstStyle/>
        <a:p>
          <a:pPr algn="l"/>
          <a:r>
            <a:rPr lang="sv-SE" sz="1200" dirty="0"/>
            <a:t>Oktober - Seriestart av matcher</a:t>
          </a:r>
        </a:p>
        <a:p>
          <a:pPr algn="l"/>
          <a:r>
            <a:rPr lang="sv-SE" sz="1200" dirty="0"/>
            <a:t>Inbetalning medlemsavgifter</a:t>
          </a:r>
        </a:p>
      </dgm:t>
    </dgm:pt>
    <dgm:pt modelId="{2718221E-0012-C94F-B009-8960406769C3}" type="parTrans" cxnId="{2DD1559E-2928-B748-A79B-B39E2B36CD0E}">
      <dgm:prSet/>
      <dgm:spPr/>
      <dgm:t>
        <a:bodyPr/>
        <a:lstStyle/>
        <a:p>
          <a:endParaRPr lang="sv-SE"/>
        </a:p>
      </dgm:t>
    </dgm:pt>
    <dgm:pt modelId="{C35D60D5-9C68-364D-B8E3-F2CC07B35928}" type="sibTrans" cxnId="{2DD1559E-2928-B748-A79B-B39E2B36CD0E}">
      <dgm:prSet/>
      <dgm:spPr/>
      <dgm:t>
        <a:bodyPr/>
        <a:lstStyle/>
        <a:p>
          <a:endParaRPr lang="sv-SE"/>
        </a:p>
      </dgm:t>
    </dgm:pt>
    <dgm:pt modelId="{33FBABBC-9017-3C47-941D-A59CE2B75B1F}" type="pres">
      <dgm:prSet presAssocID="{0DB6FC57-1251-ED49-A4C2-644A06C44D3C}" presName="cycle" presStyleCnt="0">
        <dgm:presLayoutVars>
          <dgm:dir/>
          <dgm:resizeHandles val="exact"/>
        </dgm:presLayoutVars>
      </dgm:prSet>
      <dgm:spPr/>
    </dgm:pt>
    <dgm:pt modelId="{1BA8A9D0-8454-7347-B993-A0AFB523AB00}" type="pres">
      <dgm:prSet presAssocID="{CB42EAAE-31AE-564C-A2E6-CDCDFC5B21F2}" presName="dummy" presStyleCnt="0"/>
      <dgm:spPr/>
    </dgm:pt>
    <dgm:pt modelId="{85022641-550F-E549-9085-23631C44D6AF}" type="pres">
      <dgm:prSet presAssocID="{CB42EAAE-31AE-564C-A2E6-CDCDFC5B21F2}" presName="node" presStyleLbl="revTx" presStyleIdx="0" presStyleCnt="8">
        <dgm:presLayoutVars>
          <dgm:bulletEnabled val="1"/>
        </dgm:presLayoutVars>
      </dgm:prSet>
      <dgm:spPr/>
    </dgm:pt>
    <dgm:pt modelId="{9458B2C4-CA27-3E4C-832A-18BF6C1206F7}" type="pres">
      <dgm:prSet presAssocID="{1F42E68D-9E35-794F-8CA6-09A7B01A7EBC}" presName="sibTrans" presStyleLbl="node1" presStyleIdx="0" presStyleCnt="8"/>
      <dgm:spPr/>
    </dgm:pt>
    <dgm:pt modelId="{BD464D84-436A-604C-9CD7-CBA07D032324}" type="pres">
      <dgm:prSet presAssocID="{AA56ECD1-9190-F94E-9D23-210AE2EA4A39}" presName="dummy" presStyleCnt="0"/>
      <dgm:spPr/>
    </dgm:pt>
    <dgm:pt modelId="{A20B5282-992D-2B46-A36B-55E97A19F66A}" type="pres">
      <dgm:prSet presAssocID="{AA56ECD1-9190-F94E-9D23-210AE2EA4A39}" presName="node" presStyleLbl="revTx" presStyleIdx="1" presStyleCnt="8">
        <dgm:presLayoutVars>
          <dgm:bulletEnabled val="1"/>
        </dgm:presLayoutVars>
      </dgm:prSet>
      <dgm:spPr/>
    </dgm:pt>
    <dgm:pt modelId="{A0D8890A-8560-9340-A085-293945E8690E}" type="pres">
      <dgm:prSet presAssocID="{6A25C81A-151E-704F-81DA-53C50DD0ABFD}" presName="sibTrans" presStyleLbl="node1" presStyleIdx="1" presStyleCnt="8"/>
      <dgm:spPr/>
    </dgm:pt>
    <dgm:pt modelId="{9AD0BB83-C73A-814A-BAC5-FAEB119CFE1D}" type="pres">
      <dgm:prSet presAssocID="{C3A1462A-5FB4-F742-8B23-E6A99C81DD3C}" presName="dummy" presStyleCnt="0"/>
      <dgm:spPr/>
    </dgm:pt>
    <dgm:pt modelId="{CC4BB41A-BDDA-5943-9D69-911D249F51E5}" type="pres">
      <dgm:prSet presAssocID="{C3A1462A-5FB4-F742-8B23-E6A99C81DD3C}" presName="node" presStyleLbl="revTx" presStyleIdx="2" presStyleCnt="8">
        <dgm:presLayoutVars>
          <dgm:bulletEnabled val="1"/>
        </dgm:presLayoutVars>
      </dgm:prSet>
      <dgm:spPr/>
    </dgm:pt>
    <dgm:pt modelId="{BEC94486-D772-F341-8A90-28ED77BD8CC4}" type="pres">
      <dgm:prSet presAssocID="{80EE3FE2-8ED6-384D-9ABB-48D46F5E017D}" presName="sibTrans" presStyleLbl="node1" presStyleIdx="2" presStyleCnt="8"/>
      <dgm:spPr/>
    </dgm:pt>
    <dgm:pt modelId="{F82A4D42-2D65-D943-90A6-1DD197168AFA}" type="pres">
      <dgm:prSet presAssocID="{3A2E0B1A-E4FC-C14D-9E8C-F1E594A39EDD}" presName="dummy" presStyleCnt="0"/>
      <dgm:spPr/>
    </dgm:pt>
    <dgm:pt modelId="{EC0B69EA-4C98-2749-82A5-CFA9AE48AF48}" type="pres">
      <dgm:prSet presAssocID="{3A2E0B1A-E4FC-C14D-9E8C-F1E594A39EDD}" presName="node" presStyleLbl="revTx" presStyleIdx="3" presStyleCnt="8" custScaleX="121079">
        <dgm:presLayoutVars>
          <dgm:bulletEnabled val="1"/>
        </dgm:presLayoutVars>
      </dgm:prSet>
      <dgm:spPr/>
    </dgm:pt>
    <dgm:pt modelId="{2B64B4B7-1BE2-BB44-A0DB-85095A7E2B49}" type="pres">
      <dgm:prSet presAssocID="{59EE69B0-8F5C-B543-928F-13AA08850D78}" presName="sibTrans" presStyleLbl="node1" presStyleIdx="3" presStyleCnt="8"/>
      <dgm:spPr/>
    </dgm:pt>
    <dgm:pt modelId="{739425D5-81F5-FA4B-BCAF-E5E83BE308D6}" type="pres">
      <dgm:prSet presAssocID="{0DCA1F4A-3214-934A-B8FD-5F38F06DC8C4}" presName="dummy" presStyleCnt="0"/>
      <dgm:spPr/>
    </dgm:pt>
    <dgm:pt modelId="{4D2D1F21-DD8F-E94C-B481-3FB8607086A1}" type="pres">
      <dgm:prSet presAssocID="{0DCA1F4A-3214-934A-B8FD-5F38F06DC8C4}" presName="node" presStyleLbl="revTx" presStyleIdx="4" presStyleCnt="8" custScaleX="118754" custScaleY="153794">
        <dgm:presLayoutVars>
          <dgm:bulletEnabled val="1"/>
        </dgm:presLayoutVars>
      </dgm:prSet>
      <dgm:spPr/>
    </dgm:pt>
    <dgm:pt modelId="{A317F0CE-FB88-874B-8FED-6656242329A7}" type="pres">
      <dgm:prSet presAssocID="{2435176A-B0F4-8146-AEF3-E79BB4975EAD}" presName="sibTrans" presStyleLbl="node1" presStyleIdx="4" presStyleCnt="8" custLinFactNeighborX="-4165" custLinFactNeighborY="312"/>
      <dgm:spPr/>
    </dgm:pt>
    <dgm:pt modelId="{17E58F8A-2768-6E44-B62D-3A44E2829B96}" type="pres">
      <dgm:prSet presAssocID="{826EBF3E-19EE-EE4D-A8E1-25030EEEA9DB}" presName="dummy" presStyleCnt="0"/>
      <dgm:spPr/>
    </dgm:pt>
    <dgm:pt modelId="{B78F1B13-D897-D748-BBAF-B137BEF4BFB3}" type="pres">
      <dgm:prSet presAssocID="{826EBF3E-19EE-EE4D-A8E1-25030EEEA9DB}" presName="node" presStyleLbl="revTx" presStyleIdx="5" presStyleCnt="8" custScaleX="141798">
        <dgm:presLayoutVars>
          <dgm:bulletEnabled val="1"/>
        </dgm:presLayoutVars>
      </dgm:prSet>
      <dgm:spPr/>
    </dgm:pt>
    <dgm:pt modelId="{F5707F7B-EBDC-B940-9E54-735D4165AD09}" type="pres">
      <dgm:prSet presAssocID="{C35D60D5-9C68-364D-B8E3-F2CC07B35928}" presName="sibTrans" presStyleLbl="node1" presStyleIdx="5" presStyleCnt="8"/>
      <dgm:spPr/>
    </dgm:pt>
    <dgm:pt modelId="{9A09719F-128F-6B46-A3F9-3BFF7D66D804}" type="pres">
      <dgm:prSet presAssocID="{536B0E5E-41AC-7D4A-A70F-0B6A941A9C18}" presName="dummy" presStyleCnt="0"/>
      <dgm:spPr/>
    </dgm:pt>
    <dgm:pt modelId="{DC040E39-DBE4-7049-B8E7-79BCDA3F5C3A}" type="pres">
      <dgm:prSet presAssocID="{536B0E5E-41AC-7D4A-A70F-0B6A941A9C18}" presName="node" presStyleLbl="revTx" presStyleIdx="6" presStyleCnt="8">
        <dgm:presLayoutVars>
          <dgm:bulletEnabled val="1"/>
        </dgm:presLayoutVars>
      </dgm:prSet>
      <dgm:spPr/>
    </dgm:pt>
    <dgm:pt modelId="{4CDB47A2-71C9-2E48-912A-24BE59B2D4B5}" type="pres">
      <dgm:prSet presAssocID="{02DECFD8-EE94-D242-9947-7122B4D702C3}" presName="sibTrans" presStyleLbl="node1" presStyleIdx="6" presStyleCnt="8" custScaleX="108005" custScaleY="122458"/>
      <dgm:spPr/>
    </dgm:pt>
    <dgm:pt modelId="{CAA587D0-C492-5943-B880-24314847760C}" type="pres">
      <dgm:prSet presAssocID="{DF5CCBFA-0D35-C34C-8E2E-0E1972A8FB3C}" presName="dummy" presStyleCnt="0"/>
      <dgm:spPr/>
    </dgm:pt>
    <dgm:pt modelId="{A67822BA-7911-2F4D-8904-28611DDACD32}" type="pres">
      <dgm:prSet presAssocID="{DF5CCBFA-0D35-C34C-8E2E-0E1972A8FB3C}" presName="node" presStyleLbl="revTx" presStyleIdx="7" presStyleCnt="8">
        <dgm:presLayoutVars>
          <dgm:bulletEnabled val="1"/>
        </dgm:presLayoutVars>
      </dgm:prSet>
      <dgm:spPr/>
    </dgm:pt>
    <dgm:pt modelId="{96120D94-294C-D54E-8B80-C86A28134B7E}" type="pres">
      <dgm:prSet presAssocID="{82195EAD-04E8-3A44-AFB4-60FD31DB5B90}" presName="sibTrans" presStyleLbl="node1" presStyleIdx="7" presStyleCnt="8"/>
      <dgm:spPr/>
    </dgm:pt>
  </dgm:ptLst>
  <dgm:cxnLst>
    <dgm:cxn modelId="{3B827723-0C2F-A947-82D1-03E02F4BF2FC}" type="presOf" srcId="{80EE3FE2-8ED6-384D-9ABB-48D46F5E017D}" destId="{BEC94486-D772-F341-8A90-28ED77BD8CC4}" srcOrd="0" destOrd="0" presId="urn:microsoft.com/office/officeart/2005/8/layout/cycle1"/>
    <dgm:cxn modelId="{82C76025-D120-2F4D-A289-F814ECE79D3C}" type="presOf" srcId="{C35D60D5-9C68-364D-B8E3-F2CC07B35928}" destId="{F5707F7B-EBDC-B940-9E54-735D4165AD09}" srcOrd="0" destOrd="0" presId="urn:microsoft.com/office/officeart/2005/8/layout/cycle1"/>
    <dgm:cxn modelId="{EC1F792C-B2FE-AC4D-A57E-6CE496DCC9FD}" type="presOf" srcId="{AA56ECD1-9190-F94E-9D23-210AE2EA4A39}" destId="{A20B5282-992D-2B46-A36B-55E97A19F66A}" srcOrd="0" destOrd="0" presId="urn:microsoft.com/office/officeart/2005/8/layout/cycle1"/>
    <dgm:cxn modelId="{FC833334-7340-8E40-A145-B8BA6614B3D9}" srcId="{0DB6FC57-1251-ED49-A4C2-644A06C44D3C}" destId="{C3A1462A-5FB4-F742-8B23-E6A99C81DD3C}" srcOrd="2" destOrd="0" parTransId="{9BB317DE-3FFD-5440-8DB3-625B6060100C}" sibTransId="{80EE3FE2-8ED6-384D-9ABB-48D46F5E017D}"/>
    <dgm:cxn modelId="{483BFC38-F6B7-314A-A54D-1246AE9AD6D0}" type="presOf" srcId="{C3A1462A-5FB4-F742-8B23-E6A99C81DD3C}" destId="{CC4BB41A-BDDA-5943-9D69-911D249F51E5}" srcOrd="0" destOrd="0" presId="urn:microsoft.com/office/officeart/2005/8/layout/cycle1"/>
    <dgm:cxn modelId="{4F6F523B-1741-6442-92D7-D4DF58F4F054}" type="presOf" srcId="{536B0E5E-41AC-7D4A-A70F-0B6A941A9C18}" destId="{DC040E39-DBE4-7049-B8E7-79BCDA3F5C3A}" srcOrd="0" destOrd="0" presId="urn:microsoft.com/office/officeart/2005/8/layout/cycle1"/>
    <dgm:cxn modelId="{4392C23C-E1F6-F14E-A983-66DDD81ACD19}" type="presOf" srcId="{3A2E0B1A-E4FC-C14D-9E8C-F1E594A39EDD}" destId="{EC0B69EA-4C98-2749-82A5-CFA9AE48AF48}" srcOrd="0" destOrd="0" presId="urn:microsoft.com/office/officeart/2005/8/layout/cycle1"/>
    <dgm:cxn modelId="{1849523D-B6EF-5948-A93A-9CA10C4A950C}" srcId="{0DB6FC57-1251-ED49-A4C2-644A06C44D3C}" destId="{3A2E0B1A-E4FC-C14D-9E8C-F1E594A39EDD}" srcOrd="3" destOrd="0" parTransId="{BEA54C3F-5C7C-0444-A8AD-3EC3B75C6C76}" sibTransId="{59EE69B0-8F5C-B543-928F-13AA08850D78}"/>
    <dgm:cxn modelId="{A3CDA15C-2F09-8C48-9AD5-A23A07D9AC49}" type="presOf" srcId="{DF5CCBFA-0D35-C34C-8E2E-0E1972A8FB3C}" destId="{A67822BA-7911-2F4D-8904-28611DDACD32}" srcOrd="0" destOrd="0" presId="urn:microsoft.com/office/officeart/2005/8/layout/cycle1"/>
    <dgm:cxn modelId="{626D4B41-BDF6-5243-9DFE-5700C659DE1C}" type="presOf" srcId="{1F42E68D-9E35-794F-8CA6-09A7B01A7EBC}" destId="{9458B2C4-CA27-3E4C-832A-18BF6C1206F7}" srcOrd="0" destOrd="0" presId="urn:microsoft.com/office/officeart/2005/8/layout/cycle1"/>
    <dgm:cxn modelId="{C2A8ED4E-619C-1542-85F7-EA9A7963F784}" srcId="{0DB6FC57-1251-ED49-A4C2-644A06C44D3C}" destId="{536B0E5E-41AC-7D4A-A70F-0B6A941A9C18}" srcOrd="6" destOrd="0" parTransId="{C20456E2-DE29-5D41-BA96-9357AE9ACE76}" sibTransId="{02DECFD8-EE94-D242-9947-7122B4D702C3}"/>
    <dgm:cxn modelId="{D7DD5451-CE47-014C-B666-CADB67723E46}" type="presOf" srcId="{02DECFD8-EE94-D242-9947-7122B4D702C3}" destId="{4CDB47A2-71C9-2E48-912A-24BE59B2D4B5}" srcOrd="0" destOrd="0" presId="urn:microsoft.com/office/officeart/2005/8/layout/cycle1"/>
    <dgm:cxn modelId="{1E88C35A-0CCA-F14C-B789-8613A123914E}" type="presOf" srcId="{0DB6FC57-1251-ED49-A4C2-644A06C44D3C}" destId="{33FBABBC-9017-3C47-941D-A59CE2B75B1F}" srcOrd="0" destOrd="0" presId="urn:microsoft.com/office/officeart/2005/8/layout/cycle1"/>
    <dgm:cxn modelId="{6FCB077B-C348-F047-B679-4FC5B0C36569}" srcId="{0DB6FC57-1251-ED49-A4C2-644A06C44D3C}" destId="{AA56ECD1-9190-F94E-9D23-210AE2EA4A39}" srcOrd="1" destOrd="0" parTransId="{F774E28D-0F55-514B-83A3-A1BA210EF071}" sibTransId="{6A25C81A-151E-704F-81DA-53C50DD0ABFD}"/>
    <dgm:cxn modelId="{25A7977B-C31C-004F-A394-1240DD67E7D5}" type="presOf" srcId="{CB42EAAE-31AE-564C-A2E6-CDCDFC5B21F2}" destId="{85022641-550F-E549-9085-23631C44D6AF}" srcOrd="0" destOrd="0" presId="urn:microsoft.com/office/officeart/2005/8/layout/cycle1"/>
    <dgm:cxn modelId="{33499780-7219-CB41-83C1-ADEF3E530678}" type="presOf" srcId="{826EBF3E-19EE-EE4D-A8E1-25030EEEA9DB}" destId="{B78F1B13-D897-D748-BBAF-B137BEF4BFB3}" srcOrd="0" destOrd="0" presId="urn:microsoft.com/office/officeart/2005/8/layout/cycle1"/>
    <dgm:cxn modelId="{CE9B948F-7DF4-9840-AF5E-0DBDE08DEEA4}" srcId="{0DB6FC57-1251-ED49-A4C2-644A06C44D3C}" destId="{CB42EAAE-31AE-564C-A2E6-CDCDFC5B21F2}" srcOrd="0" destOrd="0" parTransId="{27684557-5737-384E-89DB-03E7D28B9DCB}" sibTransId="{1F42E68D-9E35-794F-8CA6-09A7B01A7EBC}"/>
    <dgm:cxn modelId="{03797792-795B-1D44-8208-5E2F301E159B}" srcId="{0DB6FC57-1251-ED49-A4C2-644A06C44D3C}" destId="{0DCA1F4A-3214-934A-B8FD-5F38F06DC8C4}" srcOrd="4" destOrd="0" parTransId="{2E0B8E31-0B37-394E-9898-BEEBE3FC3348}" sibTransId="{2435176A-B0F4-8146-AEF3-E79BB4975EAD}"/>
    <dgm:cxn modelId="{2DD1559E-2928-B748-A79B-B39E2B36CD0E}" srcId="{0DB6FC57-1251-ED49-A4C2-644A06C44D3C}" destId="{826EBF3E-19EE-EE4D-A8E1-25030EEEA9DB}" srcOrd="5" destOrd="0" parTransId="{2718221E-0012-C94F-B009-8960406769C3}" sibTransId="{C35D60D5-9C68-364D-B8E3-F2CC07B35928}"/>
    <dgm:cxn modelId="{573237BB-0EDB-2C41-8902-1BCA17DAD1BE}" type="presOf" srcId="{6A25C81A-151E-704F-81DA-53C50DD0ABFD}" destId="{A0D8890A-8560-9340-A085-293945E8690E}" srcOrd="0" destOrd="0" presId="urn:microsoft.com/office/officeart/2005/8/layout/cycle1"/>
    <dgm:cxn modelId="{51788FC5-7782-9745-96A8-BA097E062C67}" type="presOf" srcId="{0DCA1F4A-3214-934A-B8FD-5F38F06DC8C4}" destId="{4D2D1F21-DD8F-E94C-B481-3FB8607086A1}" srcOrd="0" destOrd="0" presId="urn:microsoft.com/office/officeart/2005/8/layout/cycle1"/>
    <dgm:cxn modelId="{350F46D4-2ACF-234E-A62F-807CF222646A}" type="presOf" srcId="{2435176A-B0F4-8146-AEF3-E79BB4975EAD}" destId="{A317F0CE-FB88-874B-8FED-6656242329A7}" srcOrd="0" destOrd="0" presId="urn:microsoft.com/office/officeart/2005/8/layout/cycle1"/>
    <dgm:cxn modelId="{EFD3C1D4-ED5F-EC4D-8B4B-05013D8A683D}" srcId="{0DB6FC57-1251-ED49-A4C2-644A06C44D3C}" destId="{DF5CCBFA-0D35-C34C-8E2E-0E1972A8FB3C}" srcOrd="7" destOrd="0" parTransId="{3DC2D4AE-469A-7D45-A28C-1FCA99308B33}" sibTransId="{82195EAD-04E8-3A44-AFB4-60FD31DB5B90}"/>
    <dgm:cxn modelId="{4B0D99EC-F09E-B34C-9200-7AC5277E7AF1}" type="presOf" srcId="{59EE69B0-8F5C-B543-928F-13AA08850D78}" destId="{2B64B4B7-1BE2-BB44-A0DB-85095A7E2B49}" srcOrd="0" destOrd="0" presId="urn:microsoft.com/office/officeart/2005/8/layout/cycle1"/>
    <dgm:cxn modelId="{0504FDF4-4DFF-7D47-92E9-E997730F41A2}" type="presOf" srcId="{82195EAD-04E8-3A44-AFB4-60FD31DB5B90}" destId="{96120D94-294C-D54E-8B80-C86A28134B7E}" srcOrd="0" destOrd="0" presId="urn:microsoft.com/office/officeart/2005/8/layout/cycle1"/>
    <dgm:cxn modelId="{4B48AE01-EF8C-CF48-8BB0-17642C56EC6E}" type="presParOf" srcId="{33FBABBC-9017-3C47-941D-A59CE2B75B1F}" destId="{1BA8A9D0-8454-7347-B993-A0AFB523AB00}" srcOrd="0" destOrd="0" presId="urn:microsoft.com/office/officeart/2005/8/layout/cycle1"/>
    <dgm:cxn modelId="{5C5CB3EC-6FEF-6142-ACE2-1BF4E5D6C5A8}" type="presParOf" srcId="{33FBABBC-9017-3C47-941D-A59CE2B75B1F}" destId="{85022641-550F-E549-9085-23631C44D6AF}" srcOrd="1" destOrd="0" presId="urn:microsoft.com/office/officeart/2005/8/layout/cycle1"/>
    <dgm:cxn modelId="{324F0CCC-8D9D-2B48-9DBC-04650871AE6B}" type="presParOf" srcId="{33FBABBC-9017-3C47-941D-A59CE2B75B1F}" destId="{9458B2C4-CA27-3E4C-832A-18BF6C1206F7}" srcOrd="2" destOrd="0" presId="urn:microsoft.com/office/officeart/2005/8/layout/cycle1"/>
    <dgm:cxn modelId="{3F966323-1BAE-9248-AE89-013F37117F22}" type="presParOf" srcId="{33FBABBC-9017-3C47-941D-A59CE2B75B1F}" destId="{BD464D84-436A-604C-9CD7-CBA07D032324}" srcOrd="3" destOrd="0" presId="urn:microsoft.com/office/officeart/2005/8/layout/cycle1"/>
    <dgm:cxn modelId="{D96C81BA-AB75-D747-AA54-6C6AD8B67B51}" type="presParOf" srcId="{33FBABBC-9017-3C47-941D-A59CE2B75B1F}" destId="{A20B5282-992D-2B46-A36B-55E97A19F66A}" srcOrd="4" destOrd="0" presId="urn:microsoft.com/office/officeart/2005/8/layout/cycle1"/>
    <dgm:cxn modelId="{516E7449-C064-C447-A6CC-73A5F86A1EFF}" type="presParOf" srcId="{33FBABBC-9017-3C47-941D-A59CE2B75B1F}" destId="{A0D8890A-8560-9340-A085-293945E8690E}" srcOrd="5" destOrd="0" presId="urn:microsoft.com/office/officeart/2005/8/layout/cycle1"/>
    <dgm:cxn modelId="{92AF673D-D6B8-B240-9877-6F8B09557952}" type="presParOf" srcId="{33FBABBC-9017-3C47-941D-A59CE2B75B1F}" destId="{9AD0BB83-C73A-814A-BAC5-FAEB119CFE1D}" srcOrd="6" destOrd="0" presId="urn:microsoft.com/office/officeart/2005/8/layout/cycle1"/>
    <dgm:cxn modelId="{0DDF1AD7-48D5-3142-A3C4-BD38DB3043D3}" type="presParOf" srcId="{33FBABBC-9017-3C47-941D-A59CE2B75B1F}" destId="{CC4BB41A-BDDA-5943-9D69-911D249F51E5}" srcOrd="7" destOrd="0" presId="urn:microsoft.com/office/officeart/2005/8/layout/cycle1"/>
    <dgm:cxn modelId="{EB859EB5-27A7-8A49-9AEC-6DB0F0071F55}" type="presParOf" srcId="{33FBABBC-9017-3C47-941D-A59CE2B75B1F}" destId="{BEC94486-D772-F341-8A90-28ED77BD8CC4}" srcOrd="8" destOrd="0" presId="urn:microsoft.com/office/officeart/2005/8/layout/cycle1"/>
    <dgm:cxn modelId="{46C95D5F-5E51-A142-9CB0-C0AB22CC7177}" type="presParOf" srcId="{33FBABBC-9017-3C47-941D-A59CE2B75B1F}" destId="{F82A4D42-2D65-D943-90A6-1DD197168AFA}" srcOrd="9" destOrd="0" presId="urn:microsoft.com/office/officeart/2005/8/layout/cycle1"/>
    <dgm:cxn modelId="{D6B5A66C-9A77-2749-A745-C5D5042E6C8D}" type="presParOf" srcId="{33FBABBC-9017-3C47-941D-A59CE2B75B1F}" destId="{EC0B69EA-4C98-2749-82A5-CFA9AE48AF48}" srcOrd="10" destOrd="0" presId="urn:microsoft.com/office/officeart/2005/8/layout/cycle1"/>
    <dgm:cxn modelId="{0953C15B-C8B7-BB4E-8280-DA27FC02C32D}" type="presParOf" srcId="{33FBABBC-9017-3C47-941D-A59CE2B75B1F}" destId="{2B64B4B7-1BE2-BB44-A0DB-85095A7E2B49}" srcOrd="11" destOrd="0" presId="urn:microsoft.com/office/officeart/2005/8/layout/cycle1"/>
    <dgm:cxn modelId="{0C9A2402-A291-FE49-B577-4F3D26382883}" type="presParOf" srcId="{33FBABBC-9017-3C47-941D-A59CE2B75B1F}" destId="{739425D5-81F5-FA4B-BCAF-E5E83BE308D6}" srcOrd="12" destOrd="0" presId="urn:microsoft.com/office/officeart/2005/8/layout/cycle1"/>
    <dgm:cxn modelId="{08115C47-D40B-7E4C-A499-48F74CC9F81C}" type="presParOf" srcId="{33FBABBC-9017-3C47-941D-A59CE2B75B1F}" destId="{4D2D1F21-DD8F-E94C-B481-3FB8607086A1}" srcOrd="13" destOrd="0" presId="urn:microsoft.com/office/officeart/2005/8/layout/cycle1"/>
    <dgm:cxn modelId="{2C235AC4-381A-BD41-82F1-C8B0FAA4ED60}" type="presParOf" srcId="{33FBABBC-9017-3C47-941D-A59CE2B75B1F}" destId="{A317F0CE-FB88-874B-8FED-6656242329A7}" srcOrd="14" destOrd="0" presId="urn:microsoft.com/office/officeart/2005/8/layout/cycle1"/>
    <dgm:cxn modelId="{D00CE9A8-36E3-B84B-B1C6-03BD9CDB589F}" type="presParOf" srcId="{33FBABBC-9017-3C47-941D-A59CE2B75B1F}" destId="{17E58F8A-2768-6E44-B62D-3A44E2829B96}" srcOrd="15" destOrd="0" presId="urn:microsoft.com/office/officeart/2005/8/layout/cycle1"/>
    <dgm:cxn modelId="{7C6E2A4A-FA31-0C49-ACA7-D783663DBAC3}" type="presParOf" srcId="{33FBABBC-9017-3C47-941D-A59CE2B75B1F}" destId="{B78F1B13-D897-D748-BBAF-B137BEF4BFB3}" srcOrd="16" destOrd="0" presId="urn:microsoft.com/office/officeart/2005/8/layout/cycle1"/>
    <dgm:cxn modelId="{47A77FD5-624B-164E-B819-930B4849529A}" type="presParOf" srcId="{33FBABBC-9017-3C47-941D-A59CE2B75B1F}" destId="{F5707F7B-EBDC-B940-9E54-735D4165AD09}" srcOrd="17" destOrd="0" presId="urn:microsoft.com/office/officeart/2005/8/layout/cycle1"/>
    <dgm:cxn modelId="{81ED793C-2337-3141-874B-654583CD866F}" type="presParOf" srcId="{33FBABBC-9017-3C47-941D-A59CE2B75B1F}" destId="{9A09719F-128F-6B46-A3F9-3BFF7D66D804}" srcOrd="18" destOrd="0" presId="urn:microsoft.com/office/officeart/2005/8/layout/cycle1"/>
    <dgm:cxn modelId="{D60D4E84-5193-0A4A-9F49-B5D3FD17EB4F}" type="presParOf" srcId="{33FBABBC-9017-3C47-941D-A59CE2B75B1F}" destId="{DC040E39-DBE4-7049-B8E7-79BCDA3F5C3A}" srcOrd="19" destOrd="0" presId="urn:microsoft.com/office/officeart/2005/8/layout/cycle1"/>
    <dgm:cxn modelId="{9BB23F35-322A-5F4B-8D16-3DD5F964AFF9}" type="presParOf" srcId="{33FBABBC-9017-3C47-941D-A59CE2B75B1F}" destId="{4CDB47A2-71C9-2E48-912A-24BE59B2D4B5}" srcOrd="20" destOrd="0" presId="urn:microsoft.com/office/officeart/2005/8/layout/cycle1"/>
    <dgm:cxn modelId="{CC5B6AB6-B3E6-4749-ABF6-DD367C3B2809}" type="presParOf" srcId="{33FBABBC-9017-3C47-941D-A59CE2B75B1F}" destId="{CAA587D0-C492-5943-B880-24314847760C}" srcOrd="21" destOrd="0" presId="urn:microsoft.com/office/officeart/2005/8/layout/cycle1"/>
    <dgm:cxn modelId="{A2ECDAC4-2F6C-0746-B9F5-81429E1747AD}" type="presParOf" srcId="{33FBABBC-9017-3C47-941D-A59CE2B75B1F}" destId="{A67822BA-7911-2F4D-8904-28611DDACD32}" srcOrd="22" destOrd="0" presId="urn:microsoft.com/office/officeart/2005/8/layout/cycle1"/>
    <dgm:cxn modelId="{13897E24-3FCA-2B41-BC2A-6AEB2946164C}" type="presParOf" srcId="{33FBABBC-9017-3C47-941D-A59CE2B75B1F}" destId="{96120D94-294C-D54E-8B80-C86A28134B7E}" srcOrd="23"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022641-550F-E549-9085-23631C44D6AF}">
      <dsp:nvSpPr>
        <dsp:cNvPr id="0" name=""/>
        <dsp:cNvSpPr/>
      </dsp:nvSpPr>
      <dsp:spPr>
        <a:xfrm>
          <a:off x="5350492" y="-143722"/>
          <a:ext cx="1083382" cy="108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dirty="0"/>
            <a:t>Januari / Mars Säsongstart </a:t>
          </a:r>
        </a:p>
        <a:p>
          <a:pPr marL="0" lvl="0" indent="0" algn="ctr" defTabSz="533400">
            <a:lnSpc>
              <a:spcPct val="90000"/>
            </a:lnSpc>
            <a:spcBef>
              <a:spcPct val="0"/>
            </a:spcBef>
            <a:spcAft>
              <a:spcPct val="35000"/>
            </a:spcAft>
            <a:buNone/>
          </a:pPr>
          <a:r>
            <a:rPr lang="sv-SE" sz="1200" kern="1200" dirty="0"/>
            <a:t>Läger, (Matchvärd)</a:t>
          </a:r>
        </a:p>
      </dsp:txBody>
      <dsp:txXfrm>
        <a:off x="5350492" y="-143722"/>
        <a:ext cx="1083382" cy="1083382"/>
      </dsp:txXfrm>
    </dsp:sp>
    <dsp:sp modelId="{9458B2C4-CA27-3E4C-832A-18BF6C1206F7}">
      <dsp:nvSpPr>
        <dsp:cNvPr id="0" name=""/>
        <dsp:cNvSpPr/>
      </dsp:nvSpPr>
      <dsp:spPr>
        <a:xfrm>
          <a:off x="1803718" y="-43377"/>
          <a:ext cx="6040497" cy="6040497"/>
        </a:xfrm>
        <a:prstGeom prst="circularArrow">
          <a:avLst>
            <a:gd name="adj1" fmla="val 3497"/>
            <a:gd name="adj2" fmla="val 216851"/>
            <a:gd name="adj3" fmla="val 19269847"/>
            <a:gd name="adj4" fmla="val 18313302"/>
            <a:gd name="adj5" fmla="val 408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20B5282-992D-2B46-A36B-55E97A19F66A}">
      <dsp:nvSpPr>
        <dsp:cNvPr id="0" name=""/>
        <dsp:cNvSpPr/>
      </dsp:nvSpPr>
      <dsp:spPr>
        <a:xfrm>
          <a:off x="6861178" y="1366963"/>
          <a:ext cx="1083382" cy="108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dirty="0"/>
            <a:t>April</a:t>
          </a:r>
        </a:p>
        <a:p>
          <a:pPr marL="0" lvl="0" indent="0" algn="ctr" defTabSz="533400">
            <a:lnSpc>
              <a:spcPct val="90000"/>
            </a:lnSpc>
            <a:spcBef>
              <a:spcPct val="0"/>
            </a:spcBef>
            <a:spcAft>
              <a:spcPct val="35000"/>
            </a:spcAft>
            <a:buNone/>
          </a:pPr>
          <a:r>
            <a:rPr lang="sv-SE" sz="1200" kern="1200" dirty="0"/>
            <a:t>IRSTABLIXTEN</a:t>
          </a:r>
        </a:p>
      </dsp:txBody>
      <dsp:txXfrm>
        <a:off x="6861178" y="1366963"/>
        <a:ext cx="1083382" cy="1083382"/>
      </dsp:txXfrm>
    </dsp:sp>
    <dsp:sp modelId="{A0D8890A-8560-9340-A085-293945E8690E}">
      <dsp:nvSpPr>
        <dsp:cNvPr id="0" name=""/>
        <dsp:cNvSpPr/>
      </dsp:nvSpPr>
      <dsp:spPr>
        <a:xfrm>
          <a:off x="1803718" y="-43377"/>
          <a:ext cx="6040497" cy="6040497"/>
        </a:xfrm>
        <a:prstGeom prst="circularArrow">
          <a:avLst>
            <a:gd name="adj1" fmla="val 3497"/>
            <a:gd name="adj2" fmla="val 216851"/>
            <a:gd name="adj3" fmla="val 435502"/>
            <a:gd name="adj4" fmla="val 20947647"/>
            <a:gd name="adj5" fmla="val 408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C4BB41A-BDDA-5943-9D69-911D249F51E5}">
      <dsp:nvSpPr>
        <dsp:cNvPr id="0" name=""/>
        <dsp:cNvSpPr/>
      </dsp:nvSpPr>
      <dsp:spPr>
        <a:xfrm>
          <a:off x="6861178" y="3503396"/>
          <a:ext cx="1083382" cy="108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dirty="0"/>
            <a:t>Maj /Juni</a:t>
          </a:r>
        </a:p>
        <a:p>
          <a:pPr marL="0" lvl="0" indent="0" algn="ctr" defTabSz="533400">
            <a:lnSpc>
              <a:spcPct val="90000"/>
            </a:lnSpc>
            <a:spcBef>
              <a:spcPct val="0"/>
            </a:spcBef>
            <a:spcAft>
              <a:spcPct val="35000"/>
            </a:spcAft>
            <a:buNone/>
          </a:pPr>
          <a:r>
            <a:rPr lang="sv-SE" sz="1200" kern="1200" dirty="0"/>
            <a:t>Utomhusträning, Turnering Vår/sommar?</a:t>
          </a:r>
          <a:br>
            <a:rPr lang="sv-SE" sz="1200" kern="1200" dirty="0"/>
          </a:br>
          <a:r>
            <a:rPr lang="sv-SE" sz="1200" kern="1200" dirty="0"/>
            <a:t>Avslutning maj/juni</a:t>
          </a:r>
        </a:p>
      </dsp:txBody>
      <dsp:txXfrm>
        <a:off x="6861178" y="3503396"/>
        <a:ext cx="1083382" cy="1083382"/>
      </dsp:txXfrm>
    </dsp:sp>
    <dsp:sp modelId="{BEC94486-D772-F341-8A90-28ED77BD8CC4}">
      <dsp:nvSpPr>
        <dsp:cNvPr id="0" name=""/>
        <dsp:cNvSpPr/>
      </dsp:nvSpPr>
      <dsp:spPr>
        <a:xfrm>
          <a:off x="1803718" y="-43377"/>
          <a:ext cx="6040497" cy="6040497"/>
        </a:xfrm>
        <a:prstGeom prst="circularArrow">
          <a:avLst>
            <a:gd name="adj1" fmla="val 3497"/>
            <a:gd name="adj2" fmla="val 216851"/>
            <a:gd name="adj3" fmla="val 2894477"/>
            <a:gd name="adj4" fmla="val 2113302"/>
            <a:gd name="adj5" fmla="val 408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C0B69EA-4C98-2749-82A5-CFA9AE48AF48}">
      <dsp:nvSpPr>
        <dsp:cNvPr id="0" name=""/>
        <dsp:cNvSpPr/>
      </dsp:nvSpPr>
      <dsp:spPr>
        <a:xfrm>
          <a:off x="5236309" y="5014082"/>
          <a:ext cx="1311748" cy="108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dirty="0"/>
            <a:t>Juli/ Augusti Sommaruppehåll/ Egen träning </a:t>
          </a:r>
          <a:r>
            <a:rPr lang="sv-SE" sz="1200" kern="1200" dirty="0" err="1"/>
            <a:t>Smsgrupp</a:t>
          </a:r>
          <a:endParaRPr lang="sv-SE" sz="1200" kern="1200" dirty="0"/>
        </a:p>
      </dsp:txBody>
      <dsp:txXfrm>
        <a:off x="5236309" y="5014082"/>
        <a:ext cx="1311748" cy="1083382"/>
      </dsp:txXfrm>
    </dsp:sp>
    <dsp:sp modelId="{2B64B4B7-1BE2-BB44-A0DB-85095A7E2B49}">
      <dsp:nvSpPr>
        <dsp:cNvPr id="0" name=""/>
        <dsp:cNvSpPr/>
      </dsp:nvSpPr>
      <dsp:spPr>
        <a:xfrm>
          <a:off x="1803718" y="-43377"/>
          <a:ext cx="6040497" cy="6040497"/>
        </a:xfrm>
        <a:prstGeom prst="circularArrow">
          <a:avLst>
            <a:gd name="adj1" fmla="val 3497"/>
            <a:gd name="adj2" fmla="val 216851"/>
            <a:gd name="adj3" fmla="val 5708525"/>
            <a:gd name="adj4" fmla="val 4890312"/>
            <a:gd name="adj5" fmla="val 408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D2D1F21-DD8F-E94C-B481-3FB8607086A1}">
      <dsp:nvSpPr>
        <dsp:cNvPr id="0" name=""/>
        <dsp:cNvSpPr/>
      </dsp:nvSpPr>
      <dsp:spPr>
        <a:xfrm>
          <a:off x="3112470" y="4722685"/>
          <a:ext cx="1286560" cy="1666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sv-SE" sz="1200" u="none" kern="1200" dirty="0"/>
            <a:t>Säsongstart aug/</a:t>
          </a:r>
          <a:r>
            <a:rPr lang="sv-SE" sz="1200" u="none" kern="1200" dirty="0" err="1"/>
            <a:t>sept</a:t>
          </a:r>
          <a:br>
            <a:rPr lang="sv-SE" sz="1200" kern="1200" dirty="0"/>
          </a:br>
          <a:r>
            <a:rPr lang="sv-SE" sz="1200" kern="1200" dirty="0"/>
            <a:t>Träning 2-3 ggr vecka, trupp, träningsupplägg</a:t>
          </a:r>
        </a:p>
        <a:p>
          <a:pPr marL="0" lvl="0" indent="0" algn="l" defTabSz="533400">
            <a:lnSpc>
              <a:spcPct val="90000"/>
            </a:lnSpc>
            <a:spcBef>
              <a:spcPct val="0"/>
            </a:spcBef>
            <a:spcAft>
              <a:spcPct val="35000"/>
            </a:spcAft>
            <a:buNone/>
          </a:pPr>
          <a:r>
            <a:rPr lang="sv-SE" sz="1200" kern="1200" dirty="0"/>
            <a:t>Restaurangchansen</a:t>
          </a:r>
        </a:p>
        <a:p>
          <a:pPr marL="0" lvl="0" indent="0" algn="l" defTabSz="533400">
            <a:lnSpc>
              <a:spcPct val="90000"/>
            </a:lnSpc>
            <a:spcBef>
              <a:spcPct val="0"/>
            </a:spcBef>
            <a:spcAft>
              <a:spcPct val="35000"/>
            </a:spcAft>
            <a:buNone/>
          </a:pPr>
          <a:r>
            <a:rPr lang="sv-SE" sz="1200" kern="1200" dirty="0"/>
            <a:t>Försäsongsmatcher/turnering</a:t>
          </a:r>
          <a:br>
            <a:rPr lang="sv-SE" sz="900" kern="1200" dirty="0"/>
          </a:br>
          <a:endParaRPr lang="sv-SE" sz="900" kern="1200" dirty="0"/>
        </a:p>
      </dsp:txBody>
      <dsp:txXfrm>
        <a:off x="3112470" y="4722685"/>
        <a:ext cx="1286560" cy="1666177"/>
      </dsp:txXfrm>
    </dsp:sp>
    <dsp:sp modelId="{A317F0CE-FB88-874B-8FED-6656242329A7}">
      <dsp:nvSpPr>
        <dsp:cNvPr id="0" name=""/>
        <dsp:cNvSpPr/>
      </dsp:nvSpPr>
      <dsp:spPr>
        <a:xfrm>
          <a:off x="1552132" y="-24531"/>
          <a:ext cx="6040497" cy="6040497"/>
        </a:xfrm>
        <a:prstGeom prst="circularArrow">
          <a:avLst>
            <a:gd name="adj1" fmla="val 3497"/>
            <a:gd name="adj2" fmla="val 216851"/>
            <a:gd name="adj3" fmla="val 8469847"/>
            <a:gd name="adj4" fmla="val 7668994"/>
            <a:gd name="adj5" fmla="val 408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78F1B13-D897-D748-BBAF-B137BEF4BFB3}">
      <dsp:nvSpPr>
        <dsp:cNvPr id="0" name=""/>
        <dsp:cNvSpPr/>
      </dsp:nvSpPr>
      <dsp:spPr>
        <a:xfrm>
          <a:off x="1476957" y="3503396"/>
          <a:ext cx="1536214" cy="108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sv-SE" sz="1200" kern="1200" dirty="0"/>
            <a:t>Oktober - Seriestart av matcher</a:t>
          </a:r>
        </a:p>
        <a:p>
          <a:pPr marL="0" lvl="0" indent="0" algn="l" defTabSz="533400">
            <a:lnSpc>
              <a:spcPct val="90000"/>
            </a:lnSpc>
            <a:spcBef>
              <a:spcPct val="0"/>
            </a:spcBef>
            <a:spcAft>
              <a:spcPct val="35000"/>
            </a:spcAft>
            <a:buNone/>
          </a:pPr>
          <a:r>
            <a:rPr lang="sv-SE" sz="1200" kern="1200" dirty="0"/>
            <a:t>Inbetalning medlemsavgifter</a:t>
          </a:r>
        </a:p>
      </dsp:txBody>
      <dsp:txXfrm>
        <a:off x="1476957" y="3503396"/>
        <a:ext cx="1536214" cy="1083382"/>
      </dsp:txXfrm>
    </dsp:sp>
    <dsp:sp modelId="{F5707F7B-EBDC-B940-9E54-735D4165AD09}">
      <dsp:nvSpPr>
        <dsp:cNvPr id="0" name=""/>
        <dsp:cNvSpPr/>
      </dsp:nvSpPr>
      <dsp:spPr>
        <a:xfrm>
          <a:off x="1803718" y="-43377"/>
          <a:ext cx="6040497" cy="6040497"/>
        </a:xfrm>
        <a:prstGeom prst="circularArrow">
          <a:avLst>
            <a:gd name="adj1" fmla="val 3497"/>
            <a:gd name="adj2" fmla="val 216851"/>
            <a:gd name="adj3" fmla="val 11235502"/>
            <a:gd name="adj4" fmla="val 10147647"/>
            <a:gd name="adj5" fmla="val 408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DC040E39-DBE4-7049-B8E7-79BCDA3F5C3A}">
      <dsp:nvSpPr>
        <dsp:cNvPr id="0" name=""/>
        <dsp:cNvSpPr/>
      </dsp:nvSpPr>
      <dsp:spPr>
        <a:xfrm>
          <a:off x="1703373" y="1366963"/>
          <a:ext cx="1083382" cy="108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sv-SE" sz="1200" kern="1200" dirty="0"/>
            <a:t>Försäljning </a:t>
          </a:r>
        </a:p>
        <a:p>
          <a:pPr marL="0" lvl="0" indent="0" algn="l" defTabSz="533400">
            <a:lnSpc>
              <a:spcPct val="90000"/>
            </a:lnSpc>
            <a:spcBef>
              <a:spcPct val="0"/>
            </a:spcBef>
            <a:spcAft>
              <a:spcPct val="35000"/>
            </a:spcAft>
            <a:buNone/>
          </a:pPr>
          <a:r>
            <a:rPr lang="sv-SE" sz="1200" kern="1200" dirty="0"/>
            <a:t>Träningströjor</a:t>
          </a:r>
        </a:p>
        <a:p>
          <a:pPr marL="0" lvl="0" indent="0" algn="l" defTabSz="533400">
            <a:lnSpc>
              <a:spcPct val="90000"/>
            </a:lnSpc>
            <a:spcBef>
              <a:spcPct val="0"/>
            </a:spcBef>
            <a:spcAft>
              <a:spcPct val="35000"/>
            </a:spcAft>
            <a:buNone/>
          </a:pPr>
          <a:r>
            <a:rPr lang="sv-SE" sz="1200" kern="1200" dirty="0"/>
            <a:t> Matchvärd </a:t>
          </a:r>
        </a:p>
        <a:p>
          <a:pPr marL="0" lvl="0" indent="0" algn="l" defTabSz="533400">
            <a:lnSpc>
              <a:spcPct val="90000"/>
            </a:lnSpc>
            <a:spcBef>
              <a:spcPct val="0"/>
            </a:spcBef>
            <a:spcAft>
              <a:spcPct val="35000"/>
            </a:spcAft>
            <a:buNone/>
          </a:pPr>
          <a:endParaRPr lang="sv-SE" sz="1200" kern="1200" dirty="0"/>
        </a:p>
      </dsp:txBody>
      <dsp:txXfrm>
        <a:off x="1703373" y="1366963"/>
        <a:ext cx="1083382" cy="1083382"/>
      </dsp:txXfrm>
    </dsp:sp>
    <dsp:sp modelId="{4CDB47A2-71C9-2E48-912A-24BE59B2D4B5}">
      <dsp:nvSpPr>
        <dsp:cNvPr id="0" name=""/>
        <dsp:cNvSpPr/>
      </dsp:nvSpPr>
      <dsp:spPr>
        <a:xfrm>
          <a:off x="1561947" y="-721664"/>
          <a:ext cx="6524039" cy="7397072"/>
        </a:xfrm>
        <a:prstGeom prst="circularArrow">
          <a:avLst>
            <a:gd name="adj1" fmla="val 3497"/>
            <a:gd name="adj2" fmla="val 216851"/>
            <a:gd name="adj3" fmla="val 13869847"/>
            <a:gd name="adj4" fmla="val 12913302"/>
            <a:gd name="adj5" fmla="val 408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67822BA-7911-2F4D-8904-28611DDACD32}">
      <dsp:nvSpPr>
        <dsp:cNvPr id="0" name=""/>
        <dsp:cNvSpPr/>
      </dsp:nvSpPr>
      <dsp:spPr>
        <a:xfrm>
          <a:off x="3214059" y="-143722"/>
          <a:ext cx="1083382" cy="108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dirty="0"/>
            <a:t>November december Försäljning av bingolotter, Julavslutning/uppehåll </a:t>
          </a:r>
        </a:p>
      </dsp:txBody>
      <dsp:txXfrm>
        <a:off x="3214059" y="-143722"/>
        <a:ext cx="1083382" cy="1083382"/>
      </dsp:txXfrm>
    </dsp:sp>
    <dsp:sp modelId="{96120D94-294C-D54E-8B80-C86A28134B7E}">
      <dsp:nvSpPr>
        <dsp:cNvPr id="0" name=""/>
        <dsp:cNvSpPr/>
      </dsp:nvSpPr>
      <dsp:spPr>
        <a:xfrm>
          <a:off x="1803718" y="-43377"/>
          <a:ext cx="6040497" cy="6040497"/>
        </a:xfrm>
        <a:prstGeom prst="circularArrow">
          <a:avLst>
            <a:gd name="adj1" fmla="val 3497"/>
            <a:gd name="adj2" fmla="val 216851"/>
            <a:gd name="adj3" fmla="val 16635502"/>
            <a:gd name="adj4" fmla="val 15547647"/>
            <a:gd name="adj5" fmla="val 408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7A038A-4F43-B74D-B139-629BB65E37E2}" type="datetimeFigureOut">
              <a:rPr lang="sv-SE" smtClean="0"/>
              <a:t>2022-09-14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865A8C-86FB-D64E-8780-7DA2CCCBEB67}" type="slidenum">
              <a:rPr lang="sv-SE" smtClean="0"/>
              <a:t>‹#›</a:t>
            </a:fld>
            <a:endParaRPr lang="sv-SE"/>
          </a:p>
        </p:txBody>
      </p:sp>
    </p:spTree>
    <p:extLst>
      <p:ext uri="{BB962C8B-B14F-4D97-AF65-F5344CB8AC3E}">
        <p14:creationId xmlns:p14="http://schemas.microsoft.com/office/powerpoint/2010/main" val="729964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3A406C48-38C4-4445-B1B2-354A82C4E4DC}" type="datetimeFigureOut">
              <a:rPr lang="sv-SE" smtClean="0"/>
              <a:t>2022-09-14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6408BF2-69A6-7344-AF32-D07FF20FBDA9}" type="slidenum">
              <a:rPr lang="sv-SE" smtClean="0"/>
              <a:t>‹#›</a:t>
            </a:fld>
            <a:endParaRPr lang="sv-SE"/>
          </a:p>
        </p:txBody>
      </p:sp>
    </p:spTree>
    <p:extLst>
      <p:ext uri="{BB962C8B-B14F-4D97-AF65-F5344CB8AC3E}">
        <p14:creationId xmlns:p14="http://schemas.microsoft.com/office/powerpoint/2010/main" val="1772569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A406C48-38C4-4445-B1B2-354A82C4E4DC}" type="datetimeFigureOut">
              <a:rPr lang="sv-SE" smtClean="0"/>
              <a:t>2022-09-14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6408BF2-69A6-7344-AF32-D07FF20FBDA9}" type="slidenum">
              <a:rPr lang="sv-SE" smtClean="0"/>
              <a:t>‹#›</a:t>
            </a:fld>
            <a:endParaRPr lang="sv-SE"/>
          </a:p>
        </p:txBody>
      </p:sp>
    </p:spTree>
    <p:extLst>
      <p:ext uri="{BB962C8B-B14F-4D97-AF65-F5344CB8AC3E}">
        <p14:creationId xmlns:p14="http://schemas.microsoft.com/office/powerpoint/2010/main" val="1677998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3A406C48-38C4-4445-B1B2-354A82C4E4DC}" type="datetimeFigureOut">
              <a:rPr lang="sv-SE" smtClean="0"/>
              <a:t>2022-09-14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6408BF2-69A6-7344-AF32-D07FF20FBDA9}" type="slidenum">
              <a:rPr lang="sv-SE" smtClean="0"/>
              <a:t>‹#›</a:t>
            </a:fld>
            <a:endParaRPr lang="sv-SE"/>
          </a:p>
        </p:txBody>
      </p:sp>
    </p:spTree>
    <p:extLst>
      <p:ext uri="{BB962C8B-B14F-4D97-AF65-F5344CB8AC3E}">
        <p14:creationId xmlns:p14="http://schemas.microsoft.com/office/powerpoint/2010/main" val="1361637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3A406C48-38C4-4445-B1B2-354A82C4E4DC}" type="datetimeFigureOut">
              <a:rPr lang="sv-SE" smtClean="0"/>
              <a:t>2022-09-14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A6408BF2-69A6-7344-AF32-D07FF20FBDA9}" type="slidenum">
              <a:rPr lang="sv-SE" smtClean="0"/>
              <a:t>‹#›</a:t>
            </a:fld>
            <a:endParaRPr lang="sv-SE"/>
          </a:p>
        </p:txBody>
      </p:sp>
    </p:spTree>
    <p:extLst>
      <p:ext uri="{BB962C8B-B14F-4D97-AF65-F5344CB8AC3E}">
        <p14:creationId xmlns:p14="http://schemas.microsoft.com/office/powerpoint/2010/main" val="14619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3A406C48-38C4-4445-B1B2-354A82C4E4DC}" type="datetimeFigureOut">
              <a:rPr lang="sv-SE" smtClean="0"/>
              <a:t>2022-09-14</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A6408BF2-69A6-7344-AF32-D07FF20FBDA9}" type="slidenum">
              <a:rPr lang="sv-SE" smtClean="0"/>
              <a:t>‹#›</a:t>
            </a:fld>
            <a:endParaRPr lang="sv-SE"/>
          </a:p>
        </p:txBody>
      </p:sp>
    </p:spTree>
    <p:extLst>
      <p:ext uri="{BB962C8B-B14F-4D97-AF65-F5344CB8AC3E}">
        <p14:creationId xmlns:p14="http://schemas.microsoft.com/office/powerpoint/2010/main" val="2007570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3A406C48-38C4-4445-B1B2-354A82C4E4DC}" type="datetimeFigureOut">
              <a:rPr lang="sv-SE" smtClean="0"/>
              <a:t>2022-09-14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A6408BF2-69A6-7344-AF32-D07FF20FBDA9}" type="slidenum">
              <a:rPr lang="sv-SE" smtClean="0"/>
              <a:t>‹#›</a:t>
            </a:fld>
            <a:endParaRPr lang="sv-SE"/>
          </a:p>
        </p:txBody>
      </p:sp>
    </p:spTree>
    <p:extLst>
      <p:ext uri="{BB962C8B-B14F-4D97-AF65-F5344CB8AC3E}">
        <p14:creationId xmlns:p14="http://schemas.microsoft.com/office/powerpoint/2010/main" val="2116386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A406C48-38C4-4445-B1B2-354A82C4E4DC}" type="datetimeFigureOut">
              <a:rPr lang="sv-SE" smtClean="0"/>
              <a:t>2022-09-14</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A6408BF2-69A6-7344-AF32-D07FF20FBDA9}" type="slidenum">
              <a:rPr lang="sv-SE" smtClean="0"/>
              <a:t>‹#›</a:t>
            </a:fld>
            <a:endParaRPr lang="sv-SE"/>
          </a:p>
        </p:txBody>
      </p:sp>
    </p:spTree>
    <p:extLst>
      <p:ext uri="{BB962C8B-B14F-4D97-AF65-F5344CB8AC3E}">
        <p14:creationId xmlns:p14="http://schemas.microsoft.com/office/powerpoint/2010/main" val="1341672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A406C48-38C4-4445-B1B2-354A82C4E4DC}" type="datetimeFigureOut">
              <a:rPr lang="sv-SE" smtClean="0"/>
              <a:t>2022-09-14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A6408BF2-69A6-7344-AF32-D07FF20FBDA9}" type="slidenum">
              <a:rPr lang="sv-SE" smtClean="0"/>
              <a:t>‹#›</a:t>
            </a:fld>
            <a:endParaRPr lang="sv-SE"/>
          </a:p>
        </p:txBody>
      </p:sp>
    </p:spTree>
    <p:extLst>
      <p:ext uri="{BB962C8B-B14F-4D97-AF65-F5344CB8AC3E}">
        <p14:creationId xmlns:p14="http://schemas.microsoft.com/office/powerpoint/2010/main" val="904573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A406C48-38C4-4445-B1B2-354A82C4E4DC}" type="datetimeFigureOut">
              <a:rPr lang="sv-SE" smtClean="0"/>
              <a:t>2022-09-14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A6408BF2-69A6-7344-AF32-D07FF20FBDA9}" type="slidenum">
              <a:rPr lang="sv-SE" smtClean="0"/>
              <a:t>‹#›</a:t>
            </a:fld>
            <a:endParaRPr lang="sv-SE"/>
          </a:p>
        </p:txBody>
      </p:sp>
    </p:spTree>
    <p:extLst>
      <p:ext uri="{BB962C8B-B14F-4D97-AF65-F5344CB8AC3E}">
        <p14:creationId xmlns:p14="http://schemas.microsoft.com/office/powerpoint/2010/main" val="1130934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A406C48-38C4-4445-B1B2-354A82C4E4DC}" type="datetimeFigureOut">
              <a:rPr lang="sv-SE" smtClean="0"/>
              <a:t>2022-09-14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6408BF2-69A6-7344-AF32-D07FF20FBDA9}" type="slidenum">
              <a:rPr lang="sv-SE" smtClean="0"/>
              <a:t>‹#›</a:t>
            </a:fld>
            <a:endParaRPr lang="sv-SE"/>
          </a:p>
        </p:txBody>
      </p:sp>
    </p:spTree>
    <p:extLst>
      <p:ext uri="{BB962C8B-B14F-4D97-AF65-F5344CB8AC3E}">
        <p14:creationId xmlns:p14="http://schemas.microsoft.com/office/powerpoint/2010/main" val="239121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A406C48-38C4-4445-B1B2-354A82C4E4DC}" type="datetimeFigureOut">
              <a:rPr lang="sv-SE" smtClean="0"/>
              <a:t>2022-09-14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6408BF2-69A6-7344-AF32-D07FF20FBDA9}" type="slidenum">
              <a:rPr lang="sv-SE" smtClean="0"/>
              <a:t>‹#›</a:t>
            </a:fld>
            <a:endParaRPr lang="sv-SE"/>
          </a:p>
        </p:txBody>
      </p:sp>
    </p:spTree>
    <p:extLst>
      <p:ext uri="{BB962C8B-B14F-4D97-AF65-F5344CB8AC3E}">
        <p14:creationId xmlns:p14="http://schemas.microsoft.com/office/powerpoint/2010/main" val="971651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406C48-38C4-4445-B1B2-354A82C4E4DC}" type="datetimeFigureOut">
              <a:rPr lang="sv-SE" smtClean="0"/>
              <a:t>2022-09-14</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08BF2-69A6-7344-AF32-D07FF20FBDA9}" type="slidenum">
              <a:rPr lang="sv-SE" smtClean="0"/>
              <a:t>‹#›</a:t>
            </a:fld>
            <a:endParaRPr lang="sv-SE"/>
          </a:p>
        </p:txBody>
      </p:sp>
    </p:spTree>
    <p:extLst>
      <p:ext uri="{BB962C8B-B14F-4D97-AF65-F5344CB8AC3E}">
        <p14:creationId xmlns:p14="http://schemas.microsoft.com/office/powerpoint/2010/main" val="125706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a:t>VIHF F11</a:t>
            </a:r>
          </a:p>
        </p:txBody>
      </p:sp>
      <p:sp>
        <p:nvSpPr>
          <p:cNvPr id="5" name="textruta 4"/>
          <p:cNvSpPr txBox="1"/>
          <p:nvPr/>
        </p:nvSpPr>
        <p:spPr>
          <a:xfrm>
            <a:off x="11223812" y="4661647"/>
            <a:ext cx="184731" cy="369332"/>
          </a:xfrm>
          <a:prstGeom prst="rect">
            <a:avLst/>
          </a:prstGeom>
          <a:noFill/>
        </p:spPr>
        <p:txBody>
          <a:bodyPr wrap="none" rtlCol="0">
            <a:spAutoFit/>
          </a:bodyPr>
          <a:lstStyle/>
          <a:p>
            <a:endParaRPr lang="sv-SE"/>
          </a:p>
        </p:txBody>
      </p:sp>
      <p:graphicFrame>
        <p:nvGraphicFramePr>
          <p:cNvPr id="6" name="Diagram 5"/>
          <p:cNvGraphicFramePr/>
          <p:nvPr>
            <p:extLst>
              <p:ext uri="{D42A27DB-BD31-4B8C-83A1-F6EECF244321}">
                <p14:modId xmlns:p14="http://schemas.microsoft.com/office/powerpoint/2010/main" val="2451391884"/>
              </p:ext>
            </p:extLst>
          </p:nvPr>
        </p:nvGraphicFramePr>
        <p:xfrm>
          <a:off x="1121790" y="502024"/>
          <a:ext cx="9421519" cy="62451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Om VästeråsIrsta HF">
            <a:extLst>
              <a:ext uri="{FF2B5EF4-FFF2-40B4-BE49-F238E27FC236}">
                <a16:creationId xmlns:a16="http://schemas.microsoft.com/office/drawing/2014/main" id="{76467B49-1694-4E2C-B7CB-D60BD85477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59661" y="502024"/>
            <a:ext cx="14478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507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F11 organisation</a:t>
            </a:r>
          </a:p>
        </p:txBody>
      </p:sp>
      <p:sp>
        <p:nvSpPr>
          <p:cNvPr id="3" name="Platshållare för innehåll 2"/>
          <p:cNvSpPr>
            <a:spLocks noGrp="1"/>
          </p:cNvSpPr>
          <p:nvPr>
            <p:ph idx="1"/>
          </p:nvPr>
        </p:nvSpPr>
        <p:spPr>
          <a:xfrm>
            <a:off x="695959" y="1579900"/>
            <a:ext cx="11011293" cy="4351338"/>
          </a:xfrm>
        </p:spPr>
        <p:txBody>
          <a:bodyP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lang="sv-SE" dirty="0"/>
              <a:t>Nathalie Båverud - tränare</a:t>
            </a:r>
          </a:p>
          <a:p>
            <a:pPr marL="0" marR="0" lvl="0" indent="0" defTabSz="914400" eaLnBrk="1" fontAlgn="auto" latinLnBrk="0" hangingPunct="1">
              <a:lnSpc>
                <a:spcPct val="100000"/>
              </a:lnSpc>
              <a:spcBef>
                <a:spcPts val="0"/>
              </a:spcBef>
              <a:spcAft>
                <a:spcPts val="0"/>
              </a:spcAft>
              <a:buClrTx/>
              <a:buSzTx/>
              <a:buFontTx/>
              <a:buNone/>
              <a:tabLst/>
              <a:defRPr/>
            </a:pPr>
            <a:r>
              <a:rPr lang="sv-SE" dirty="0"/>
              <a:t>Ida Stjärnesund - tränare </a:t>
            </a:r>
          </a:p>
          <a:p>
            <a:pPr marL="0" marR="0" lvl="0" indent="0" defTabSz="914400" eaLnBrk="1" fontAlgn="auto" latinLnBrk="0" hangingPunct="1">
              <a:lnSpc>
                <a:spcPct val="100000"/>
              </a:lnSpc>
              <a:spcBef>
                <a:spcPts val="0"/>
              </a:spcBef>
              <a:spcAft>
                <a:spcPts val="0"/>
              </a:spcAft>
              <a:buClrTx/>
              <a:buSzTx/>
              <a:buFontTx/>
              <a:buNone/>
              <a:tabLst/>
              <a:defRPr/>
            </a:pPr>
            <a:r>
              <a:rPr lang="sv-SE" dirty="0"/>
              <a:t>Christian </a:t>
            </a:r>
            <a:r>
              <a:rPr lang="sv-SE" dirty="0" err="1"/>
              <a:t>Stering</a:t>
            </a:r>
            <a:r>
              <a:rPr lang="sv-SE" dirty="0"/>
              <a:t> - tränare</a:t>
            </a:r>
          </a:p>
          <a:p>
            <a:pPr marL="0" marR="0" lvl="0" indent="0" defTabSz="914400" eaLnBrk="1" fontAlgn="auto" latinLnBrk="0" hangingPunct="1">
              <a:lnSpc>
                <a:spcPct val="100000"/>
              </a:lnSpc>
              <a:spcBef>
                <a:spcPts val="0"/>
              </a:spcBef>
              <a:spcAft>
                <a:spcPts val="0"/>
              </a:spcAft>
              <a:buClrTx/>
              <a:buSzTx/>
              <a:buFontTx/>
              <a:buNone/>
              <a:tabLst/>
              <a:defRPr/>
            </a:pPr>
            <a:r>
              <a:rPr lang="sv-SE" dirty="0"/>
              <a:t>Johanna Trossmo - lagledare</a:t>
            </a:r>
          </a:p>
          <a:p>
            <a:pPr marL="0" marR="0" lvl="0" indent="0" defTabSz="914400" eaLnBrk="1" fontAlgn="auto" latinLnBrk="0" hangingPunct="1">
              <a:lnSpc>
                <a:spcPct val="100000"/>
              </a:lnSpc>
              <a:spcBef>
                <a:spcPts val="0"/>
              </a:spcBef>
              <a:spcAft>
                <a:spcPts val="0"/>
              </a:spcAft>
              <a:buClrTx/>
              <a:buSzTx/>
              <a:buFontTx/>
              <a:buNone/>
              <a:tabLst/>
              <a:defRPr/>
            </a:pPr>
            <a:r>
              <a:rPr lang="sv-SE" dirty="0"/>
              <a:t>Emil Andersson – hjälptränare</a:t>
            </a:r>
          </a:p>
          <a:p>
            <a:pPr marL="0" marR="0" lvl="0" indent="0" defTabSz="914400" eaLnBrk="1" fontAlgn="auto" latinLnBrk="0" hangingPunct="1">
              <a:lnSpc>
                <a:spcPct val="100000"/>
              </a:lnSpc>
              <a:spcBef>
                <a:spcPts val="0"/>
              </a:spcBef>
              <a:spcAft>
                <a:spcPts val="0"/>
              </a:spcAft>
              <a:buClrTx/>
              <a:buSzTx/>
              <a:buFontTx/>
              <a:buNone/>
              <a:tabLst/>
              <a:defRPr/>
            </a:pPr>
            <a:r>
              <a:rPr lang="sv-SE" dirty="0"/>
              <a:t>Johan Jonsson - hjälptränare</a:t>
            </a:r>
          </a:p>
          <a:p>
            <a:pPr marL="0" marR="0" lvl="0" indent="0" defTabSz="914400" eaLnBrk="1" fontAlgn="auto" latinLnBrk="0" hangingPunct="1">
              <a:lnSpc>
                <a:spcPct val="100000"/>
              </a:lnSpc>
              <a:spcBef>
                <a:spcPts val="0"/>
              </a:spcBef>
              <a:spcAft>
                <a:spcPts val="0"/>
              </a:spcAft>
              <a:buClrTx/>
              <a:buSzTx/>
              <a:buFontTx/>
              <a:buNone/>
              <a:tabLst/>
              <a:defRPr/>
            </a:pPr>
            <a:r>
              <a:rPr lang="sv-SE" dirty="0"/>
              <a:t>Susanne Åkerlund Administratör/ sponsoransvarig</a:t>
            </a:r>
            <a:br>
              <a:rPr lang="sv-SE" dirty="0"/>
            </a:br>
            <a:endParaRPr lang="sv-SE" dirty="0"/>
          </a:p>
          <a:p>
            <a:pPr marL="0" marR="0" lvl="0" indent="0" defTabSz="914400" eaLnBrk="1" fontAlgn="auto" latinLnBrk="0" hangingPunct="1">
              <a:lnSpc>
                <a:spcPct val="100000"/>
              </a:lnSpc>
              <a:spcBef>
                <a:spcPts val="0"/>
              </a:spcBef>
              <a:spcAft>
                <a:spcPts val="0"/>
              </a:spcAft>
              <a:buClrTx/>
              <a:buSzTx/>
              <a:buFontTx/>
              <a:buNone/>
              <a:tabLst/>
              <a:defRPr/>
            </a:pPr>
            <a:r>
              <a:rPr lang="sv-SE" dirty="0"/>
              <a:t>Isabella </a:t>
            </a:r>
            <a:r>
              <a:rPr lang="sv-SE" dirty="0" err="1"/>
              <a:t>Mouratidou</a:t>
            </a:r>
            <a:r>
              <a:rPr lang="sv-SE" dirty="0"/>
              <a:t> –målvaktstränare</a:t>
            </a:r>
          </a:p>
          <a:p>
            <a:pPr marL="0" marR="0" lvl="0" indent="0" defTabSz="914400" eaLnBrk="1" fontAlgn="auto" latinLnBrk="0" hangingPunct="1">
              <a:lnSpc>
                <a:spcPct val="100000"/>
              </a:lnSpc>
              <a:spcBef>
                <a:spcPts val="0"/>
              </a:spcBef>
              <a:spcAft>
                <a:spcPts val="0"/>
              </a:spcAft>
              <a:buClrTx/>
              <a:buSzTx/>
              <a:buFontTx/>
              <a:buNone/>
              <a:tabLst/>
              <a:defRPr/>
            </a:pPr>
            <a:endParaRPr lang="sv-SE" dirty="0"/>
          </a:p>
          <a:p>
            <a:pPr marL="0" marR="0" lvl="0" indent="0" defTabSz="914400" eaLnBrk="1" fontAlgn="auto" latinLnBrk="0" hangingPunct="1">
              <a:lnSpc>
                <a:spcPct val="100000"/>
              </a:lnSpc>
              <a:spcBef>
                <a:spcPts val="0"/>
              </a:spcBef>
              <a:spcAft>
                <a:spcPts val="0"/>
              </a:spcAft>
              <a:buClrTx/>
              <a:buSzTx/>
              <a:buFontTx/>
              <a:buNone/>
              <a:tabLst/>
              <a:defRPr/>
            </a:pPr>
            <a:r>
              <a:rPr lang="sv-SE" dirty="0"/>
              <a:t>Kiosk – Staffan Liv</a:t>
            </a:r>
          </a:p>
          <a:p>
            <a:pPr marL="0" marR="0" lvl="0" indent="0" defTabSz="914400" eaLnBrk="1" fontAlgn="auto" latinLnBrk="0" hangingPunct="1">
              <a:lnSpc>
                <a:spcPct val="100000"/>
              </a:lnSpc>
              <a:spcBef>
                <a:spcPts val="0"/>
              </a:spcBef>
              <a:spcAft>
                <a:spcPts val="0"/>
              </a:spcAft>
              <a:buClrTx/>
              <a:buSzTx/>
              <a:buFontTx/>
              <a:buNone/>
              <a:tabLst/>
              <a:defRPr/>
            </a:pPr>
            <a:r>
              <a:rPr lang="sv-SE" dirty="0"/>
              <a:t>Försäljning – Sandra </a:t>
            </a:r>
            <a:r>
              <a:rPr lang="sv-SE" dirty="0" err="1"/>
              <a:t>Bjälmen</a:t>
            </a:r>
            <a:r>
              <a:rPr lang="sv-SE" dirty="0"/>
              <a:t> (</a:t>
            </a:r>
            <a:r>
              <a:rPr lang="sv-SE" dirty="0" err="1"/>
              <a:t>Adoras</a:t>
            </a:r>
            <a:r>
              <a:rPr lang="sv-SE" dirty="0"/>
              <a:t> mamma) och Kristina Lindberg (</a:t>
            </a:r>
            <a:r>
              <a:rPr lang="sv-SE" dirty="0" err="1"/>
              <a:t>Leias</a:t>
            </a:r>
            <a:r>
              <a:rPr lang="sv-SE" dirty="0"/>
              <a:t> mamma)</a:t>
            </a:r>
          </a:p>
          <a:p>
            <a:pPr marL="0" marR="0" lvl="0" indent="0" defTabSz="914400" eaLnBrk="1" fontAlgn="auto" latinLnBrk="0" hangingPunct="1">
              <a:lnSpc>
                <a:spcPct val="100000"/>
              </a:lnSpc>
              <a:spcBef>
                <a:spcPts val="0"/>
              </a:spcBef>
              <a:spcAft>
                <a:spcPts val="0"/>
              </a:spcAft>
              <a:buClrTx/>
              <a:buSzTx/>
              <a:buFontTx/>
              <a:buNone/>
              <a:tabLst/>
              <a:defRPr/>
            </a:pPr>
            <a:r>
              <a:rPr lang="sv-SE" dirty="0"/>
              <a:t>Irstablixten - Vakant</a:t>
            </a:r>
          </a:p>
          <a:p>
            <a:pPr marL="0" marR="0" lvl="0" indent="0" defTabSz="914400" eaLnBrk="1" fontAlgn="auto" latinLnBrk="0" hangingPunct="1">
              <a:lnSpc>
                <a:spcPct val="100000"/>
              </a:lnSpc>
              <a:spcBef>
                <a:spcPts val="0"/>
              </a:spcBef>
              <a:spcAft>
                <a:spcPts val="0"/>
              </a:spcAft>
              <a:buClrTx/>
              <a:buSzTx/>
              <a:buFontTx/>
              <a:buNone/>
              <a:tabLst/>
              <a:defRPr/>
            </a:pPr>
            <a:endParaRPr lang="sv-SE" dirty="0"/>
          </a:p>
        </p:txBody>
      </p:sp>
      <p:pic>
        <p:nvPicPr>
          <p:cNvPr id="2052" name="Picture 4" descr="Om VästeråsIrsta HF">
            <a:extLst>
              <a:ext uri="{FF2B5EF4-FFF2-40B4-BE49-F238E27FC236}">
                <a16:creationId xmlns:a16="http://schemas.microsoft.com/office/drawing/2014/main" id="{A6CA2C8A-ED6E-4EF0-AD33-8655598EC1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0" y="365125"/>
            <a:ext cx="14478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594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Truppen- Träning 22/23</a:t>
            </a:r>
          </a:p>
        </p:txBody>
      </p:sp>
      <p:sp>
        <p:nvSpPr>
          <p:cNvPr id="3" name="Platshållare för innehåll 2"/>
          <p:cNvSpPr>
            <a:spLocks noGrp="1"/>
          </p:cNvSpPr>
          <p:nvPr>
            <p:ph idx="1"/>
          </p:nvPr>
        </p:nvSpPr>
        <p:spPr>
          <a:xfrm>
            <a:off x="838200" y="1802912"/>
            <a:ext cx="10515600" cy="4351338"/>
          </a:xfrm>
        </p:spPr>
        <p:txBody>
          <a:bodyPr>
            <a:normAutofit/>
          </a:bodyPr>
          <a:lstStyle/>
          <a:p>
            <a:r>
              <a:rPr lang="sv-SE" dirty="0"/>
              <a:t>Idag är vi 30 spelare</a:t>
            </a:r>
          </a:p>
          <a:p>
            <a:r>
              <a:rPr lang="sv-SE" dirty="0"/>
              <a:t>2-3 halltider i veckan; löpträning kommer läggas till i anslutning till hallträning 2 ggr /vecka</a:t>
            </a:r>
          </a:p>
          <a:p>
            <a:r>
              <a:rPr lang="sv-SE" dirty="0"/>
              <a:t>Truppen kommer delas in i 3 ”basgrupper”</a:t>
            </a:r>
          </a:p>
          <a:p>
            <a:r>
              <a:rPr lang="sv-SE" dirty="0"/>
              <a:t>Tonvikten ligger på </a:t>
            </a:r>
            <a:r>
              <a:rPr lang="sv-SE" i="1" dirty="0"/>
              <a:t>individuell teknik </a:t>
            </a:r>
            <a:r>
              <a:rPr lang="sv-SE" dirty="0"/>
              <a:t>samt </a:t>
            </a:r>
            <a:r>
              <a:rPr lang="sv-SE" i="1" dirty="0"/>
              <a:t>grundläggande samarbeten i anfall och försvar</a:t>
            </a:r>
            <a:r>
              <a:rPr lang="sv-SE" dirty="0"/>
              <a:t>. Målvaktsträning. Fysträning </a:t>
            </a:r>
            <a:r>
              <a:rPr lang="sv-SE" i="1" dirty="0"/>
              <a:t>fokus kondition och koordination, kroppsstyrka</a:t>
            </a:r>
          </a:p>
          <a:p>
            <a:r>
              <a:rPr lang="sv-SE" dirty="0"/>
              <a:t>Medlöpare vid </a:t>
            </a:r>
            <a:r>
              <a:rPr lang="sv-SE" dirty="0" err="1"/>
              <a:t>löppass</a:t>
            </a:r>
            <a:r>
              <a:rPr lang="sv-SE" dirty="0"/>
              <a:t> i anslutning till träning- Föräldrar som kan sluter upp </a:t>
            </a:r>
          </a:p>
          <a:p>
            <a:pPr marL="0" indent="0">
              <a:buNone/>
            </a:pPr>
            <a:endParaRPr lang="sv-SE" dirty="0"/>
          </a:p>
          <a:p>
            <a:endParaRPr lang="sv-SE" dirty="0"/>
          </a:p>
        </p:txBody>
      </p:sp>
      <p:pic>
        <p:nvPicPr>
          <p:cNvPr id="6" name="Bildobjekt 5">
            <a:extLst>
              <a:ext uri="{FF2B5EF4-FFF2-40B4-BE49-F238E27FC236}">
                <a16:creationId xmlns:a16="http://schemas.microsoft.com/office/drawing/2014/main" id="{F1B0AB54-A835-4D32-949D-7102A12F0C1D}"/>
              </a:ext>
            </a:extLst>
          </p:cNvPr>
          <p:cNvPicPr>
            <a:picLocks noChangeAspect="1"/>
          </p:cNvPicPr>
          <p:nvPr/>
        </p:nvPicPr>
        <p:blipFill>
          <a:blip r:embed="rId2"/>
          <a:stretch>
            <a:fillRect/>
          </a:stretch>
        </p:blipFill>
        <p:spPr>
          <a:xfrm>
            <a:off x="10044113" y="252901"/>
            <a:ext cx="1450974" cy="1902117"/>
          </a:xfrm>
          <a:prstGeom prst="rect">
            <a:avLst/>
          </a:prstGeom>
        </p:spPr>
      </p:pic>
    </p:spTree>
    <p:extLst>
      <p:ext uri="{BB962C8B-B14F-4D97-AF65-F5344CB8AC3E}">
        <p14:creationId xmlns:p14="http://schemas.microsoft.com/office/powerpoint/2010/main" val="1642603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0C58C9-1B9A-4862-BE6B-1EE2C80F9C22}"/>
              </a:ext>
            </a:extLst>
          </p:cNvPr>
          <p:cNvSpPr>
            <a:spLocks noGrp="1"/>
          </p:cNvSpPr>
          <p:nvPr>
            <p:ph type="title"/>
          </p:nvPr>
        </p:nvSpPr>
        <p:spPr>
          <a:xfrm>
            <a:off x="756920" y="818660"/>
            <a:ext cx="10515600" cy="1325563"/>
          </a:xfrm>
        </p:spPr>
        <p:txBody>
          <a:bodyPr/>
          <a:lstStyle/>
          <a:p>
            <a:r>
              <a:rPr lang="sv-SE" dirty="0"/>
              <a:t>Matcher </a:t>
            </a:r>
          </a:p>
        </p:txBody>
      </p:sp>
      <p:sp>
        <p:nvSpPr>
          <p:cNvPr id="3" name="Platshållare för innehåll 2">
            <a:extLst>
              <a:ext uri="{FF2B5EF4-FFF2-40B4-BE49-F238E27FC236}">
                <a16:creationId xmlns:a16="http://schemas.microsoft.com/office/drawing/2014/main" id="{FDDDE8E0-28DB-4BE6-9A18-82FE0113EA03}"/>
              </a:ext>
            </a:extLst>
          </p:cNvPr>
          <p:cNvSpPr>
            <a:spLocks noGrp="1"/>
          </p:cNvSpPr>
          <p:nvPr>
            <p:ph idx="1"/>
          </p:nvPr>
        </p:nvSpPr>
        <p:spPr>
          <a:xfrm>
            <a:off x="666433" y="2114378"/>
            <a:ext cx="10840720" cy="4351338"/>
          </a:xfrm>
        </p:spPr>
        <p:txBody>
          <a:bodyPr>
            <a:normAutofit fontScale="92500"/>
          </a:bodyPr>
          <a:lstStyle/>
          <a:p>
            <a:r>
              <a:rPr lang="sv-SE" dirty="0"/>
              <a:t>Datum och tider för matcher kommer finnas i kalendern i </a:t>
            </a:r>
            <a:r>
              <a:rPr lang="sv-SE" dirty="0" err="1"/>
              <a:t>Sportadmin</a:t>
            </a:r>
            <a:endParaRPr lang="sv-SE" dirty="0"/>
          </a:p>
          <a:p>
            <a:r>
              <a:rPr lang="sv-SE" dirty="0"/>
              <a:t>Vi kommer ha två </a:t>
            </a:r>
            <a:r>
              <a:rPr lang="sv-SE" dirty="0" err="1"/>
              <a:t>matchlag</a:t>
            </a:r>
            <a:r>
              <a:rPr lang="sv-SE" dirty="0"/>
              <a:t> som kommer ändras efter halva säsongen</a:t>
            </a:r>
          </a:p>
          <a:p>
            <a:r>
              <a:rPr lang="sv-SE" dirty="0"/>
              <a:t>Inför varje match skickas kallelse ut, viktigt att svara på alla kallelser som kommer. Vid förhinder ange gärna orsak</a:t>
            </a:r>
          </a:p>
          <a:p>
            <a:r>
              <a:rPr lang="sv-SE" dirty="0"/>
              <a:t>Vi har fått en sponsor, </a:t>
            </a:r>
            <a:r>
              <a:rPr lang="sv-SE" dirty="0" err="1"/>
              <a:t>Consitu</a:t>
            </a:r>
            <a:r>
              <a:rPr lang="sv-SE" dirty="0"/>
              <a:t> som kommer köpa in röda träningströjor till alla. Dessa tröjor kommer ha en siffra på ryggen så att vi kan använda dem som bortaställ vid behov. Annars kan de användas som träningströja</a:t>
            </a:r>
          </a:p>
          <a:p>
            <a:r>
              <a:rPr lang="sv-SE" dirty="0"/>
              <a:t>Behöver man skjuts till en match kryssar man i funktionen ”Behöver skjuts” i kallelsen. Har man platser över i bilen kryssar man i ”Körningar”. Sen behöver ni själva hålla koll att ni får en plats i en bil och ta kontakt med dem. </a:t>
            </a:r>
          </a:p>
          <a:p>
            <a:endParaRPr lang="sv-SE" dirty="0"/>
          </a:p>
          <a:p>
            <a:endParaRPr lang="sv-SE" dirty="0"/>
          </a:p>
          <a:p>
            <a:endParaRPr lang="sv-SE" dirty="0"/>
          </a:p>
          <a:p>
            <a:endParaRPr lang="sv-SE" dirty="0"/>
          </a:p>
        </p:txBody>
      </p:sp>
      <p:pic>
        <p:nvPicPr>
          <p:cNvPr id="4" name="Bildobjekt 3">
            <a:extLst>
              <a:ext uri="{FF2B5EF4-FFF2-40B4-BE49-F238E27FC236}">
                <a16:creationId xmlns:a16="http://schemas.microsoft.com/office/drawing/2014/main" id="{7D03BABC-78FA-47D8-9C33-051678D1C364}"/>
              </a:ext>
            </a:extLst>
          </p:cNvPr>
          <p:cNvPicPr>
            <a:picLocks noChangeAspect="1"/>
          </p:cNvPicPr>
          <p:nvPr/>
        </p:nvPicPr>
        <p:blipFill>
          <a:blip r:embed="rId2"/>
          <a:stretch>
            <a:fillRect/>
          </a:stretch>
        </p:blipFill>
        <p:spPr>
          <a:xfrm>
            <a:off x="10074593" y="212261"/>
            <a:ext cx="1450974" cy="1902117"/>
          </a:xfrm>
          <a:prstGeom prst="rect">
            <a:avLst/>
          </a:prstGeom>
        </p:spPr>
      </p:pic>
    </p:spTree>
    <p:extLst>
      <p:ext uri="{BB962C8B-B14F-4D97-AF65-F5344CB8AC3E}">
        <p14:creationId xmlns:p14="http://schemas.microsoft.com/office/powerpoint/2010/main" val="4124737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Allas ansvar under säsongen</a:t>
            </a:r>
          </a:p>
        </p:txBody>
      </p:sp>
      <p:sp>
        <p:nvSpPr>
          <p:cNvPr id="3" name="Platshållare för innehåll 2"/>
          <p:cNvSpPr>
            <a:spLocks noGrp="1"/>
          </p:cNvSpPr>
          <p:nvPr>
            <p:ph idx="1"/>
          </p:nvPr>
        </p:nvSpPr>
        <p:spPr>
          <a:xfrm>
            <a:off x="325120" y="1363712"/>
            <a:ext cx="10515600" cy="4754284"/>
          </a:xfrm>
        </p:spPr>
        <p:txBody>
          <a:bodyPr>
            <a:normAutofit fontScale="92500" lnSpcReduction="10000"/>
          </a:bodyPr>
          <a:lstStyle/>
          <a:p>
            <a:r>
              <a:rPr lang="sv-SE" dirty="0"/>
              <a:t>Bidra till lagkassan genom gemensamma försäljningar, kakor, bingolotter, restaurangchansen</a:t>
            </a:r>
          </a:p>
          <a:p>
            <a:r>
              <a:rPr lang="sv-SE" dirty="0"/>
              <a:t>Ställa upp som matchvärdar på dam och herrmatcher. 15 december och 4 februari. </a:t>
            </a:r>
          </a:p>
          <a:p>
            <a:r>
              <a:rPr lang="sv-SE" dirty="0"/>
              <a:t>Bidra till kiosk försäljning vid eget matcharrangemang</a:t>
            </a:r>
          </a:p>
          <a:p>
            <a:r>
              <a:rPr lang="sv-SE" dirty="0"/>
              <a:t>Funktionär vid eget matcharrangemang. Erika Sellin (Emmas mamma) kommer gå en förenklad funktionärskurs i höst (Minihandboll – P/F 11). Finns plats för fler om man är intresserad. Prata med ledarna. </a:t>
            </a:r>
          </a:p>
          <a:p>
            <a:r>
              <a:rPr lang="sv-SE" dirty="0"/>
              <a:t>Arbeta under Irstablixten – obligatoriskt för alla föräldrar. Irstablixten spelas 31 mars – 2 april </a:t>
            </a:r>
          </a:p>
          <a:p>
            <a:r>
              <a:rPr lang="sv-SE" dirty="0"/>
              <a:t>Årets beting till föreningen är 12.000kr. Detta får vi in genom våra försäljningar i år. </a:t>
            </a:r>
          </a:p>
          <a:p>
            <a:endParaRPr lang="sv-SE" dirty="0"/>
          </a:p>
          <a:p>
            <a:endParaRPr lang="sv-SE" dirty="0"/>
          </a:p>
          <a:p>
            <a:endParaRPr lang="sv-SE" dirty="0"/>
          </a:p>
          <a:p>
            <a:endParaRPr lang="sv-SE" dirty="0"/>
          </a:p>
        </p:txBody>
      </p:sp>
      <p:pic>
        <p:nvPicPr>
          <p:cNvPr id="4" name="Bildobjekt 3">
            <a:extLst>
              <a:ext uri="{FF2B5EF4-FFF2-40B4-BE49-F238E27FC236}">
                <a16:creationId xmlns:a16="http://schemas.microsoft.com/office/drawing/2014/main" id="{A3C0CFEC-76BD-4BD7-9F0D-FA345B78B667}"/>
              </a:ext>
            </a:extLst>
          </p:cNvPr>
          <p:cNvPicPr>
            <a:picLocks noChangeAspect="1"/>
          </p:cNvPicPr>
          <p:nvPr/>
        </p:nvPicPr>
        <p:blipFill>
          <a:blip r:embed="rId2"/>
          <a:stretch>
            <a:fillRect/>
          </a:stretch>
        </p:blipFill>
        <p:spPr>
          <a:xfrm>
            <a:off x="10415906" y="244208"/>
            <a:ext cx="1450974" cy="1902117"/>
          </a:xfrm>
          <a:prstGeom prst="rect">
            <a:avLst/>
          </a:prstGeom>
        </p:spPr>
      </p:pic>
    </p:spTree>
    <p:extLst>
      <p:ext uri="{BB962C8B-B14F-4D97-AF65-F5344CB8AC3E}">
        <p14:creationId xmlns:p14="http://schemas.microsoft.com/office/powerpoint/2010/main" val="586257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5AA936-43DC-4B2B-822B-038E38C44C00}"/>
              </a:ext>
            </a:extLst>
          </p:cNvPr>
          <p:cNvSpPr>
            <a:spLocks noGrp="1"/>
          </p:cNvSpPr>
          <p:nvPr>
            <p:ph type="title"/>
          </p:nvPr>
        </p:nvSpPr>
        <p:spPr/>
        <p:txBody>
          <a:bodyPr/>
          <a:lstStyle/>
          <a:p>
            <a:r>
              <a:rPr lang="sv-SE" dirty="0"/>
              <a:t>Lagkassa </a:t>
            </a:r>
          </a:p>
        </p:txBody>
      </p:sp>
      <p:pic>
        <p:nvPicPr>
          <p:cNvPr id="5" name="Platshållare för innehåll 4">
            <a:extLst>
              <a:ext uri="{FF2B5EF4-FFF2-40B4-BE49-F238E27FC236}">
                <a16:creationId xmlns:a16="http://schemas.microsoft.com/office/drawing/2014/main" id="{DC5F867D-2295-4A81-90EE-280173FE8E9A}"/>
              </a:ext>
            </a:extLst>
          </p:cNvPr>
          <p:cNvPicPr>
            <a:picLocks noGrp="1" noChangeAspect="1"/>
          </p:cNvPicPr>
          <p:nvPr>
            <p:ph idx="1"/>
          </p:nvPr>
        </p:nvPicPr>
        <p:blipFill>
          <a:blip r:embed="rId2"/>
          <a:stretch>
            <a:fillRect/>
          </a:stretch>
        </p:blipFill>
        <p:spPr>
          <a:xfrm>
            <a:off x="2980039" y="953820"/>
            <a:ext cx="6529721" cy="5243780"/>
          </a:xfrm>
        </p:spPr>
      </p:pic>
      <p:pic>
        <p:nvPicPr>
          <p:cNvPr id="6" name="Bildobjekt 5">
            <a:extLst>
              <a:ext uri="{FF2B5EF4-FFF2-40B4-BE49-F238E27FC236}">
                <a16:creationId xmlns:a16="http://schemas.microsoft.com/office/drawing/2014/main" id="{A25E5AFC-A4E1-4BF2-9B04-208F96544BAF}"/>
              </a:ext>
            </a:extLst>
          </p:cNvPr>
          <p:cNvPicPr>
            <a:picLocks noChangeAspect="1"/>
          </p:cNvPicPr>
          <p:nvPr/>
        </p:nvPicPr>
        <p:blipFill>
          <a:blip r:embed="rId3"/>
          <a:stretch>
            <a:fillRect/>
          </a:stretch>
        </p:blipFill>
        <p:spPr>
          <a:xfrm>
            <a:off x="10200625" y="384346"/>
            <a:ext cx="1450974" cy="1902117"/>
          </a:xfrm>
          <a:prstGeom prst="rect">
            <a:avLst/>
          </a:prstGeom>
        </p:spPr>
      </p:pic>
    </p:spTree>
    <p:extLst>
      <p:ext uri="{BB962C8B-B14F-4D97-AF65-F5344CB8AC3E}">
        <p14:creationId xmlns:p14="http://schemas.microsoft.com/office/powerpoint/2010/main" val="519249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a:t>Sportadmin</a:t>
            </a:r>
            <a:r>
              <a:rPr lang="sv-SE" dirty="0"/>
              <a:t> &amp; kontakt</a:t>
            </a:r>
          </a:p>
        </p:txBody>
      </p:sp>
      <p:sp>
        <p:nvSpPr>
          <p:cNvPr id="3" name="Platshållare för innehåll 2"/>
          <p:cNvSpPr>
            <a:spLocks noGrp="1"/>
          </p:cNvSpPr>
          <p:nvPr>
            <p:ph idx="1"/>
          </p:nvPr>
        </p:nvSpPr>
        <p:spPr>
          <a:xfrm>
            <a:off x="838200" y="1690688"/>
            <a:ext cx="10515600" cy="4351338"/>
          </a:xfrm>
        </p:spPr>
        <p:txBody>
          <a:bodyPr/>
          <a:lstStyle/>
          <a:p>
            <a:r>
              <a:rPr lang="sv-SE" dirty="0"/>
              <a:t>Kallelser till matcher och träningar skickas ut via </a:t>
            </a:r>
            <a:r>
              <a:rPr lang="sv-SE" dirty="0" err="1"/>
              <a:t>Sportadmin</a:t>
            </a:r>
            <a:endParaRPr lang="sv-SE" dirty="0"/>
          </a:p>
          <a:p>
            <a:r>
              <a:rPr lang="sv-SE" dirty="0"/>
              <a:t>Svara på </a:t>
            </a:r>
            <a:r>
              <a:rPr lang="sv-SE" b="1" dirty="0"/>
              <a:t>alla</a:t>
            </a:r>
            <a:r>
              <a:rPr lang="sv-SE" dirty="0"/>
              <a:t> kallelser som kommer</a:t>
            </a:r>
          </a:p>
          <a:p>
            <a:r>
              <a:rPr lang="sv-SE" dirty="0"/>
              <a:t>Meddela förhinder och anledning för att underlätta planering på matcher och träningar</a:t>
            </a:r>
          </a:p>
          <a:p>
            <a:r>
              <a:rPr lang="sv-SE" dirty="0"/>
              <a:t>Vid frågor eller funderingar om något skicka ett sms eller maila oss. Vid träningar/matcher behövs all tid till spelare och planering.</a:t>
            </a:r>
          </a:p>
          <a:p>
            <a:r>
              <a:rPr lang="sv-SE" dirty="0"/>
              <a:t>I </a:t>
            </a:r>
            <a:r>
              <a:rPr lang="sv-SE" dirty="0" err="1"/>
              <a:t>Sportadmin</a:t>
            </a:r>
            <a:r>
              <a:rPr lang="sv-SE" dirty="0"/>
              <a:t> finns en kontaktlista till alla spelare i laget</a:t>
            </a:r>
          </a:p>
          <a:p>
            <a:endParaRPr lang="sv-SE" dirty="0"/>
          </a:p>
        </p:txBody>
      </p:sp>
      <p:pic>
        <p:nvPicPr>
          <p:cNvPr id="4" name="Bildobjekt 3">
            <a:extLst>
              <a:ext uri="{FF2B5EF4-FFF2-40B4-BE49-F238E27FC236}">
                <a16:creationId xmlns:a16="http://schemas.microsoft.com/office/drawing/2014/main" id="{381C78BE-77E4-4425-8C5B-5F444B63FFFC}"/>
              </a:ext>
            </a:extLst>
          </p:cNvPr>
          <p:cNvPicPr>
            <a:picLocks noChangeAspect="1"/>
          </p:cNvPicPr>
          <p:nvPr/>
        </p:nvPicPr>
        <p:blipFill>
          <a:blip r:embed="rId2"/>
          <a:stretch>
            <a:fillRect/>
          </a:stretch>
        </p:blipFill>
        <p:spPr>
          <a:xfrm>
            <a:off x="10135553" y="384346"/>
            <a:ext cx="1450974" cy="1902117"/>
          </a:xfrm>
          <a:prstGeom prst="rect">
            <a:avLst/>
          </a:prstGeom>
        </p:spPr>
      </p:pic>
    </p:spTree>
    <p:extLst>
      <p:ext uri="{BB962C8B-B14F-4D97-AF65-F5344CB8AC3E}">
        <p14:creationId xmlns:p14="http://schemas.microsoft.com/office/powerpoint/2010/main" val="1707376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Vårt uppdrag</a:t>
            </a:r>
          </a:p>
        </p:txBody>
      </p:sp>
      <p:sp>
        <p:nvSpPr>
          <p:cNvPr id="3" name="Platshållare för innehåll 2"/>
          <p:cNvSpPr>
            <a:spLocks noGrp="1"/>
          </p:cNvSpPr>
          <p:nvPr>
            <p:ph idx="1"/>
          </p:nvPr>
        </p:nvSpPr>
        <p:spPr>
          <a:xfrm>
            <a:off x="838200" y="1523968"/>
            <a:ext cx="10515600" cy="4351338"/>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sv-SE" dirty="0"/>
              <a:t>Handboll - utbilda ungdomar till handbollsspelare</a:t>
            </a:r>
          </a:p>
          <a:p>
            <a:pPr marL="0" marR="0" lvl="0" indent="0" defTabSz="914400" eaLnBrk="1" fontAlgn="auto" latinLnBrk="0" hangingPunct="1">
              <a:lnSpc>
                <a:spcPct val="100000"/>
              </a:lnSpc>
              <a:spcBef>
                <a:spcPts val="0"/>
              </a:spcBef>
              <a:spcAft>
                <a:spcPts val="0"/>
              </a:spcAft>
              <a:buClrTx/>
              <a:buSzTx/>
              <a:buFontTx/>
              <a:buNone/>
              <a:tabLst/>
              <a:defRPr/>
            </a:pPr>
            <a:r>
              <a:rPr lang="sv-SE" dirty="0"/>
              <a:t>Träning- bedriva en träning utifrån allas förutsättningar</a:t>
            </a:r>
          </a:p>
          <a:p>
            <a:pPr marL="0" marR="0" lvl="0" indent="0" algn="ctr" defTabSz="914400" eaLnBrk="1" fontAlgn="auto" latinLnBrk="0" hangingPunct="1">
              <a:lnSpc>
                <a:spcPct val="100000"/>
              </a:lnSpc>
              <a:spcBef>
                <a:spcPts val="0"/>
              </a:spcBef>
              <a:spcAft>
                <a:spcPts val="0"/>
              </a:spcAft>
              <a:buClrTx/>
              <a:buSzTx/>
              <a:buFontTx/>
              <a:buNone/>
              <a:tabLst/>
              <a:defRPr/>
            </a:pPr>
            <a:endParaRPr lang="sv-SE" dirty="0"/>
          </a:p>
          <a:p>
            <a:pPr marL="0" marR="0" lvl="0" indent="0" algn="ctr" defTabSz="914400" eaLnBrk="1" fontAlgn="auto" latinLnBrk="0" hangingPunct="1">
              <a:lnSpc>
                <a:spcPct val="100000"/>
              </a:lnSpc>
              <a:spcBef>
                <a:spcPts val="0"/>
              </a:spcBef>
              <a:spcAft>
                <a:spcPts val="0"/>
              </a:spcAft>
              <a:buClrTx/>
              <a:buSzTx/>
              <a:buFontTx/>
              <a:buNone/>
              <a:tabLst/>
              <a:defRPr/>
            </a:pPr>
            <a:endParaRPr lang="sv-SE" dirty="0"/>
          </a:p>
          <a:p>
            <a:pPr marL="0" marR="0" lvl="0" indent="0" algn="ctr" defTabSz="914400" eaLnBrk="1" fontAlgn="auto" latinLnBrk="0" hangingPunct="1">
              <a:lnSpc>
                <a:spcPct val="100000"/>
              </a:lnSpc>
              <a:spcBef>
                <a:spcPts val="0"/>
              </a:spcBef>
              <a:spcAft>
                <a:spcPts val="0"/>
              </a:spcAft>
              <a:buClrTx/>
              <a:buSzTx/>
              <a:buFontTx/>
              <a:buNone/>
              <a:tabLst/>
              <a:defRPr/>
            </a:pPr>
            <a:r>
              <a:rPr lang="sv-SE" sz="4000" dirty="0">
                <a:solidFill>
                  <a:srgbClr val="00B050"/>
                </a:solidFill>
              </a:rPr>
              <a:t>Vänskap - glädje - upplevelser - minnen för livet</a:t>
            </a:r>
          </a:p>
        </p:txBody>
      </p:sp>
      <p:pic>
        <p:nvPicPr>
          <p:cNvPr id="4" name="Bildobjekt 3">
            <a:extLst>
              <a:ext uri="{FF2B5EF4-FFF2-40B4-BE49-F238E27FC236}">
                <a16:creationId xmlns:a16="http://schemas.microsoft.com/office/drawing/2014/main" id="{843ADAE5-795C-4B87-9FD1-A5D0B23DBCB4}"/>
              </a:ext>
            </a:extLst>
          </p:cNvPr>
          <p:cNvPicPr>
            <a:picLocks noChangeAspect="1"/>
          </p:cNvPicPr>
          <p:nvPr/>
        </p:nvPicPr>
        <p:blipFill>
          <a:blip r:embed="rId2"/>
          <a:stretch>
            <a:fillRect/>
          </a:stretch>
        </p:blipFill>
        <p:spPr>
          <a:xfrm>
            <a:off x="9902826" y="374186"/>
            <a:ext cx="1450974" cy="1902117"/>
          </a:xfrm>
          <a:prstGeom prst="rect">
            <a:avLst/>
          </a:prstGeom>
        </p:spPr>
      </p:pic>
    </p:spTree>
    <p:extLst>
      <p:ext uri="{BB962C8B-B14F-4D97-AF65-F5344CB8AC3E}">
        <p14:creationId xmlns:p14="http://schemas.microsoft.com/office/powerpoint/2010/main" val="358971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Vår förväntning på föräldrar</a:t>
            </a:r>
          </a:p>
        </p:txBody>
      </p:sp>
      <p:sp>
        <p:nvSpPr>
          <p:cNvPr id="3" name="Platshållare för innehåll 2"/>
          <p:cNvSpPr>
            <a:spLocks noGrp="1"/>
          </p:cNvSpPr>
          <p:nvPr>
            <p:ph idx="1"/>
          </p:nvPr>
        </p:nvSpPr>
        <p:spPr>
          <a:xfrm>
            <a:off x="838200" y="1599382"/>
            <a:ext cx="10515600" cy="4351338"/>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sv-SE" dirty="0">
                <a:solidFill>
                  <a:srgbClr val="00B050"/>
                </a:solidFill>
              </a:rPr>
              <a:t>Spelare spelar - tränare coachar - domaren dömer </a:t>
            </a:r>
          </a:p>
          <a:p>
            <a:pPr marL="0" marR="0" lvl="0" indent="0" defTabSz="914400" eaLnBrk="1" fontAlgn="auto" latinLnBrk="0" hangingPunct="1">
              <a:lnSpc>
                <a:spcPct val="100000"/>
              </a:lnSpc>
              <a:spcBef>
                <a:spcPts val="0"/>
              </a:spcBef>
              <a:spcAft>
                <a:spcPts val="0"/>
              </a:spcAft>
              <a:buClrTx/>
              <a:buSzTx/>
              <a:buFontTx/>
              <a:buNone/>
              <a:tabLst/>
              <a:defRPr/>
            </a:pPr>
            <a:endParaRPr lang="sv-SE" dirty="0"/>
          </a:p>
          <a:p>
            <a:pPr marL="0" marR="0" lvl="0" indent="0" algn="ctr" defTabSz="914400" eaLnBrk="1" fontAlgn="auto" latinLnBrk="0" hangingPunct="1">
              <a:lnSpc>
                <a:spcPct val="100000"/>
              </a:lnSpc>
              <a:spcBef>
                <a:spcPts val="0"/>
              </a:spcBef>
              <a:spcAft>
                <a:spcPts val="0"/>
              </a:spcAft>
              <a:buClrTx/>
              <a:buSzTx/>
              <a:buFontTx/>
              <a:buNone/>
              <a:tabLst/>
              <a:defRPr/>
            </a:pPr>
            <a:r>
              <a:rPr lang="sv-SE" dirty="0"/>
              <a:t>Föräldrar - Stöttar spelarna med att peppa, stötta och heja! Prata med ert barn om hur man bemöter varandra, schysst kompis. Vi kommer denna säsong arbeta med detta i gruppen. Hjälpa med att fylla på med energi, sömn och mat och kärlek. </a:t>
            </a:r>
          </a:p>
          <a:p>
            <a:pPr marL="0" marR="0" lvl="0" indent="0" defTabSz="914400" eaLnBrk="1" fontAlgn="auto" latinLnBrk="0" hangingPunct="1">
              <a:lnSpc>
                <a:spcPct val="100000"/>
              </a:lnSpc>
              <a:spcBef>
                <a:spcPts val="0"/>
              </a:spcBef>
              <a:spcAft>
                <a:spcPts val="0"/>
              </a:spcAft>
              <a:buClrTx/>
              <a:buSzTx/>
              <a:buFontTx/>
              <a:buNone/>
              <a:tabLst/>
              <a:defRPr/>
            </a:pPr>
            <a:endParaRPr lang="sv-SE" dirty="0"/>
          </a:p>
          <a:p>
            <a:pPr marL="0" marR="0" lvl="0" indent="0" algn="ctr" defTabSz="914400" eaLnBrk="1" fontAlgn="auto" latinLnBrk="0" hangingPunct="1">
              <a:lnSpc>
                <a:spcPct val="100000"/>
              </a:lnSpc>
              <a:spcBef>
                <a:spcPts val="0"/>
              </a:spcBef>
              <a:spcAft>
                <a:spcPts val="0"/>
              </a:spcAft>
              <a:buClrTx/>
              <a:buSzTx/>
              <a:buFontTx/>
              <a:buNone/>
              <a:tabLst/>
              <a:defRPr/>
            </a:pPr>
            <a:r>
              <a:rPr lang="sv-SE" dirty="0">
                <a:solidFill>
                  <a:srgbClr val="00B050"/>
                </a:solidFill>
              </a:rPr>
              <a:t>Glädje, segrar, motstånd och förluster är allt en del av idrotten!</a:t>
            </a:r>
          </a:p>
        </p:txBody>
      </p:sp>
      <p:pic>
        <p:nvPicPr>
          <p:cNvPr id="4" name="Bildobjekt 3">
            <a:extLst>
              <a:ext uri="{FF2B5EF4-FFF2-40B4-BE49-F238E27FC236}">
                <a16:creationId xmlns:a16="http://schemas.microsoft.com/office/drawing/2014/main" id="{37E424B1-AF4D-49D5-A551-D8A85D97E078}"/>
              </a:ext>
            </a:extLst>
          </p:cNvPr>
          <p:cNvPicPr>
            <a:picLocks noChangeAspect="1"/>
          </p:cNvPicPr>
          <p:nvPr/>
        </p:nvPicPr>
        <p:blipFill>
          <a:blip r:embed="rId2"/>
          <a:stretch>
            <a:fillRect/>
          </a:stretch>
        </p:blipFill>
        <p:spPr>
          <a:xfrm>
            <a:off x="10298113" y="365125"/>
            <a:ext cx="1450974" cy="1902117"/>
          </a:xfrm>
          <a:prstGeom prst="rect">
            <a:avLst/>
          </a:prstGeom>
        </p:spPr>
      </p:pic>
    </p:spTree>
    <p:extLst>
      <p:ext uri="{BB962C8B-B14F-4D97-AF65-F5344CB8AC3E}">
        <p14:creationId xmlns:p14="http://schemas.microsoft.com/office/powerpoint/2010/main" val="69057865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3234</TotalTime>
  <Words>609</Words>
  <Application>Microsoft Office PowerPoint</Application>
  <PresentationFormat>Bredbild</PresentationFormat>
  <Paragraphs>72</Paragraphs>
  <Slides>9</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9</vt:i4>
      </vt:variant>
    </vt:vector>
  </HeadingPairs>
  <TitlesOfParts>
    <vt:vector size="13" baseType="lpstr">
      <vt:lpstr>Arial</vt:lpstr>
      <vt:lpstr>Calibri</vt:lpstr>
      <vt:lpstr>Calibri Light</vt:lpstr>
      <vt:lpstr>Office-tema</vt:lpstr>
      <vt:lpstr>VIHF F11</vt:lpstr>
      <vt:lpstr>F11 organisation</vt:lpstr>
      <vt:lpstr>Truppen- Träning 22/23</vt:lpstr>
      <vt:lpstr>Matcher </vt:lpstr>
      <vt:lpstr>Allas ansvar under säsongen</vt:lpstr>
      <vt:lpstr>Lagkassa </vt:lpstr>
      <vt:lpstr>Sportadmin &amp; kontakt</vt:lpstr>
      <vt:lpstr>Vårt uppdrag</vt:lpstr>
      <vt:lpstr>Vår förväntning på föräldrar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Årshjul F11</dc:title>
  <dc:creator>nrunius@gmail.com</dc:creator>
  <cp:lastModifiedBy>Susanne Åkerlund</cp:lastModifiedBy>
  <cp:revision>37</cp:revision>
  <dcterms:created xsi:type="dcterms:W3CDTF">2022-04-24T13:25:33Z</dcterms:created>
  <dcterms:modified xsi:type="dcterms:W3CDTF">2022-09-14T15:24:21Z</dcterms:modified>
</cp:coreProperties>
</file>