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6" r:id="rId7"/>
    <p:sldId id="261" r:id="rId8"/>
    <p:sldId id="262" r:id="rId9"/>
    <p:sldId id="263" r:id="rId10"/>
    <p:sldId id="269" r:id="rId11"/>
  </p:sldIdLst>
  <p:sldSz cx="12192000" cy="6858000"/>
  <p:notesSz cx="7104063" cy="102346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723711-02AF-4713-A9ED-8CF49FA22BC1}" v="2" dt="2024-09-09T08:26:01.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8" autoAdjust="0"/>
    <p:restoredTop sz="94660"/>
  </p:normalViewPr>
  <p:slideViewPr>
    <p:cSldViewPr snapToGrid="0">
      <p:cViewPr varScale="1">
        <p:scale>
          <a:sx n="126" d="100"/>
          <a:sy n="126" d="100"/>
        </p:scale>
        <p:origin x="64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 Qvarfordt" userId="8b5330487992e5a7" providerId="LiveId" clId="{65723711-02AF-4713-A9ED-8CF49FA22BC1}"/>
    <pc:docChg chg="undo custSel addSld delSld modSld sldOrd">
      <pc:chgData name="Anders Qvarfordt" userId="8b5330487992e5a7" providerId="LiveId" clId="{65723711-02AF-4713-A9ED-8CF49FA22BC1}" dt="2024-09-09T09:59:45.456" v="3141" actId="1037"/>
      <pc:docMkLst>
        <pc:docMk/>
      </pc:docMkLst>
      <pc:sldChg chg="modSp mod">
        <pc:chgData name="Anders Qvarfordt" userId="8b5330487992e5a7" providerId="LiveId" clId="{65723711-02AF-4713-A9ED-8CF49FA22BC1}" dt="2024-09-09T08:19:55.479" v="2722" actId="20577"/>
        <pc:sldMkLst>
          <pc:docMk/>
          <pc:sldMk cId="484368701" sldId="257"/>
        </pc:sldMkLst>
        <pc:spChg chg="mod">
          <ac:chgData name="Anders Qvarfordt" userId="8b5330487992e5a7" providerId="LiveId" clId="{65723711-02AF-4713-A9ED-8CF49FA22BC1}" dt="2024-09-09T07:22:39.651" v="2454" actId="20577"/>
          <ac:spMkLst>
            <pc:docMk/>
            <pc:sldMk cId="484368701" sldId="257"/>
            <ac:spMk id="2" creationId="{7B582607-43E5-1704-EA41-AB1F31AD528A}"/>
          </ac:spMkLst>
        </pc:spChg>
        <pc:spChg chg="mod">
          <ac:chgData name="Anders Qvarfordt" userId="8b5330487992e5a7" providerId="LiveId" clId="{65723711-02AF-4713-A9ED-8CF49FA22BC1}" dt="2024-09-09T08:19:55.479" v="2722" actId="20577"/>
          <ac:spMkLst>
            <pc:docMk/>
            <pc:sldMk cId="484368701" sldId="257"/>
            <ac:spMk id="3" creationId="{38C541E2-E998-E939-BAAC-0E96AAA2BEC9}"/>
          </ac:spMkLst>
        </pc:spChg>
      </pc:sldChg>
      <pc:sldChg chg="modSp mod">
        <pc:chgData name="Anders Qvarfordt" userId="8b5330487992e5a7" providerId="LiveId" clId="{65723711-02AF-4713-A9ED-8CF49FA22BC1}" dt="2024-09-09T08:18:21.945" v="2706" actId="313"/>
        <pc:sldMkLst>
          <pc:docMk/>
          <pc:sldMk cId="1829003674" sldId="258"/>
        </pc:sldMkLst>
        <pc:spChg chg="mod">
          <ac:chgData name="Anders Qvarfordt" userId="8b5330487992e5a7" providerId="LiveId" clId="{65723711-02AF-4713-A9ED-8CF49FA22BC1}" dt="2024-09-09T08:18:21.945" v="2706" actId="313"/>
          <ac:spMkLst>
            <pc:docMk/>
            <pc:sldMk cId="1829003674" sldId="258"/>
            <ac:spMk id="4" creationId="{EEFA7467-F37B-8527-E0D5-279FF458A6FF}"/>
          </ac:spMkLst>
        </pc:spChg>
      </pc:sldChg>
      <pc:sldChg chg="modSp new mod ord">
        <pc:chgData name="Anders Qvarfordt" userId="8b5330487992e5a7" providerId="LiveId" clId="{65723711-02AF-4713-A9ED-8CF49FA22BC1}" dt="2024-09-09T07:26:36.986" v="2563"/>
        <pc:sldMkLst>
          <pc:docMk/>
          <pc:sldMk cId="1596846356" sldId="259"/>
        </pc:sldMkLst>
        <pc:spChg chg="mod">
          <ac:chgData name="Anders Qvarfordt" userId="8b5330487992e5a7" providerId="LiveId" clId="{65723711-02AF-4713-A9ED-8CF49FA22BC1}" dt="2024-08-30T15:00:06.450" v="25" actId="207"/>
          <ac:spMkLst>
            <pc:docMk/>
            <pc:sldMk cId="1596846356" sldId="259"/>
            <ac:spMk id="2" creationId="{BF45DAA6-0D0A-0F07-6972-05F4E842C26C}"/>
          </ac:spMkLst>
        </pc:spChg>
        <pc:spChg chg="mod">
          <ac:chgData name="Anders Qvarfordt" userId="8b5330487992e5a7" providerId="LiveId" clId="{65723711-02AF-4713-A9ED-8CF49FA22BC1}" dt="2024-08-30T15:00:02.298" v="24" actId="207"/>
          <ac:spMkLst>
            <pc:docMk/>
            <pc:sldMk cId="1596846356" sldId="259"/>
            <ac:spMk id="3" creationId="{6CB247C9-2627-BEC3-BA62-21FB3911411F}"/>
          </ac:spMkLst>
        </pc:spChg>
      </pc:sldChg>
      <pc:sldChg chg="modSp new mod">
        <pc:chgData name="Anders Qvarfordt" userId="8b5330487992e5a7" providerId="LiveId" clId="{65723711-02AF-4713-A9ED-8CF49FA22BC1}" dt="2024-09-09T07:33:43.895" v="2669" actId="27636"/>
        <pc:sldMkLst>
          <pc:docMk/>
          <pc:sldMk cId="3528680242" sldId="260"/>
        </pc:sldMkLst>
        <pc:spChg chg="mod">
          <ac:chgData name="Anders Qvarfordt" userId="8b5330487992e5a7" providerId="LiveId" clId="{65723711-02AF-4713-A9ED-8CF49FA22BC1}" dt="2024-08-30T15:33:46.635" v="915" actId="207"/>
          <ac:spMkLst>
            <pc:docMk/>
            <pc:sldMk cId="3528680242" sldId="260"/>
            <ac:spMk id="2" creationId="{E63A4F99-7F75-07FD-6D7F-1136C0A28168}"/>
          </ac:spMkLst>
        </pc:spChg>
        <pc:spChg chg="mod">
          <ac:chgData name="Anders Qvarfordt" userId="8b5330487992e5a7" providerId="LiveId" clId="{65723711-02AF-4713-A9ED-8CF49FA22BC1}" dt="2024-09-09T07:33:43.895" v="2669" actId="27636"/>
          <ac:spMkLst>
            <pc:docMk/>
            <pc:sldMk cId="3528680242" sldId="260"/>
            <ac:spMk id="3" creationId="{615356C6-F22D-6A36-29C3-0E53EF0EB1F4}"/>
          </ac:spMkLst>
        </pc:spChg>
      </pc:sldChg>
      <pc:sldChg chg="modSp new mod">
        <pc:chgData name="Anders Qvarfordt" userId="8b5330487992e5a7" providerId="LiveId" clId="{65723711-02AF-4713-A9ED-8CF49FA22BC1}" dt="2024-08-30T15:36:15.341" v="1131" actId="207"/>
        <pc:sldMkLst>
          <pc:docMk/>
          <pc:sldMk cId="2779804244" sldId="261"/>
        </pc:sldMkLst>
        <pc:spChg chg="mod">
          <ac:chgData name="Anders Qvarfordt" userId="8b5330487992e5a7" providerId="LiveId" clId="{65723711-02AF-4713-A9ED-8CF49FA22BC1}" dt="2024-08-30T15:36:15.341" v="1131" actId="207"/>
          <ac:spMkLst>
            <pc:docMk/>
            <pc:sldMk cId="2779804244" sldId="261"/>
            <ac:spMk id="2" creationId="{EAD47384-5B1D-CBD4-B4E2-F6BC2D9A19C4}"/>
          </ac:spMkLst>
        </pc:spChg>
        <pc:spChg chg="mod">
          <ac:chgData name="Anders Qvarfordt" userId="8b5330487992e5a7" providerId="LiveId" clId="{65723711-02AF-4713-A9ED-8CF49FA22BC1}" dt="2024-08-30T15:36:10.769" v="1130" actId="207"/>
          <ac:spMkLst>
            <pc:docMk/>
            <pc:sldMk cId="2779804244" sldId="261"/>
            <ac:spMk id="3" creationId="{9FBB7047-B605-0767-0A50-774C47DE1A35}"/>
          </ac:spMkLst>
        </pc:spChg>
      </pc:sldChg>
      <pc:sldChg chg="modSp new mod">
        <pc:chgData name="Anders Qvarfordt" userId="8b5330487992e5a7" providerId="LiveId" clId="{65723711-02AF-4713-A9ED-8CF49FA22BC1}" dt="2024-09-09T09:57:23.520" v="3091" actId="27636"/>
        <pc:sldMkLst>
          <pc:docMk/>
          <pc:sldMk cId="1264989017" sldId="262"/>
        </pc:sldMkLst>
        <pc:spChg chg="mod">
          <ac:chgData name="Anders Qvarfordt" userId="8b5330487992e5a7" providerId="LiveId" clId="{65723711-02AF-4713-A9ED-8CF49FA22BC1}" dt="2024-08-30T15:45:56.565" v="1862" actId="207"/>
          <ac:spMkLst>
            <pc:docMk/>
            <pc:sldMk cId="1264989017" sldId="262"/>
            <ac:spMk id="2" creationId="{49C75295-BA82-D94C-6451-E7328CABFF34}"/>
          </ac:spMkLst>
        </pc:spChg>
        <pc:spChg chg="mod">
          <ac:chgData name="Anders Qvarfordt" userId="8b5330487992e5a7" providerId="LiveId" clId="{65723711-02AF-4713-A9ED-8CF49FA22BC1}" dt="2024-09-09T09:57:23.520" v="3091" actId="27636"/>
          <ac:spMkLst>
            <pc:docMk/>
            <pc:sldMk cId="1264989017" sldId="262"/>
            <ac:spMk id="3" creationId="{F3DBE3F6-D391-EABF-8B95-450CA6EBDF86}"/>
          </ac:spMkLst>
        </pc:spChg>
      </pc:sldChg>
      <pc:sldChg chg="modSp new mod">
        <pc:chgData name="Anders Qvarfordt" userId="8b5330487992e5a7" providerId="LiveId" clId="{65723711-02AF-4713-A9ED-8CF49FA22BC1}" dt="2024-09-09T09:59:21.440" v="3105" actId="207"/>
        <pc:sldMkLst>
          <pc:docMk/>
          <pc:sldMk cId="2208614771" sldId="263"/>
        </pc:sldMkLst>
        <pc:spChg chg="mod">
          <ac:chgData name="Anders Qvarfordt" userId="8b5330487992e5a7" providerId="LiveId" clId="{65723711-02AF-4713-A9ED-8CF49FA22BC1}" dt="2024-09-09T09:59:21.440" v="3105" actId="207"/>
          <ac:spMkLst>
            <pc:docMk/>
            <pc:sldMk cId="2208614771" sldId="263"/>
            <ac:spMk id="2" creationId="{BD853F99-7C17-4A31-8FA6-51A6B771387F}"/>
          </ac:spMkLst>
        </pc:spChg>
        <pc:spChg chg="mod">
          <ac:chgData name="Anders Qvarfordt" userId="8b5330487992e5a7" providerId="LiveId" clId="{65723711-02AF-4713-A9ED-8CF49FA22BC1}" dt="2024-09-09T09:59:15.512" v="3104" actId="207"/>
          <ac:spMkLst>
            <pc:docMk/>
            <pc:sldMk cId="2208614771" sldId="263"/>
            <ac:spMk id="3" creationId="{4C308B5A-047A-6087-A193-DBE707B470DA}"/>
          </ac:spMkLst>
        </pc:spChg>
      </pc:sldChg>
      <pc:sldChg chg="modSp new del mod">
        <pc:chgData name="Anders Qvarfordt" userId="8b5330487992e5a7" providerId="LiveId" clId="{65723711-02AF-4713-A9ED-8CF49FA22BC1}" dt="2024-09-09T08:17:24.973" v="2705" actId="47"/>
        <pc:sldMkLst>
          <pc:docMk/>
          <pc:sldMk cId="1372392197" sldId="264"/>
        </pc:sldMkLst>
        <pc:spChg chg="mod">
          <ac:chgData name="Anders Qvarfordt" userId="8b5330487992e5a7" providerId="LiveId" clId="{65723711-02AF-4713-A9ED-8CF49FA22BC1}" dt="2024-08-30T15:52:54.620" v="2426" actId="20577"/>
          <ac:spMkLst>
            <pc:docMk/>
            <pc:sldMk cId="1372392197" sldId="264"/>
            <ac:spMk id="2" creationId="{FD73ACF0-7B4D-E047-297A-C57F303740A2}"/>
          </ac:spMkLst>
        </pc:spChg>
        <pc:spChg chg="mod">
          <ac:chgData name="Anders Qvarfordt" userId="8b5330487992e5a7" providerId="LiveId" clId="{65723711-02AF-4713-A9ED-8CF49FA22BC1}" dt="2024-08-30T15:53:50.816" v="2436" actId="20577"/>
          <ac:spMkLst>
            <pc:docMk/>
            <pc:sldMk cId="1372392197" sldId="264"/>
            <ac:spMk id="3" creationId="{3A4E731A-EC99-1F95-0B1F-DBC43ACE08E0}"/>
          </ac:spMkLst>
        </pc:spChg>
      </pc:sldChg>
      <pc:sldChg chg="modSp new del mod">
        <pc:chgData name="Anders Qvarfordt" userId="8b5330487992e5a7" providerId="LiveId" clId="{65723711-02AF-4713-A9ED-8CF49FA22BC1}" dt="2024-09-09T08:19:18.984" v="2710" actId="47"/>
        <pc:sldMkLst>
          <pc:docMk/>
          <pc:sldMk cId="1171117623" sldId="265"/>
        </pc:sldMkLst>
        <pc:spChg chg="mod">
          <ac:chgData name="Anders Qvarfordt" userId="8b5330487992e5a7" providerId="LiveId" clId="{65723711-02AF-4713-A9ED-8CF49FA22BC1}" dt="2024-09-09T07:23:16.547" v="2471" actId="20577"/>
          <ac:spMkLst>
            <pc:docMk/>
            <pc:sldMk cId="1171117623" sldId="265"/>
            <ac:spMk id="2" creationId="{1790E571-BB5C-DFF4-CA25-7D214209DD25}"/>
          </ac:spMkLst>
        </pc:spChg>
        <pc:spChg chg="mod">
          <ac:chgData name="Anders Qvarfordt" userId="8b5330487992e5a7" providerId="LiveId" clId="{65723711-02AF-4713-A9ED-8CF49FA22BC1}" dt="2024-09-09T07:24:02.231" v="2543" actId="20577"/>
          <ac:spMkLst>
            <pc:docMk/>
            <pc:sldMk cId="1171117623" sldId="265"/>
            <ac:spMk id="3" creationId="{71B2569F-E8EE-30F5-5F63-1384D3956DF1}"/>
          </ac:spMkLst>
        </pc:spChg>
      </pc:sldChg>
      <pc:sldChg chg="new del">
        <pc:chgData name="Anders Qvarfordt" userId="8b5330487992e5a7" providerId="LiveId" clId="{65723711-02AF-4713-A9ED-8CF49FA22BC1}" dt="2024-09-09T07:23:04.961" v="2462" actId="680"/>
        <pc:sldMkLst>
          <pc:docMk/>
          <pc:sldMk cId="1526496367" sldId="265"/>
        </pc:sldMkLst>
      </pc:sldChg>
      <pc:sldChg chg="addSp delSp modSp new mod">
        <pc:chgData name="Anders Qvarfordt" userId="8b5330487992e5a7" providerId="LiveId" clId="{65723711-02AF-4713-A9ED-8CF49FA22BC1}" dt="2024-09-09T09:59:45.456" v="3141" actId="1037"/>
        <pc:sldMkLst>
          <pc:docMk/>
          <pc:sldMk cId="1999662705" sldId="266"/>
        </pc:sldMkLst>
        <pc:spChg chg="mod">
          <ac:chgData name="Anders Qvarfordt" userId="8b5330487992e5a7" providerId="LiveId" clId="{65723711-02AF-4713-A9ED-8CF49FA22BC1}" dt="2024-09-09T09:59:32.782" v="3106" actId="207"/>
          <ac:spMkLst>
            <pc:docMk/>
            <pc:sldMk cId="1999662705" sldId="266"/>
            <ac:spMk id="2" creationId="{F6D04E49-CC93-41FF-A1C1-E42D4D41E18C}"/>
          </ac:spMkLst>
        </pc:spChg>
        <pc:spChg chg="del">
          <ac:chgData name="Anders Qvarfordt" userId="8b5330487992e5a7" providerId="LiveId" clId="{65723711-02AF-4713-A9ED-8CF49FA22BC1}" dt="2024-09-09T07:52:16.240" v="2684" actId="22"/>
          <ac:spMkLst>
            <pc:docMk/>
            <pc:sldMk cId="1999662705" sldId="266"/>
            <ac:spMk id="3" creationId="{4540CDA9-7F54-FC4D-64A5-40CB76176D66}"/>
          </ac:spMkLst>
        </pc:spChg>
        <pc:picChg chg="add mod ord">
          <ac:chgData name="Anders Qvarfordt" userId="8b5330487992e5a7" providerId="LiveId" clId="{65723711-02AF-4713-A9ED-8CF49FA22BC1}" dt="2024-09-09T09:59:33.391" v="3107" actId="1076"/>
          <ac:picMkLst>
            <pc:docMk/>
            <pc:sldMk cId="1999662705" sldId="266"/>
            <ac:picMk id="5" creationId="{1477F005-0622-3780-1497-809AFDF2BA1A}"/>
          </ac:picMkLst>
        </pc:picChg>
        <pc:picChg chg="add mod">
          <ac:chgData name="Anders Qvarfordt" userId="8b5330487992e5a7" providerId="LiveId" clId="{65723711-02AF-4713-A9ED-8CF49FA22BC1}" dt="2024-09-09T09:59:45.456" v="3141" actId="1037"/>
          <ac:picMkLst>
            <pc:docMk/>
            <pc:sldMk cId="1999662705" sldId="266"/>
            <ac:picMk id="7" creationId="{D156CACE-61F9-2F11-638C-FFC5E9D870AD}"/>
          </ac:picMkLst>
        </pc:picChg>
      </pc:sldChg>
      <pc:sldChg chg="new del">
        <pc:chgData name="Anders Qvarfordt" userId="8b5330487992e5a7" providerId="LiveId" clId="{65723711-02AF-4713-A9ED-8CF49FA22BC1}" dt="2024-09-09T08:19:05.147" v="2709" actId="47"/>
        <pc:sldMkLst>
          <pc:docMk/>
          <pc:sldMk cId="829792246" sldId="267"/>
        </pc:sldMkLst>
      </pc:sldChg>
      <pc:sldChg chg="add del">
        <pc:chgData name="Anders Qvarfordt" userId="8b5330487992e5a7" providerId="LiveId" clId="{65723711-02AF-4713-A9ED-8CF49FA22BC1}" dt="2024-09-09T09:59:07.101" v="3103" actId="2696"/>
        <pc:sldMkLst>
          <pc:docMk/>
          <pc:sldMk cId="243970349" sldId="268"/>
        </pc:sldMkLst>
      </pc:sldChg>
      <pc:sldChg chg="modSp new mod">
        <pc:chgData name="Anders Qvarfordt" userId="8b5330487992e5a7" providerId="LiveId" clId="{65723711-02AF-4713-A9ED-8CF49FA22BC1}" dt="2024-09-09T09:59:01.188" v="3102" actId="207"/>
        <pc:sldMkLst>
          <pc:docMk/>
          <pc:sldMk cId="2182924547" sldId="269"/>
        </pc:sldMkLst>
        <pc:spChg chg="mod">
          <ac:chgData name="Anders Qvarfordt" userId="8b5330487992e5a7" providerId="LiveId" clId="{65723711-02AF-4713-A9ED-8CF49FA22BC1}" dt="2024-09-09T09:58:00.270" v="3096" actId="207"/>
          <ac:spMkLst>
            <pc:docMk/>
            <pc:sldMk cId="2182924547" sldId="269"/>
            <ac:spMk id="2" creationId="{CF1D3F61-F9A5-48B1-6E8C-C929157DC107}"/>
          </ac:spMkLst>
        </pc:spChg>
        <pc:spChg chg="mod">
          <ac:chgData name="Anders Qvarfordt" userId="8b5330487992e5a7" providerId="LiveId" clId="{65723711-02AF-4713-A9ED-8CF49FA22BC1}" dt="2024-09-09T09:59:01.188" v="3102" actId="207"/>
          <ac:spMkLst>
            <pc:docMk/>
            <pc:sldMk cId="2182924547" sldId="269"/>
            <ac:spMk id="3" creationId="{08B02869-6279-F32D-CFE5-1E46D5A55E9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9BD2DF-8854-341B-517C-A55DE7A5C03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6457620-30B1-FBAB-DA32-E2D9874BBE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FDB60685-71FF-455A-064A-9954102F9A2B}"/>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5" name="Platshållare för sidfot 4">
            <a:extLst>
              <a:ext uri="{FF2B5EF4-FFF2-40B4-BE49-F238E27FC236}">
                <a16:creationId xmlns:a16="http://schemas.microsoft.com/office/drawing/2014/main" id="{744C7E54-8AAA-F67B-AE31-86C4E13C600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547D64B-4140-55A0-CA99-1B901F985C94}"/>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390550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0A004E-E8C2-5A41-198D-FAA6FE9CF26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82BD7C1-5B7C-C4A5-9193-8B74FA6D909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6875ED8-94F7-5D5F-E07C-8799366F6452}"/>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5" name="Platshållare för sidfot 4">
            <a:extLst>
              <a:ext uri="{FF2B5EF4-FFF2-40B4-BE49-F238E27FC236}">
                <a16:creationId xmlns:a16="http://schemas.microsoft.com/office/drawing/2014/main" id="{802A0FE7-E9DA-82A0-6F6A-56A57694816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3161F74-E2C4-D37A-D7C4-3B19723BE152}"/>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1066176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40B7D4-05F6-1C64-EF44-EA25A2A0E59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16C3A9F-C770-FC2F-AF67-8985CDD952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9BFB597-1C78-F552-1D3D-4529AFBD2D28}"/>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5" name="Platshållare för sidfot 4">
            <a:extLst>
              <a:ext uri="{FF2B5EF4-FFF2-40B4-BE49-F238E27FC236}">
                <a16:creationId xmlns:a16="http://schemas.microsoft.com/office/drawing/2014/main" id="{9F52FD4B-15E1-EBEA-E722-2D586CD8E7A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DC6384C-EA96-312E-F371-4C5239B25CAB}"/>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247953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A3B65BC-AD2E-CEBE-FA98-8B8692F215A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8EF82F9-3A89-A598-6736-B29C7F15A364}"/>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64C3BDED-EEBA-C428-9ABF-181BF2F51E0D}"/>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DB571CFD-C969-5368-95A2-AD43021FB5DB}"/>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6" name="Platshållare för sidfot 5">
            <a:extLst>
              <a:ext uri="{FF2B5EF4-FFF2-40B4-BE49-F238E27FC236}">
                <a16:creationId xmlns:a16="http://schemas.microsoft.com/office/drawing/2014/main" id="{5C4491F4-5BD4-19A1-22C0-2468117E33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9D76283-B3CD-8982-7F1E-3D73DA7718D8}"/>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3886196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9E8DF1-E423-04C5-B290-4BFC2E4295CF}"/>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C564C70-3FEA-12BD-498D-89F6850679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4645625-0690-D03B-E3DD-79BFB082429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05F1DAC-7282-0429-6840-40F9F31115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D313240-F83C-5F46-BD49-A383BAD7121B}"/>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0D0E905-DA79-0821-4509-B1F98A99DB1D}"/>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8" name="Platshållare för sidfot 7">
            <a:extLst>
              <a:ext uri="{FF2B5EF4-FFF2-40B4-BE49-F238E27FC236}">
                <a16:creationId xmlns:a16="http://schemas.microsoft.com/office/drawing/2014/main" id="{6F296EF4-F4B2-5BA2-0C79-BD2B2AB0C95F}"/>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2A58E37-D68A-517D-E93D-504C34835F53}"/>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282106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7754A1-9465-8A80-465C-68D950C81F4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F5F3C614-4A0B-47D5-E7DA-7C374AE395FB}"/>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4" name="Platshållare för sidfot 3">
            <a:extLst>
              <a:ext uri="{FF2B5EF4-FFF2-40B4-BE49-F238E27FC236}">
                <a16:creationId xmlns:a16="http://schemas.microsoft.com/office/drawing/2014/main" id="{5A9DB18D-13B3-B0BE-66C0-81FEDBA0E70F}"/>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883E7178-2468-0353-DDEE-F0E69F0C8C40}"/>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404472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CF6F4ED-C9E1-F400-618C-02BA8FD88A77}"/>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3" name="Platshållare för sidfot 2">
            <a:extLst>
              <a:ext uri="{FF2B5EF4-FFF2-40B4-BE49-F238E27FC236}">
                <a16:creationId xmlns:a16="http://schemas.microsoft.com/office/drawing/2014/main" id="{DBD1C29A-8F23-9DBC-0B54-65CCAC60150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411B2BA-E357-E071-3661-7AC2D9514012}"/>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2243251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193660-B2C7-8CE8-B9CF-E4C91F05628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A9F6451-F3E7-956A-1B61-9D359FF5E5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8826AA2A-6DA7-A68C-EFE9-EB733D6DEE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4A18A2F-C155-93EF-51D8-7C3C08AA4828}"/>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6" name="Platshållare för sidfot 5">
            <a:extLst>
              <a:ext uri="{FF2B5EF4-FFF2-40B4-BE49-F238E27FC236}">
                <a16:creationId xmlns:a16="http://schemas.microsoft.com/office/drawing/2014/main" id="{A88712E8-1272-7923-E9DD-BD0AA6966A7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15B7D0C-DB78-4D06-9DAC-F45F0736F25F}"/>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409672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F296D2-4D89-CFDA-10B5-7C2CD8A66F2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C28DBC6-2317-B57C-BB67-A8EF22D2A0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444E8B2-7614-CE8A-343E-9285CCF3BC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4665951-017E-CA3B-581B-60AE6AEE1A37}"/>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6" name="Platshållare för sidfot 5">
            <a:extLst>
              <a:ext uri="{FF2B5EF4-FFF2-40B4-BE49-F238E27FC236}">
                <a16:creationId xmlns:a16="http://schemas.microsoft.com/office/drawing/2014/main" id="{0541ADD2-00E1-F215-DB77-29C9DB14D6A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B44E3AC-848C-F080-4E76-7EEF03950ACB}"/>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2313617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8C1799-3839-2946-2713-B807BC30A24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E3030DD-DCFD-6E62-771F-01B1F8B535C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F0C4940-CC5A-038B-47D3-9FF773C3BB65}"/>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5" name="Platshållare för sidfot 4">
            <a:extLst>
              <a:ext uri="{FF2B5EF4-FFF2-40B4-BE49-F238E27FC236}">
                <a16:creationId xmlns:a16="http://schemas.microsoft.com/office/drawing/2014/main" id="{AC59E896-6DC5-EDC5-3D88-26F2D82ABED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AA577DB-16B6-2CB4-E6FD-0AC91F865C48}"/>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1483765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7FC9C6C-1BDF-4A22-84B0-39773230B583}"/>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57F827F-D41C-C3BE-15E6-FD1BA3F7562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BB5E658-90B8-E82E-3A57-7121360CD9CD}"/>
              </a:ext>
            </a:extLst>
          </p:cNvPr>
          <p:cNvSpPr>
            <a:spLocks noGrp="1"/>
          </p:cNvSpPr>
          <p:nvPr>
            <p:ph type="dt" sz="half" idx="10"/>
          </p:nvPr>
        </p:nvSpPr>
        <p:spPr/>
        <p:txBody>
          <a:bodyPr/>
          <a:lstStyle/>
          <a:p>
            <a:fld id="{498EFF85-6F3D-4840-9BC8-13FB7BBF88F1}" type="datetimeFigureOut">
              <a:rPr lang="sv-SE" smtClean="0"/>
              <a:t>2024-09-09</a:t>
            </a:fld>
            <a:endParaRPr lang="sv-SE"/>
          </a:p>
        </p:txBody>
      </p:sp>
      <p:sp>
        <p:nvSpPr>
          <p:cNvPr id="5" name="Platshållare för sidfot 4">
            <a:extLst>
              <a:ext uri="{FF2B5EF4-FFF2-40B4-BE49-F238E27FC236}">
                <a16:creationId xmlns:a16="http://schemas.microsoft.com/office/drawing/2014/main" id="{B74313D4-DD96-0A4A-A654-10CE5DDDA17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B2ED609-E12F-8ECB-4957-71271820F728}"/>
              </a:ext>
            </a:extLst>
          </p:cNvPr>
          <p:cNvSpPr>
            <a:spLocks noGrp="1"/>
          </p:cNvSpPr>
          <p:nvPr>
            <p:ph type="sldNum" sz="quarter" idx="12"/>
          </p:nvPr>
        </p:nvSpPr>
        <p:spPr/>
        <p:txBody>
          <a:bodyPr/>
          <a:lstStyle/>
          <a:p>
            <a:fld id="{571C67B3-C637-4B87-9741-1AD99E2E3CCA}" type="slidenum">
              <a:rPr lang="sv-SE" smtClean="0"/>
              <a:t>‹#›</a:t>
            </a:fld>
            <a:endParaRPr lang="sv-SE"/>
          </a:p>
        </p:txBody>
      </p:sp>
    </p:spTree>
    <p:extLst>
      <p:ext uri="{BB962C8B-B14F-4D97-AF65-F5344CB8AC3E}">
        <p14:creationId xmlns:p14="http://schemas.microsoft.com/office/powerpoint/2010/main" val="3360475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t="-12000" b="-12000"/>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AB35F79-0203-DCD1-3352-EBCDEAD0C8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BF83E38-2558-AC24-2F63-2D04CCAEAB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7BEF927-0CB7-7AF4-D329-B9528CC3FB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8EFF85-6F3D-4840-9BC8-13FB7BBF88F1}" type="datetimeFigureOut">
              <a:rPr lang="sv-SE" smtClean="0"/>
              <a:t>2024-09-09</a:t>
            </a:fld>
            <a:endParaRPr lang="sv-SE"/>
          </a:p>
        </p:txBody>
      </p:sp>
      <p:sp>
        <p:nvSpPr>
          <p:cNvPr id="5" name="Platshållare för sidfot 4">
            <a:extLst>
              <a:ext uri="{FF2B5EF4-FFF2-40B4-BE49-F238E27FC236}">
                <a16:creationId xmlns:a16="http://schemas.microsoft.com/office/drawing/2014/main" id="{CDA980EE-96F6-EFC6-63C2-35FC061CA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0F66236B-8039-7EF5-96F8-840720245D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71C67B3-C637-4B87-9741-1AD99E2E3CCA}" type="slidenum">
              <a:rPr lang="sv-SE" smtClean="0"/>
              <a:t>‹#›</a:t>
            </a:fld>
            <a:endParaRPr lang="sv-SE"/>
          </a:p>
        </p:txBody>
      </p:sp>
    </p:spTree>
    <p:extLst>
      <p:ext uri="{BB962C8B-B14F-4D97-AF65-F5344CB8AC3E}">
        <p14:creationId xmlns:p14="http://schemas.microsoft.com/office/powerpoint/2010/main" val="939876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188100-C9CD-78BA-A283-1883B0F03A6A}"/>
              </a:ext>
            </a:extLst>
          </p:cNvPr>
          <p:cNvSpPr>
            <a:spLocks noGrp="1"/>
          </p:cNvSpPr>
          <p:nvPr>
            <p:ph type="ctrTitle"/>
          </p:nvPr>
        </p:nvSpPr>
        <p:spPr>
          <a:xfrm>
            <a:off x="1524000" y="3078585"/>
            <a:ext cx="9144000" cy="1046905"/>
          </a:xfrm>
        </p:spPr>
        <p:txBody>
          <a:bodyPr anchor="t"/>
          <a:lstStyle/>
          <a:p>
            <a:r>
              <a:rPr lang="sv-SE" dirty="0">
                <a:solidFill>
                  <a:schemeClr val="accent1">
                    <a:lumMod val="75000"/>
                  </a:schemeClr>
                </a:solidFill>
              </a:rPr>
              <a:t>MHF ”Lagnamn”</a:t>
            </a:r>
          </a:p>
        </p:txBody>
      </p:sp>
      <p:sp>
        <p:nvSpPr>
          <p:cNvPr id="3" name="Underrubrik 2">
            <a:extLst>
              <a:ext uri="{FF2B5EF4-FFF2-40B4-BE49-F238E27FC236}">
                <a16:creationId xmlns:a16="http://schemas.microsoft.com/office/drawing/2014/main" id="{5A600A17-06F0-B100-93B2-E76148DD71F6}"/>
              </a:ext>
            </a:extLst>
          </p:cNvPr>
          <p:cNvSpPr>
            <a:spLocks noGrp="1"/>
          </p:cNvSpPr>
          <p:nvPr>
            <p:ph type="subTitle" idx="1"/>
          </p:nvPr>
        </p:nvSpPr>
        <p:spPr>
          <a:xfrm>
            <a:off x="1524000" y="3959156"/>
            <a:ext cx="9144000" cy="1298643"/>
          </a:xfrm>
        </p:spPr>
        <p:txBody>
          <a:bodyPr>
            <a:normAutofit/>
          </a:bodyPr>
          <a:lstStyle/>
          <a:p>
            <a:r>
              <a:rPr lang="sv-SE" sz="3200" dirty="0">
                <a:solidFill>
                  <a:schemeClr val="accent1">
                    <a:lumMod val="75000"/>
                  </a:schemeClr>
                </a:solidFill>
              </a:rPr>
              <a:t>Informationsmöte och diskussion</a:t>
            </a:r>
          </a:p>
        </p:txBody>
      </p:sp>
      <p:sp>
        <p:nvSpPr>
          <p:cNvPr id="4" name="Underrubrik 2">
            <a:extLst>
              <a:ext uri="{FF2B5EF4-FFF2-40B4-BE49-F238E27FC236}">
                <a16:creationId xmlns:a16="http://schemas.microsoft.com/office/drawing/2014/main" id="{AF9F6BE9-831F-8DBC-CCBC-9DD88F3D9172}"/>
              </a:ext>
            </a:extLst>
          </p:cNvPr>
          <p:cNvSpPr txBox="1">
            <a:spLocks/>
          </p:cNvSpPr>
          <p:nvPr/>
        </p:nvSpPr>
        <p:spPr>
          <a:xfrm>
            <a:off x="8852170" y="301558"/>
            <a:ext cx="2736716" cy="6906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sv-SE" sz="3200" dirty="0">
                <a:solidFill>
                  <a:schemeClr val="accent1">
                    <a:lumMod val="75000"/>
                  </a:schemeClr>
                </a:solidFill>
              </a:rPr>
              <a:t>2024-09-12</a:t>
            </a:r>
          </a:p>
        </p:txBody>
      </p:sp>
    </p:spTree>
    <p:extLst>
      <p:ext uri="{BB962C8B-B14F-4D97-AF65-F5344CB8AC3E}">
        <p14:creationId xmlns:p14="http://schemas.microsoft.com/office/powerpoint/2010/main" val="4153135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582607-43E5-1704-EA41-AB1F31AD528A}"/>
              </a:ext>
            </a:extLst>
          </p:cNvPr>
          <p:cNvSpPr>
            <a:spLocks noGrp="1"/>
          </p:cNvSpPr>
          <p:nvPr>
            <p:ph type="title"/>
          </p:nvPr>
        </p:nvSpPr>
        <p:spPr/>
        <p:txBody>
          <a:bodyPr/>
          <a:lstStyle/>
          <a:p>
            <a:r>
              <a:rPr lang="sv-SE" dirty="0">
                <a:solidFill>
                  <a:schemeClr val="accent1">
                    <a:lumMod val="75000"/>
                  </a:schemeClr>
                </a:solidFill>
              </a:rPr>
              <a:t>Agenda</a:t>
            </a:r>
          </a:p>
        </p:txBody>
      </p:sp>
      <p:sp>
        <p:nvSpPr>
          <p:cNvPr id="3" name="Platshållare för innehåll 2">
            <a:extLst>
              <a:ext uri="{FF2B5EF4-FFF2-40B4-BE49-F238E27FC236}">
                <a16:creationId xmlns:a16="http://schemas.microsoft.com/office/drawing/2014/main" id="{38C541E2-E998-E939-BAAC-0E96AAA2BEC9}"/>
              </a:ext>
            </a:extLst>
          </p:cNvPr>
          <p:cNvSpPr>
            <a:spLocks noGrp="1"/>
          </p:cNvSpPr>
          <p:nvPr>
            <p:ph idx="1"/>
          </p:nvPr>
        </p:nvSpPr>
        <p:spPr/>
        <p:txBody>
          <a:bodyPr/>
          <a:lstStyle/>
          <a:p>
            <a:r>
              <a:rPr lang="sv-SE" dirty="0">
                <a:solidFill>
                  <a:schemeClr val="accent1">
                    <a:lumMod val="75000"/>
                  </a:schemeClr>
                </a:solidFill>
              </a:rPr>
              <a:t>Laget runt presentation</a:t>
            </a:r>
          </a:p>
          <a:p>
            <a:r>
              <a:rPr lang="sv-SE" dirty="0">
                <a:solidFill>
                  <a:schemeClr val="accent1">
                    <a:lumMod val="75000"/>
                  </a:schemeClr>
                </a:solidFill>
              </a:rPr>
              <a:t>MHF Rek-Hockey</a:t>
            </a:r>
          </a:p>
          <a:p>
            <a:r>
              <a:rPr lang="sv-SE" dirty="0" err="1">
                <a:solidFill>
                  <a:schemeClr val="accent1">
                    <a:lumMod val="75000"/>
                  </a:schemeClr>
                </a:solidFill>
              </a:rPr>
              <a:t>Kostnade</a:t>
            </a:r>
            <a:r>
              <a:rPr lang="sv-SE" dirty="0">
                <a:solidFill>
                  <a:schemeClr val="accent1">
                    <a:lumMod val="75000"/>
                  </a:schemeClr>
                </a:solidFill>
              </a:rPr>
              <a:t>, Spelaravgift</a:t>
            </a:r>
          </a:p>
          <a:p>
            <a:r>
              <a:rPr lang="sv-SE" dirty="0">
                <a:solidFill>
                  <a:schemeClr val="accent1">
                    <a:lumMod val="75000"/>
                  </a:schemeClr>
                </a:solidFill>
              </a:rPr>
              <a:t>Istider</a:t>
            </a:r>
          </a:p>
          <a:p>
            <a:r>
              <a:rPr lang="sv-SE" dirty="0" err="1">
                <a:solidFill>
                  <a:schemeClr val="accent1">
                    <a:lumMod val="75000"/>
                  </a:schemeClr>
                </a:solidFill>
              </a:rPr>
              <a:t>Rekserien</a:t>
            </a:r>
            <a:r>
              <a:rPr lang="sv-SE" dirty="0">
                <a:solidFill>
                  <a:schemeClr val="accent1">
                    <a:lumMod val="75000"/>
                  </a:schemeClr>
                </a:solidFill>
              </a:rPr>
              <a:t> 24/25</a:t>
            </a:r>
          </a:p>
          <a:p>
            <a:r>
              <a:rPr lang="sv-SE" dirty="0" err="1">
                <a:solidFill>
                  <a:schemeClr val="accent1">
                    <a:lumMod val="75000"/>
                  </a:schemeClr>
                </a:solidFill>
              </a:rPr>
              <a:t>Träningstöjor</a:t>
            </a:r>
            <a:r>
              <a:rPr lang="sv-SE" dirty="0">
                <a:solidFill>
                  <a:schemeClr val="accent1">
                    <a:lumMod val="75000"/>
                  </a:schemeClr>
                </a:solidFill>
              </a:rPr>
              <a:t>, Matchtröjor</a:t>
            </a:r>
          </a:p>
          <a:p>
            <a:r>
              <a:rPr lang="sv-SE" dirty="0">
                <a:solidFill>
                  <a:schemeClr val="accent1">
                    <a:lumMod val="75000"/>
                  </a:schemeClr>
                </a:solidFill>
              </a:rPr>
              <a:t>Diskussion</a:t>
            </a:r>
          </a:p>
          <a:p>
            <a:r>
              <a:rPr lang="sv-SE" dirty="0">
                <a:solidFill>
                  <a:schemeClr val="accent1">
                    <a:lumMod val="75000"/>
                  </a:schemeClr>
                </a:solidFill>
              </a:rPr>
              <a:t>Lagnamn? </a:t>
            </a:r>
          </a:p>
          <a:p>
            <a:endParaRPr lang="sv-SE" dirty="0">
              <a:solidFill>
                <a:schemeClr val="accent1">
                  <a:lumMod val="75000"/>
                </a:schemeClr>
              </a:solidFill>
            </a:endParaRPr>
          </a:p>
        </p:txBody>
      </p:sp>
    </p:spTree>
    <p:extLst>
      <p:ext uri="{BB962C8B-B14F-4D97-AF65-F5344CB8AC3E}">
        <p14:creationId xmlns:p14="http://schemas.microsoft.com/office/powerpoint/2010/main" val="484368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45DAA6-0D0A-0F07-6972-05F4E842C26C}"/>
              </a:ext>
            </a:extLst>
          </p:cNvPr>
          <p:cNvSpPr>
            <a:spLocks noGrp="1"/>
          </p:cNvSpPr>
          <p:nvPr>
            <p:ph type="title"/>
          </p:nvPr>
        </p:nvSpPr>
        <p:spPr/>
        <p:txBody>
          <a:bodyPr/>
          <a:lstStyle/>
          <a:p>
            <a:r>
              <a:rPr lang="sv-SE" dirty="0">
                <a:solidFill>
                  <a:schemeClr val="accent1">
                    <a:lumMod val="75000"/>
                  </a:schemeClr>
                </a:solidFill>
              </a:rPr>
              <a:t>Laget runt</a:t>
            </a:r>
          </a:p>
        </p:txBody>
      </p:sp>
      <p:sp>
        <p:nvSpPr>
          <p:cNvPr id="3" name="Platshållare för innehåll 2">
            <a:extLst>
              <a:ext uri="{FF2B5EF4-FFF2-40B4-BE49-F238E27FC236}">
                <a16:creationId xmlns:a16="http://schemas.microsoft.com/office/drawing/2014/main" id="{6CB247C9-2627-BEC3-BA62-21FB3911411F}"/>
              </a:ext>
            </a:extLst>
          </p:cNvPr>
          <p:cNvSpPr>
            <a:spLocks noGrp="1"/>
          </p:cNvSpPr>
          <p:nvPr>
            <p:ph idx="1"/>
          </p:nvPr>
        </p:nvSpPr>
        <p:spPr/>
        <p:txBody>
          <a:bodyPr/>
          <a:lstStyle/>
          <a:p>
            <a:r>
              <a:rPr lang="sv-SE" dirty="0">
                <a:solidFill>
                  <a:schemeClr val="accent1">
                    <a:lumMod val="75000"/>
                  </a:schemeClr>
                </a:solidFill>
              </a:rPr>
              <a:t>Presentation</a:t>
            </a:r>
          </a:p>
          <a:p>
            <a:endParaRPr lang="sv-SE" dirty="0">
              <a:solidFill>
                <a:schemeClr val="accent1">
                  <a:lumMod val="75000"/>
                </a:schemeClr>
              </a:solidFill>
            </a:endParaRPr>
          </a:p>
        </p:txBody>
      </p:sp>
    </p:spTree>
    <p:extLst>
      <p:ext uri="{BB962C8B-B14F-4D97-AF65-F5344CB8AC3E}">
        <p14:creationId xmlns:p14="http://schemas.microsoft.com/office/powerpoint/2010/main" val="1596846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05F0AE-FA26-01E3-1C7C-57B4EAE24069}"/>
              </a:ext>
            </a:extLst>
          </p:cNvPr>
          <p:cNvSpPr>
            <a:spLocks noGrp="1"/>
          </p:cNvSpPr>
          <p:nvPr>
            <p:ph type="title"/>
          </p:nvPr>
        </p:nvSpPr>
        <p:spPr/>
        <p:txBody>
          <a:bodyPr/>
          <a:lstStyle/>
          <a:p>
            <a:r>
              <a:rPr lang="sv-SE" dirty="0">
                <a:solidFill>
                  <a:schemeClr val="accent1">
                    <a:lumMod val="75000"/>
                  </a:schemeClr>
                </a:solidFill>
              </a:rPr>
              <a:t>MHF Rek-Hockey</a:t>
            </a:r>
          </a:p>
        </p:txBody>
      </p:sp>
      <p:sp>
        <p:nvSpPr>
          <p:cNvPr id="3" name="Platshållare för innehåll 2">
            <a:extLst>
              <a:ext uri="{FF2B5EF4-FFF2-40B4-BE49-F238E27FC236}">
                <a16:creationId xmlns:a16="http://schemas.microsoft.com/office/drawing/2014/main" id="{69FBE7E7-4FA8-0ED5-B0AF-D0345A81A959}"/>
              </a:ext>
            </a:extLst>
          </p:cNvPr>
          <p:cNvSpPr>
            <a:spLocks noGrp="1"/>
          </p:cNvSpPr>
          <p:nvPr>
            <p:ph idx="1"/>
          </p:nvPr>
        </p:nvSpPr>
        <p:spPr>
          <a:xfrm>
            <a:off x="838200" y="1825625"/>
            <a:ext cx="5494506" cy="4351338"/>
          </a:xfrm>
        </p:spPr>
        <p:txBody>
          <a:bodyPr>
            <a:normAutofit fontScale="70000" lnSpcReduction="20000"/>
          </a:bodyPr>
          <a:lstStyle/>
          <a:p>
            <a:pPr marL="0" indent="0">
              <a:buNone/>
            </a:pPr>
            <a:r>
              <a:rPr lang="sv-SE" b="1" dirty="0">
                <a:solidFill>
                  <a:schemeClr val="accent1">
                    <a:lumMod val="75000"/>
                  </a:schemeClr>
                </a:solidFill>
              </a:rPr>
              <a:t>Detta är ”Lagnamn”</a:t>
            </a:r>
          </a:p>
          <a:p>
            <a:pPr marL="514350" indent="-514350">
              <a:buFont typeface="+mj-lt"/>
              <a:buAutoNum type="arabicPeriod"/>
            </a:pPr>
            <a:r>
              <a:rPr lang="sv-SE" sz="2000" b="1" dirty="0">
                <a:solidFill>
                  <a:schemeClr val="accent1">
                    <a:lumMod val="75000"/>
                  </a:schemeClr>
                </a:solidFill>
              </a:rPr>
              <a:t>Häng på</a:t>
            </a:r>
            <a:br>
              <a:rPr lang="sv-SE" sz="2000" dirty="0">
                <a:solidFill>
                  <a:schemeClr val="accent1">
                    <a:lumMod val="75000"/>
                  </a:schemeClr>
                </a:solidFill>
              </a:rPr>
            </a:br>
            <a:br>
              <a:rPr lang="sv-SE" sz="2000" dirty="0">
                <a:solidFill>
                  <a:schemeClr val="accent1">
                    <a:lumMod val="75000"/>
                  </a:schemeClr>
                </a:solidFill>
              </a:rPr>
            </a:br>
            <a:r>
              <a:rPr lang="sv-SE" sz="2000" dirty="0">
                <a:solidFill>
                  <a:schemeClr val="accent1">
                    <a:lumMod val="75000"/>
                  </a:schemeClr>
                </a:solidFill>
              </a:rPr>
              <a:t>Du vill lira hockey men tycker att veteranligan har för hög nivå eller att du vill ha ett lite lugnare tempo och avslappnad hockeymiljö.</a:t>
            </a:r>
            <a:br>
              <a:rPr lang="sv-SE" sz="2000" dirty="0">
                <a:solidFill>
                  <a:schemeClr val="accent1">
                    <a:lumMod val="75000"/>
                  </a:schemeClr>
                </a:solidFill>
              </a:rPr>
            </a:br>
            <a:br>
              <a:rPr lang="sv-SE" sz="2000" dirty="0">
                <a:solidFill>
                  <a:schemeClr val="accent1">
                    <a:lumMod val="75000"/>
                  </a:schemeClr>
                </a:solidFill>
              </a:rPr>
            </a:br>
            <a:endParaRPr lang="sv-SE" sz="2000" dirty="0">
              <a:solidFill>
                <a:schemeClr val="accent1">
                  <a:lumMod val="75000"/>
                </a:schemeClr>
              </a:solidFill>
            </a:endParaRPr>
          </a:p>
          <a:p>
            <a:pPr marL="514350" indent="-514350">
              <a:buFont typeface="+mj-lt"/>
              <a:buAutoNum type="arabicPeriod"/>
            </a:pPr>
            <a:r>
              <a:rPr lang="sv-SE" sz="2000" b="1" dirty="0">
                <a:solidFill>
                  <a:schemeClr val="accent1">
                    <a:lumMod val="75000"/>
                  </a:schemeClr>
                </a:solidFill>
              </a:rPr>
              <a:t>Börja träna</a:t>
            </a:r>
            <a:br>
              <a:rPr lang="sv-SE" sz="2000" dirty="0">
                <a:solidFill>
                  <a:schemeClr val="accent1">
                    <a:lumMod val="75000"/>
                  </a:schemeClr>
                </a:solidFill>
              </a:rPr>
            </a:br>
            <a:br>
              <a:rPr lang="sv-SE" sz="2000" dirty="0">
                <a:solidFill>
                  <a:schemeClr val="accent1">
                    <a:lumMod val="75000"/>
                  </a:schemeClr>
                </a:solidFill>
              </a:rPr>
            </a:br>
            <a:r>
              <a:rPr lang="sv-SE" sz="2000" dirty="0">
                <a:solidFill>
                  <a:schemeClr val="accent1">
                    <a:lumMod val="75000"/>
                  </a:schemeClr>
                </a:solidFill>
              </a:rPr>
              <a:t>Vi har kul och bränner kalorier tillsammans. Visst är vi på lite olika nivå och skicklighet, men vi passar och peppar varandra oavsett nivå.</a:t>
            </a:r>
            <a:br>
              <a:rPr lang="sv-SE" sz="2000" dirty="0">
                <a:solidFill>
                  <a:schemeClr val="accent1">
                    <a:lumMod val="75000"/>
                  </a:schemeClr>
                </a:solidFill>
              </a:rPr>
            </a:br>
            <a:br>
              <a:rPr lang="sv-SE" sz="2000" dirty="0">
                <a:solidFill>
                  <a:schemeClr val="accent1">
                    <a:lumMod val="75000"/>
                  </a:schemeClr>
                </a:solidFill>
              </a:rPr>
            </a:br>
            <a:br>
              <a:rPr lang="sv-SE" sz="2000" dirty="0">
                <a:solidFill>
                  <a:schemeClr val="accent1">
                    <a:lumMod val="75000"/>
                  </a:schemeClr>
                </a:solidFill>
              </a:rPr>
            </a:br>
            <a:endParaRPr lang="sv-SE" sz="2000" dirty="0">
              <a:solidFill>
                <a:schemeClr val="accent1">
                  <a:lumMod val="75000"/>
                </a:schemeClr>
              </a:solidFill>
            </a:endParaRPr>
          </a:p>
          <a:p>
            <a:pPr marL="514350" indent="-514350">
              <a:buFont typeface="+mj-lt"/>
              <a:buAutoNum type="arabicPeriod"/>
            </a:pPr>
            <a:r>
              <a:rPr lang="sv-SE" sz="2000" b="1" dirty="0">
                <a:solidFill>
                  <a:schemeClr val="accent1">
                    <a:lumMod val="75000"/>
                  </a:schemeClr>
                </a:solidFill>
              </a:rPr>
              <a:t>Utvecklas</a:t>
            </a:r>
            <a:br>
              <a:rPr lang="sv-SE" sz="2000" dirty="0">
                <a:solidFill>
                  <a:schemeClr val="accent1">
                    <a:lumMod val="75000"/>
                  </a:schemeClr>
                </a:solidFill>
              </a:rPr>
            </a:br>
            <a:r>
              <a:rPr lang="sv-SE" sz="2000" dirty="0">
                <a:solidFill>
                  <a:schemeClr val="accent1">
                    <a:lumMod val="75000"/>
                  </a:schemeClr>
                </a:solidFill>
              </a:rPr>
              <a:t>Vi blandar träning och övningar med interna matcher. 2024/25 är målet att de som vill ska kunna match mot andra lag i denna Rek-Hockey liga. </a:t>
            </a:r>
          </a:p>
          <a:p>
            <a:pPr marL="0" indent="0">
              <a:buNone/>
            </a:pPr>
            <a:br>
              <a:rPr lang="sv-SE" dirty="0">
                <a:solidFill>
                  <a:schemeClr val="accent1">
                    <a:lumMod val="75000"/>
                  </a:schemeClr>
                </a:solidFill>
              </a:rPr>
            </a:br>
            <a:endParaRPr lang="sv-SE" dirty="0">
              <a:solidFill>
                <a:schemeClr val="accent1">
                  <a:lumMod val="75000"/>
                </a:schemeClr>
              </a:solidFill>
            </a:endParaRPr>
          </a:p>
        </p:txBody>
      </p:sp>
      <p:sp>
        <p:nvSpPr>
          <p:cNvPr id="4" name="Platshållare för innehåll 2">
            <a:extLst>
              <a:ext uri="{FF2B5EF4-FFF2-40B4-BE49-F238E27FC236}">
                <a16:creationId xmlns:a16="http://schemas.microsoft.com/office/drawing/2014/main" id="{EEFA7467-F37B-8527-E0D5-279FF458A6FF}"/>
              </a:ext>
            </a:extLst>
          </p:cNvPr>
          <p:cNvSpPr txBox="1">
            <a:spLocks/>
          </p:cNvSpPr>
          <p:nvPr/>
        </p:nvSpPr>
        <p:spPr>
          <a:xfrm>
            <a:off x="6332706" y="1848390"/>
            <a:ext cx="5494506" cy="435133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solidFill>
                  <a:schemeClr val="accent1">
                    <a:lumMod val="75000"/>
                  </a:schemeClr>
                </a:solidFill>
              </a:rPr>
              <a:t>Vad krävs för att spela med ”Lagnamn”</a:t>
            </a:r>
          </a:p>
          <a:p>
            <a:pPr marL="0" indent="0">
              <a:buFont typeface="Arial" panose="020B0604020202020204" pitchFamily="34" charset="0"/>
              <a:buNone/>
            </a:pPr>
            <a:r>
              <a:rPr lang="sv-SE" sz="2300" dirty="0">
                <a:solidFill>
                  <a:schemeClr val="accent1">
                    <a:lumMod val="75000"/>
                  </a:schemeClr>
                </a:solidFill>
              </a:rPr>
              <a:t>För att få träna och spela i ”Lagnamn” krävs egentligen inga förkunskaper men det är önskvärt att du kan ta fart och åka framåt, svänga och bromsa.</a:t>
            </a:r>
            <a:br>
              <a:rPr lang="sv-SE" sz="2300" dirty="0">
                <a:solidFill>
                  <a:schemeClr val="accent1">
                    <a:lumMod val="75000"/>
                  </a:schemeClr>
                </a:solidFill>
              </a:rPr>
            </a:br>
            <a:br>
              <a:rPr lang="sv-SE" sz="2300" dirty="0">
                <a:solidFill>
                  <a:schemeClr val="accent1">
                    <a:lumMod val="75000"/>
                  </a:schemeClr>
                </a:solidFill>
              </a:rPr>
            </a:br>
            <a:r>
              <a:rPr lang="sv-SE" sz="2300" dirty="0">
                <a:solidFill>
                  <a:schemeClr val="accent1">
                    <a:lumMod val="75000"/>
                  </a:schemeClr>
                </a:solidFill>
              </a:rPr>
              <a:t>Full utrustning inkl. halsskydd är ett måste för att MHF försäkring ska gälla. Galler på hjälm rekommenderas. </a:t>
            </a:r>
            <a:br>
              <a:rPr lang="sv-SE" sz="2300" dirty="0">
                <a:solidFill>
                  <a:schemeClr val="accent1">
                    <a:lumMod val="75000"/>
                  </a:schemeClr>
                </a:solidFill>
              </a:rPr>
            </a:br>
            <a:br>
              <a:rPr lang="sv-SE" sz="2300" dirty="0">
                <a:solidFill>
                  <a:schemeClr val="accent1">
                    <a:lumMod val="75000"/>
                  </a:schemeClr>
                </a:solidFill>
              </a:rPr>
            </a:br>
            <a:r>
              <a:rPr lang="sv-SE" sz="2300" dirty="0">
                <a:solidFill>
                  <a:schemeClr val="accent1">
                    <a:lumMod val="75000"/>
                  </a:schemeClr>
                </a:solidFill>
              </a:rPr>
              <a:t>Vi tacklas inte men hockey är ändå en fysisk sport så viss närkontakt är oundvikligt och det händer att virriga spelare krockar när det är som roligast.</a:t>
            </a:r>
            <a:br>
              <a:rPr lang="sv-SE" sz="2300" dirty="0">
                <a:solidFill>
                  <a:schemeClr val="accent1">
                    <a:lumMod val="75000"/>
                  </a:schemeClr>
                </a:solidFill>
              </a:rPr>
            </a:br>
            <a:br>
              <a:rPr lang="sv-SE" sz="2300" dirty="0">
                <a:solidFill>
                  <a:schemeClr val="accent1">
                    <a:lumMod val="75000"/>
                  </a:schemeClr>
                </a:solidFill>
              </a:rPr>
            </a:br>
            <a:r>
              <a:rPr lang="sv-SE" sz="2300" dirty="0">
                <a:solidFill>
                  <a:schemeClr val="accent1">
                    <a:lumMod val="75000"/>
                  </a:schemeClr>
                </a:solidFill>
              </a:rPr>
              <a:t>Har man nyligen varit aktiv hockeyspelare så är man troligtvis för bra och skulle ha det roligare i ett veteranlag.</a:t>
            </a:r>
            <a:br>
              <a:rPr lang="sv-SE" sz="2300" dirty="0">
                <a:solidFill>
                  <a:schemeClr val="accent1">
                    <a:lumMod val="75000"/>
                  </a:schemeClr>
                </a:solidFill>
              </a:rPr>
            </a:br>
            <a:endParaRPr lang="sv-SE" sz="2300" dirty="0">
              <a:solidFill>
                <a:schemeClr val="accent1">
                  <a:lumMod val="75000"/>
                </a:schemeClr>
              </a:solidFill>
            </a:endParaRPr>
          </a:p>
        </p:txBody>
      </p:sp>
    </p:spTree>
    <p:extLst>
      <p:ext uri="{BB962C8B-B14F-4D97-AF65-F5344CB8AC3E}">
        <p14:creationId xmlns:p14="http://schemas.microsoft.com/office/powerpoint/2010/main" val="1829003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3A4F99-7F75-07FD-6D7F-1136C0A28168}"/>
              </a:ext>
            </a:extLst>
          </p:cNvPr>
          <p:cNvSpPr>
            <a:spLocks noGrp="1"/>
          </p:cNvSpPr>
          <p:nvPr>
            <p:ph type="title"/>
          </p:nvPr>
        </p:nvSpPr>
        <p:spPr/>
        <p:txBody>
          <a:bodyPr/>
          <a:lstStyle/>
          <a:p>
            <a:r>
              <a:rPr lang="sv-SE" dirty="0">
                <a:solidFill>
                  <a:schemeClr val="accent1">
                    <a:lumMod val="75000"/>
                  </a:schemeClr>
                </a:solidFill>
              </a:rPr>
              <a:t>Kostnader</a:t>
            </a:r>
          </a:p>
        </p:txBody>
      </p:sp>
      <p:sp>
        <p:nvSpPr>
          <p:cNvPr id="3" name="Platshållare för innehåll 2">
            <a:extLst>
              <a:ext uri="{FF2B5EF4-FFF2-40B4-BE49-F238E27FC236}">
                <a16:creationId xmlns:a16="http://schemas.microsoft.com/office/drawing/2014/main" id="{615356C6-F22D-6A36-29C3-0E53EF0EB1F4}"/>
              </a:ext>
            </a:extLst>
          </p:cNvPr>
          <p:cNvSpPr>
            <a:spLocks noGrp="1"/>
          </p:cNvSpPr>
          <p:nvPr>
            <p:ph idx="1"/>
          </p:nvPr>
        </p:nvSpPr>
        <p:spPr>
          <a:xfrm>
            <a:off x="838200" y="1517515"/>
            <a:ext cx="10515600" cy="4659448"/>
          </a:xfrm>
        </p:spPr>
        <p:txBody>
          <a:bodyPr>
            <a:normAutofit fontScale="55000" lnSpcReduction="20000"/>
          </a:bodyPr>
          <a:lstStyle/>
          <a:p>
            <a:r>
              <a:rPr lang="sv-SE" dirty="0">
                <a:solidFill>
                  <a:schemeClr val="accent1">
                    <a:lumMod val="75000"/>
                  </a:schemeClr>
                </a:solidFill>
              </a:rPr>
              <a:t>Medlemsavgift 350:-. Spelare registreras i TSM och man får en rekreationslicens.</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Istid max 600:-/timme</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(Valbart) Hundra (100) puckar 2000:- (engångskostnad). Har vi egna så tar vi det.</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(Valbart) Slipkostnad 3000:-/säsong (veteraner) vid max 25 spelare i laget. Max 6000:-/säsong vid 40 spelare.</a:t>
            </a:r>
            <a:br>
              <a:rPr lang="sv-SE" dirty="0">
                <a:solidFill>
                  <a:schemeClr val="accent1">
                    <a:lumMod val="75000"/>
                  </a:schemeClr>
                </a:solidFill>
              </a:rPr>
            </a:br>
            <a:endParaRPr lang="sv-SE" dirty="0">
              <a:solidFill>
                <a:schemeClr val="accent1">
                  <a:lumMod val="75000"/>
                </a:schemeClr>
              </a:solidFill>
            </a:endParaRPr>
          </a:p>
          <a:p>
            <a:r>
              <a:rPr lang="sv-SE" dirty="0" err="1">
                <a:solidFill>
                  <a:schemeClr val="accent1">
                    <a:lumMod val="75000"/>
                  </a:schemeClr>
                </a:solidFill>
              </a:rPr>
              <a:t>Sportadmin</a:t>
            </a:r>
            <a:r>
              <a:rPr lang="sv-SE" dirty="0">
                <a:solidFill>
                  <a:schemeClr val="accent1">
                    <a:lumMod val="75000"/>
                  </a:schemeClr>
                </a:solidFill>
              </a:rPr>
              <a:t> 3500:-/säsong</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Lagförsäkring 1900:-</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Licenser/Försäkring 225:-/spelare</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(Valbart) Träningströja </a:t>
            </a:r>
            <a:r>
              <a:rPr lang="sv-SE" dirty="0" err="1">
                <a:solidFill>
                  <a:schemeClr val="accent1">
                    <a:lumMod val="75000"/>
                  </a:schemeClr>
                </a:solidFill>
              </a:rPr>
              <a:t>c.a</a:t>
            </a:r>
            <a:r>
              <a:rPr lang="sv-SE" dirty="0">
                <a:solidFill>
                  <a:schemeClr val="accent1">
                    <a:lumMod val="75000"/>
                  </a:schemeClr>
                </a:solidFill>
              </a:rPr>
              <a:t>. 330:-/spelare och färg. Varje spelare behöver 1 vit och en blå tröja. (engångskostnad)</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(Valbart) Damasker vita/blåa 650:-. Vi kan få köpa använda av MHF till bättre pris. (engångskostnad)</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Oförutsedda utgifter 3000:-</a:t>
            </a:r>
          </a:p>
        </p:txBody>
      </p:sp>
    </p:spTree>
    <p:extLst>
      <p:ext uri="{BB962C8B-B14F-4D97-AF65-F5344CB8AC3E}">
        <p14:creationId xmlns:p14="http://schemas.microsoft.com/office/powerpoint/2010/main" val="3528680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D04E49-CC93-41FF-A1C1-E42D4D41E18C}"/>
              </a:ext>
            </a:extLst>
          </p:cNvPr>
          <p:cNvSpPr>
            <a:spLocks noGrp="1"/>
          </p:cNvSpPr>
          <p:nvPr>
            <p:ph type="title"/>
          </p:nvPr>
        </p:nvSpPr>
        <p:spPr/>
        <p:txBody>
          <a:bodyPr/>
          <a:lstStyle/>
          <a:p>
            <a:r>
              <a:rPr lang="sv-SE" dirty="0">
                <a:solidFill>
                  <a:schemeClr val="tx2">
                    <a:lumMod val="90000"/>
                    <a:lumOff val="10000"/>
                  </a:schemeClr>
                </a:solidFill>
              </a:rPr>
              <a:t>Spelaravgift, Kalkylexempel (risk för fel)</a:t>
            </a:r>
          </a:p>
        </p:txBody>
      </p:sp>
      <p:pic>
        <p:nvPicPr>
          <p:cNvPr id="5" name="Platshållare för innehåll 4">
            <a:extLst>
              <a:ext uri="{FF2B5EF4-FFF2-40B4-BE49-F238E27FC236}">
                <a16:creationId xmlns:a16="http://schemas.microsoft.com/office/drawing/2014/main" id="{1477F005-0622-3780-1497-809AFDF2BA1A}"/>
              </a:ext>
            </a:extLst>
          </p:cNvPr>
          <p:cNvPicPr>
            <a:picLocks noGrp="1" noChangeAspect="1"/>
          </p:cNvPicPr>
          <p:nvPr>
            <p:ph idx="1"/>
          </p:nvPr>
        </p:nvPicPr>
        <p:blipFill>
          <a:blip r:embed="rId2"/>
          <a:stretch>
            <a:fillRect/>
          </a:stretch>
        </p:blipFill>
        <p:spPr>
          <a:xfrm>
            <a:off x="1454125" y="2024601"/>
            <a:ext cx="3458058" cy="3724795"/>
          </a:xfrm>
        </p:spPr>
      </p:pic>
      <p:pic>
        <p:nvPicPr>
          <p:cNvPr id="7" name="Bildobjekt 6">
            <a:extLst>
              <a:ext uri="{FF2B5EF4-FFF2-40B4-BE49-F238E27FC236}">
                <a16:creationId xmlns:a16="http://schemas.microsoft.com/office/drawing/2014/main" id="{D156CACE-61F9-2F11-638C-FFC5E9D870AD}"/>
              </a:ext>
            </a:extLst>
          </p:cNvPr>
          <p:cNvPicPr>
            <a:picLocks noChangeAspect="1"/>
          </p:cNvPicPr>
          <p:nvPr/>
        </p:nvPicPr>
        <p:blipFill>
          <a:blip r:embed="rId3"/>
          <a:stretch>
            <a:fillRect/>
          </a:stretch>
        </p:blipFill>
        <p:spPr>
          <a:xfrm>
            <a:off x="6802371" y="2024601"/>
            <a:ext cx="3515216" cy="3648584"/>
          </a:xfrm>
          <a:prstGeom prst="rect">
            <a:avLst/>
          </a:prstGeom>
        </p:spPr>
      </p:pic>
    </p:spTree>
    <p:extLst>
      <p:ext uri="{BB962C8B-B14F-4D97-AF65-F5344CB8AC3E}">
        <p14:creationId xmlns:p14="http://schemas.microsoft.com/office/powerpoint/2010/main" val="1999662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D47384-5B1D-CBD4-B4E2-F6BC2D9A19C4}"/>
              </a:ext>
            </a:extLst>
          </p:cNvPr>
          <p:cNvSpPr>
            <a:spLocks noGrp="1"/>
          </p:cNvSpPr>
          <p:nvPr>
            <p:ph type="title"/>
          </p:nvPr>
        </p:nvSpPr>
        <p:spPr/>
        <p:txBody>
          <a:bodyPr/>
          <a:lstStyle/>
          <a:p>
            <a:r>
              <a:rPr lang="sv-SE" dirty="0">
                <a:solidFill>
                  <a:schemeClr val="accent1">
                    <a:lumMod val="75000"/>
                  </a:schemeClr>
                </a:solidFill>
              </a:rPr>
              <a:t>Istider</a:t>
            </a:r>
          </a:p>
        </p:txBody>
      </p:sp>
      <p:sp>
        <p:nvSpPr>
          <p:cNvPr id="3" name="Platshållare för innehåll 2">
            <a:extLst>
              <a:ext uri="{FF2B5EF4-FFF2-40B4-BE49-F238E27FC236}">
                <a16:creationId xmlns:a16="http://schemas.microsoft.com/office/drawing/2014/main" id="{9FBB7047-B605-0767-0A50-774C47DE1A35}"/>
              </a:ext>
            </a:extLst>
          </p:cNvPr>
          <p:cNvSpPr>
            <a:spLocks noGrp="1"/>
          </p:cNvSpPr>
          <p:nvPr>
            <p:ph idx="1"/>
          </p:nvPr>
        </p:nvSpPr>
        <p:spPr/>
        <p:txBody>
          <a:bodyPr/>
          <a:lstStyle/>
          <a:p>
            <a:r>
              <a:rPr lang="sv-SE" dirty="0">
                <a:solidFill>
                  <a:schemeClr val="accent1">
                    <a:lumMod val="75000"/>
                  </a:schemeClr>
                </a:solidFill>
              </a:rPr>
              <a:t>Hur många ggr i veckan?</a:t>
            </a:r>
          </a:p>
          <a:p>
            <a:r>
              <a:rPr lang="sv-SE" dirty="0">
                <a:solidFill>
                  <a:schemeClr val="accent1">
                    <a:lumMod val="75000"/>
                  </a:schemeClr>
                </a:solidFill>
              </a:rPr>
              <a:t>Vilka veckodagar och eller helgdagar. Vi har inte allt för stor möjlighet att påverka detta.</a:t>
            </a:r>
          </a:p>
          <a:p>
            <a:r>
              <a:rPr lang="sv-SE" dirty="0">
                <a:solidFill>
                  <a:schemeClr val="accent1">
                    <a:lumMod val="75000"/>
                  </a:schemeClr>
                </a:solidFill>
              </a:rPr>
              <a:t>Träningstid? 50 minuter eller 1 timma och 20 minuter</a:t>
            </a:r>
          </a:p>
        </p:txBody>
      </p:sp>
    </p:spTree>
    <p:extLst>
      <p:ext uri="{BB962C8B-B14F-4D97-AF65-F5344CB8AC3E}">
        <p14:creationId xmlns:p14="http://schemas.microsoft.com/office/powerpoint/2010/main" val="2779804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C75295-BA82-D94C-6451-E7328CABFF34}"/>
              </a:ext>
            </a:extLst>
          </p:cNvPr>
          <p:cNvSpPr>
            <a:spLocks noGrp="1"/>
          </p:cNvSpPr>
          <p:nvPr>
            <p:ph type="title"/>
          </p:nvPr>
        </p:nvSpPr>
        <p:spPr/>
        <p:txBody>
          <a:bodyPr/>
          <a:lstStyle/>
          <a:p>
            <a:r>
              <a:rPr lang="sv-SE" dirty="0" err="1">
                <a:solidFill>
                  <a:schemeClr val="accent1">
                    <a:lumMod val="75000"/>
                  </a:schemeClr>
                </a:solidFill>
              </a:rPr>
              <a:t>Rekserien</a:t>
            </a:r>
            <a:r>
              <a:rPr lang="sv-SE" dirty="0">
                <a:solidFill>
                  <a:schemeClr val="accent1">
                    <a:lumMod val="75000"/>
                  </a:schemeClr>
                </a:solidFill>
              </a:rPr>
              <a:t> 24/25</a:t>
            </a:r>
          </a:p>
        </p:txBody>
      </p:sp>
      <p:sp>
        <p:nvSpPr>
          <p:cNvPr id="3" name="Platshållare för innehåll 2">
            <a:extLst>
              <a:ext uri="{FF2B5EF4-FFF2-40B4-BE49-F238E27FC236}">
                <a16:creationId xmlns:a16="http://schemas.microsoft.com/office/drawing/2014/main" id="{F3DBE3F6-D391-EABF-8B95-450CA6EBDF86}"/>
              </a:ext>
            </a:extLst>
          </p:cNvPr>
          <p:cNvSpPr>
            <a:spLocks noGrp="1"/>
          </p:cNvSpPr>
          <p:nvPr>
            <p:ph idx="1"/>
          </p:nvPr>
        </p:nvSpPr>
        <p:spPr/>
        <p:txBody>
          <a:bodyPr>
            <a:normAutofit fontScale="70000" lnSpcReduction="20000"/>
          </a:bodyPr>
          <a:lstStyle/>
          <a:p>
            <a:r>
              <a:rPr lang="sv-SE" dirty="0">
                <a:solidFill>
                  <a:schemeClr val="accent1">
                    <a:lumMod val="75000"/>
                  </a:schemeClr>
                </a:solidFill>
              </a:rPr>
              <a:t>6 lag (förutom MHF): Spånga </a:t>
            </a:r>
            <a:r>
              <a:rPr lang="sv-SE" dirty="0" err="1">
                <a:solidFill>
                  <a:schemeClr val="accent1">
                    <a:lumMod val="75000"/>
                  </a:schemeClr>
                </a:solidFill>
              </a:rPr>
              <a:t>Padres</a:t>
            </a:r>
            <a:r>
              <a:rPr lang="sv-SE" dirty="0">
                <a:solidFill>
                  <a:schemeClr val="accent1">
                    <a:lumMod val="75000"/>
                  </a:schemeClr>
                </a:solidFill>
              </a:rPr>
              <a:t>, Solna Underdogs, Sollentuna Late </a:t>
            </a:r>
            <a:r>
              <a:rPr lang="sv-SE" dirty="0" err="1">
                <a:solidFill>
                  <a:schemeClr val="accent1">
                    <a:lumMod val="75000"/>
                  </a:schemeClr>
                </a:solidFill>
              </a:rPr>
              <a:t>Bloomers</a:t>
            </a:r>
            <a:r>
              <a:rPr lang="sv-SE" dirty="0">
                <a:solidFill>
                  <a:schemeClr val="accent1">
                    <a:lumMod val="75000"/>
                  </a:schemeClr>
                </a:solidFill>
              </a:rPr>
              <a:t>, Tumba Rek, MB Rek, Upplands Väsby</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Alla möter alla: 10 matcher, 5 hemma, 5 borta</a:t>
            </a:r>
          </a:p>
          <a:p>
            <a:pPr lvl="1"/>
            <a:r>
              <a:rPr lang="sv-SE" dirty="0">
                <a:solidFill>
                  <a:schemeClr val="accent1">
                    <a:lumMod val="75000"/>
                  </a:schemeClr>
                </a:solidFill>
              </a:rPr>
              <a:t>1 match per tvåveckorsintervall</a:t>
            </a:r>
          </a:p>
          <a:p>
            <a:pPr lvl="1"/>
            <a:r>
              <a:rPr lang="sv-SE" dirty="0">
                <a:solidFill>
                  <a:schemeClr val="accent1">
                    <a:lumMod val="75000"/>
                  </a:schemeClr>
                </a:solidFill>
              </a:rPr>
              <a:t>Hemmalaget står för alla kostnader dvs istid 80 </a:t>
            </a:r>
            <a:r>
              <a:rPr lang="sv-SE" dirty="0" err="1">
                <a:solidFill>
                  <a:schemeClr val="accent1">
                    <a:lumMod val="75000"/>
                  </a:schemeClr>
                </a:solidFill>
              </a:rPr>
              <a:t>min+isvård</a:t>
            </a:r>
            <a:r>
              <a:rPr lang="sv-SE" dirty="0">
                <a:solidFill>
                  <a:schemeClr val="accent1">
                    <a:lumMod val="75000"/>
                  </a:schemeClr>
                </a:solidFill>
              </a:rPr>
              <a:t>, domare (minst 1), sekretariat (minst 2).</a:t>
            </a:r>
          </a:p>
          <a:p>
            <a:pPr lvl="1"/>
            <a:r>
              <a:rPr lang="sv-SE" dirty="0">
                <a:solidFill>
                  <a:schemeClr val="accent1">
                    <a:lumMod val="75000"/>
                  </a:schemeClr>
                </a:solidFill>
              </a:rPr>
              <a:t>Tid och plats meddelas motståndare minst en vecka i förväg</a:t>
            </a:r>
          </a:p>
          <a:p>
            <a:pPr lvl="1"/>
            <a:r>
              <a:rPr lang="sv-SE" dirty="0">
                <a:solidFill>
                  <a:schemeClr val="accent1">
                    <a:lumMod val="75000"/>
                  </a:schemeClr>
                </a:solidFill>
              </a:rPr>
              <a:t>Matchlängd 2x20 min</a:t>
            </a:r>
          </a:p>
          <a:p>
            <a:pPr lvl="1"/>
            <a:r>
              <a:rPr lang="sv-SE" dirty="0">
                <a:solidFill>
                  <a:schemeClr val="accent1">
                    <a:lumMod val="75000"/>
                  </a:schemeClr>
                </a:solidFill>
              </a:rPr>
              <a:t>Inga tacklingar, inga slagskott. Regelöverträdelser resulterar i 2 min utvisning</a:t>
            </a:r>
          </a:p>
          <a:p>
            <a:pPr lvl="1"/>
            <a:r>
              <a:rPr lang="sv-SE" dirty="0">
                <a:solidFill>
                  <a:schemeClr val="accent1">
                    <a:lumMod val="75000"/>
                  </a:schemeClr>
                </a:solidFill>
              </a:rPr>
              <a:t>Halsskydd obligatoriskt</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Serien administreras gemensamt av lagledarna</a:t>
            </a:r>
            <a:br>
              <a:rPr lang="sv-SE" dirty="0">
                <a:solidFill>
                  <a:schemeClr val="accent1">
                    <a:lumMod val="75000"/>
                  </a:schemeClr>
                </a:solidFill>
              </a:rPr>
            </a:br>
            <a:endParaRPr lang="sv-SE" dirty="0">
              <a:solidFill>
                <a:schemeClr val="accent1">
                  <a:lumMod val="75000"/>
                </a:schemeClr>
              </a:solidFill>
            </a:endParaRPr>
          </a:p>
          <a:p>
            <a:r>
              <a:rPr lang="sv-SE" dirty="0">
                <a:solidFill>
                  <a:schemeClr val="accent1">
                    <a:lumMod val="75000"/>
                  </a:schemeClr>
                </a:solidFill>
              </a:rPr>
              <a:t>Diskussioner förs med Stockholms ishockeyförbund samt Svenska ishockeyförbundet om att göra serien ”</a:t>
            </a:r>
            <a:r>
              <a:rPr lang="sv-SE" dirty="0" err="1">
                <a:solidFill>
                  <a:schemeClr val="accent1">
                    <a:lumMod val="75000"/>
                  </a:schemeClr>
                </a:solidFill>
              </a:rPr>
              <a:t>officiel</a:t>
            </a:r>
            <a:r>
              <a:rPr lang="sv-SE" dirty="0">
                <a:solidFill>
                  <a:schemeClr val="accent1">
                    <a:lumMod val="75000"/>
                  </a:schemeClr>
                </a:solidFill>
              </a:rPr>
              <a:t>” 25/26 </a:t>
            </a:r>
          </a:p>
          <a:p>
            <a:r>
              <a:rPr lang="sv-SE" dirty="0">
                <a:solidFill>
                  <a:schemeClr val="accent1">
                    <a:lumMod val="75000"/>
                  </a:schemeClr>
                </a:solidFill>
              </a:rPr>
              <a:t>Under hösten kan vi nog få till några träningsmatcher mot deltagande lag i serien.</a:t>
            </a:r>
          </a:p>
        </p:txBody>
      </p:sp>
    </p:spTree>
    <p:extLst>
      <p:ext uri="{BB962C8B-B14F-4D97-AF65-F5344CB8AC3E}">
        <p14:creationId xmlns:p14="http://schemas.microsoft.com/office/powerpoint/2010/main" val="1264989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853F99-7C17-4A31-8FA6-51A6B771387F}"/>
              </a:ext>
            </a:extLst>
          </p:cNvPr>
          <p:cNvSpPr>
            <a:spLocks noGrp="1"/>
          </p:cNvSpPr>
          <p:nvPr>
            <p:ph type="title"/>
          </p:nvPr>
        </p:nvSpPr>
        <p:spPr/>
        <p:txBody>
          <a:bodyPr/>
          <a:lstStyle/>
          <a:p>
            <a:r>
              <a:rPr lang="sv-SE" dirty="0">
                <a:solidFill>
                  <a:schemeClr val="tx2">
                    <a:lumMod val="90000"/>
                    <a:lumOff val="10000"/>
                  </a:schemeClr>
                </a:solidFill>
              </a:rPr>
              <a:t>Träningströjor, matchtröjor och damasker</a:t>
            </a:r>
          </a:p>
        </p:txBody>
      </p:sp>
      <p:sp>
        <p:nvSpPr>
          <p:cNvPr id="3" name="Platshållare för innehåll 2">
            <a:extLst>
              <a:ext uri="{FF2B5EF4-FFF2-40B4-BE49-F238E27FC236}">
                <a16:creationId xmlns:a16="http://schemas.microsoft.com/office/drawing/2014/main" id="{4C308B5A-047A-6087-A193-DBE707B470DA}"/>
              </a:ext>
            </a:extLst>
          </p:cNvPr>
          <p:cNvSpPr>
            <a:spLocks noGrp="1"/>
          </p:cNvSpPr>
          <p:nvPr>
            <p:ph idx="1"/>
          </p:nvPr>
        </p:nvSpPr>
        <p:spPr/>
        <p:txBody>
          <a:bodyPr>
            <a:normAutofit fontScale="92500" lnSpcReduction="20000"/>
          </a:bodyPr>
          <a:lstStyle/>
          <a:p>
            <a:r>
              <a:rPr lang="sv-SE" dirty="0">
                <a:solidFill>
                  <a:schemeClr val="tx2">
                    <a:lumMod val="90000"/>
                    <a:lumOff val="10000"/>
                  </a:schemeClr>
                </a:solidFill>
              </a:rPr>
              <a:t>Förslag att när vi köper in träningströjor så trycker vi namn och nummer på dom förutom all tryck som MHF vill att vi ska ha. Tror att kostnaden hamnar runt 330:-/tröja. Alltså 660:-/person för blå och vit tröja. Tröjorna använder vi både på träning och match.</a:t>
            </a:r>
            <a:br>
              <a:rPr lang="sv-SE" dirty="0">
                <a:solidFill>
                  <a:schemeClr val="tx2">
                    <a:lumMod val="90000"/>
                    <a:lumOff val="10000"/>
                  </a:schemeClr>
                </a:solidFill>
              </a:rPr>
            </a:br>
            <a:endParaRPr lang="sv-SE" dirty="0">
              <a:solidFill>
                <a:schemeClr val="tx2">
                  <a:lumMod val="90000"/>
                  <a:lumOff val="10000"/>
                </a:schemeClr>
              </a:solidFill>
            </a:endParaRPr>
          </a:p>
          <a:p>
            <a:r>
              <a:rPr lang="sv-SE" dirty="0">
                <a:solidFill>
                  <a:schemeClr val="tx2">
                    <a:lumMod val="90000"/>
                    <a:lumOff val="10000"/>
                  </a:schemeClr>
                </a:solidFill>
              </a:rPr>
              <a:t>Förslag att köpa begagnade damasker av MHF till ett bra pris. Nya kostar dom 650:- för hemma och borta.</a:t>
            </a:r>
            <a:br>
              <a:rPr lang="sv-SE" dirty="0">
                <a:solidFill>
                  <a:schemeClr val="tx2">
                    <a:lumMod val="90000"/>
                    <a:lumOff val="10000"/>
                  </a:schemeClr>
                </a:solidFill>
              </a:rPr>
            </a:br>
            <a:endParaRPr lang="sv-SE" dirty="0">
              <a:solidFill>
                <a:schemeClr val="tx2">
                  <a:lumMod val="90000"/>
                  <a:lumOff val="10000"/>
                </a:schemeClr>
              </a:solidFill>
            </a:endParaRPr>
          </a:p>
          <a:p>
            <a:r>
              <a:rPr lang="sv-SE" dirty="0">
                <a:solidFill>
                  <a:schemeClr val="tx2">
                    <a:lumMod val="90000"/>
                    <a:lumOff val="10000"/>
                  </a:schemeClr>
                </a:solidFill>
              </a:rPr>
              <a:t>Alternativt köpa nya hemma och bortaställ. Kostar </a:t>
            </a:r>
            <a:r>
              <a:rPr lang="sv-SE" dirty="0" err="1">
                <a:solidFill>
                  <a:schemeClr val="tx2">
                    <a:lumMod val="90000"/>
                    <a:lumOff val="10000"/>
                  </a:schemeClr>
                </a:solidFill>
              </a:rPr>
              <a:t>c.a</a:t>
            </a:r>
            <a:r>
              <a:rPr lang="sv-SE" dirty="0">
                <a:solidFill>
                  <a:schemeClr val="tx2">
                    <a:lumMod val="90000"/>
                    <a:lumOff val="10000"/>
                  </a:schemeClr>
                </a:solidFill>
              </a:rPr>
              <a:t> 1500:- per ställ.  Osäker på om damasker ingår i det priset. Sen tillkommer namnskylt som jag inte har pris på.</a:t>
            </a:r>
            <a:br>
              <a:rPr lang="sv-SE" dirty="0">
                <a:solidFill>
                  <a:schemeClr val="tx2">
                    <a:lumMod val="90000"/>
                    <a:lumOff val="10000"/>
                  </a:schemeClr>
                </a:solidFill>
              </a:rPr>
            </a:br>
            <a:endParaRPr lang="sv-SE" dirty="0">
              <a:solidFill>
                <a:schemeClr val="tx2">
                  <a:lumMod val="90000"/>
                  <a:lumOff val="10000"/>
                </a:schemeClr>
              </a:solidFill>
            </a:endParaRPr>
          </a:p>
          <a:p>
            <a:r>
              <a:rPr lang="sv-SE" dirty="0">
                <a:solidFill>
                  <a:schemeClr val="tx2">
                    <a:lumMod val="90000"/>
                    <a:lumOff val="10000"/>
                  </a:schemeClr>
                </a:solidFill>
              </a:rPr>
              <a:t>Återkommer om önskemål om nummer och namn på tröja.</a:t>
            </a:r>
          </a:p>
        </p:txBody>
      </p:sp>
    </p:spTree>
    <p:extLst>
      <p:ext uri="{BB962C8B-B14F-4D97-AF65-F5344CB8AC3E}">
        <p14:creationId xmlns:p14="http://schemas.microsoft.com/office/powerpoint/2010/main" val="2208614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1D3F61-F9A5-48B1-6E8C-C929157DC107}"/>
              </a:ext>
            </a:extLst>
          </p:cNvPr>
          <p:cNvSpPr>
            <a:spLocks noGrp="1"/>
          </p:cNvSpPr>
          <p:nvPr>
            <p:ph type="title"/>
          </p:nvPr>
        </p:nvSpPr>
        <p:spPr/>
        <p:txBody>
          <a:bodyPr/>
          <a:lstStyle/>
          <a:p>
            <a:r>
              <a:rPr lang="sv-SE" dirty="0">
                <a:solidFill>
                  <a:schemeClr val="tx2">
                    <a:lumMod val="90000"/>
                    <a:lumOff val="10000"/>
                  </a:schemeClr>
                </a:solidFill>
              </a:rPr>
              <a:t>Diskussion</a:t>
            </a:r>
          </a:p>
        </p:txBody>
      </p:sp>
      <p:sp>
        <p:nvSpPr>
          <p:cNvPr id="3" name="Platshållare för innehåll 2">
            <a:extLst>
              <a:ext uri="{FF2B5EF4-FFF2-40B4-BE49-F238E27FC236}">
                <a16:creationId xmlns:a16="http://schemas.microsoft.com/office/drawing/2014/main" id="{08B02869-6279-F32D-CFE5-1E46D5A55E9F}"/>
              </a:ext>
            </a:extLst>
          </p:cNvPr>
          <p:cNvSpPr>
            <a:spLocks noGrp="1"/>
          </p:cNvSpPr>
          <p:nvPr>
            <p:ph idx="1"/>
          </p:nvPr>
        </p:nvSpPr>
        <p:spPr/>
        <p:txBody>
          <a:bodyPr/>
          <a:lstStyle/>
          <a:p>
            <a:r>
              <a:rPr lang="sv-SE" dirty="0">
                <a:solidFill>
                  <a:schemeClr val="tx2">
                    <a:lumMod val="90000"/>
                    <a:lumOff val="10000"/>
                  </a:schemeClr>
                </a:solidFill>
              </a:rPr>
              <a:t>Upplägg träning/match</a:t>
            </a:r>
          </a:p>
          <a:p>
            <a:r>
              <a:rPr lang="sv-SE" dirty="0">
                <a:solidFill>
                  <a:schemeClr val="tx2">
                    <a:lumMod val="90000"/>
                    <a:lumOff val="10000"/>
                  </a:schemeClr>
                </a:solidFill>
              </a:rPr>
              <a:t>Ska vi vara med? Sikta på Våren 2025?</a:t>
            </a:r>
          </a:p>
          <a:p>
            <a:r>
              <a:rPr lang="sv-SE" dirty="0">
                <a:solidFill>
                  <a:schemeClr val="tx2">
                    <a:lumMod val="90000"/>
                    <a:lumOff val="10000"/>
                  </a:schemeClr>
                </a:solidFill>
              </a:rPr>
              <a:t>Lagnamn</a:t>
            </a:r>
          </a:p>
          <a:p>
            <a:pPr lvl="1"/>
            <a:r>
              <a:rPr lang="sv-SE" dirty="0">
                <a:solidFill>
                  <a:schemeClr val="tx2">
                    <a:lumMod val="90000"/>
                    <a:lumOff val="10000"/>
                  </a:schemeClr>
                </a:solidFill>
              </a:rPr>
              <a:t>Vad ska vi heta? </a:t>
            </a:r>
          </a:p>
          <a:p>
            <a:pPr lvl="1"/>
            <a:r>
              <a:rPr lang="sv-SE" dirty="0">
                <a:solidFill>
                  <a:schemeClr val="tx2">
                    <a:lumMod val="90000"/>
                    <a:lumOff val="10000"/>
                  </a:schemeClr>
                </a:solidFill>
              </a:rPr>
              <a:t>Några bra förslag?</a:t>
            </a:r>
          </a:p>
          <a:p>
            <a:pPr lvl="1"/>
            <a:r>
              <a:rPr lang="sv-SE" dirty="0">
                <a:solidFill>
                  <a:schemeClr val="tx2">
                    <a:lumMod val="90000"/>
                    <a:lumOff val="10000"/>
                  </a:schemeClr>
                </a:solidFill>
              </a:rPr>
              <a:t>Omröstning på </a:t>
            </a:r>
            <a:r>
              <a:rPr lang="sv-SE" dirty="0" err="1">
                <a:solidFill>
                  <a:schemeClr val="tx2">
                    <a:lumMod val="90000"/>
                    <a:lumOff val="10000"/>
                  </a:schemeClr>
                </a:solidFill>
              </a:rPr>
              <a:t>WhatApp</a:t>
            </a:r>
            <a:r>
              <a:rPr lang="sv-SE" dirty="0">
                <a:solidFill>
                  <a:schemeClr val="tx2">
                    <a:lumMod val="90000"/>
                    <a:lumOff val="10000"/>
                  </a:schemeClr>
                </a:solidFill>
              </a:rPr>
              <a:t>!?</a:t>
            </a:r>
          </a:p>
          <a:p>
            <a:endParaRPr lang="sv-SE" dirty="0">
              <a:solidFill>
                <a:schemeClr val="tx2">
                  <a:lumMod val="90000"/>
                  <a:lumOff val="10000"/>
                </a:schemeClr>
              </a:solidFill>
            </a:endParaRPr>
          </a:p>
          <a:p>
            <a:endParaRPr lang="sv-SE" dirty="0">
              <a:solidFill>
                <a:schemeClr val="tx2">
                  <a:lumMod val="90000"/>
                  <a:lumOff val="10000"/>
                </a:schemeClr>
              </a:solidFill>
            </a:endParaRPr>
          </a:p>
        </p:txBody>
      </p:sp>
    </p:spTree>
    <p:extLst>
      <p:ext uri="{BB962C8B-B14F-4D97-AF65-F5344CB8AC3E}">
        <p14:creationId xmlns:p14="http://schemas.microsoft.com/office/powerpoint/2010/main" val="218292454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248</TotalTime>
  <Words>718</Words>
  <Application>Microsoft Office PowerPoint</Application>
  <PresentationFormat>Bredbild</PresentationFormat>
  <Paragraphs>62</Paragraphs>
  <Slides>10</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10</vt:i4>
      </vt:variant>
    </vt:vector>
  </HeadingPairs>
  <TitlesOfParts>
    <vt:vector size="14" baseType="lpstr">
      <vt:lpstr>Aptos</vt:lpstr>
      <vt:lpstr>Aptos Display</vt:lpstr>
      <vt:lpstr>Arial</vt:lpstr>
      <vt:lpstr>Office-tema</vt:lpstr>
      <vt:lpstr>MHF ”Lagnamn”</vt:lpstr>
      <vt:lpstr>Agenda</vt:lpstr>
      <vt:lpstr>Laget runt</vt:lpstr>
      <vt:lpstr>MHF Rek-Hockey</vt:lpstr>
      <vt:lpstr>Kostnader</vt:lpstr>
      <vt:lpstr>Spelaravgift, Kalkylexempel (risk för fel)</vt:lpstr>
      <vt:lpstr>Istider</vt:lpstr>
      <vt:lpstr>Rekserien 24/25</vt:lpstr>
      <vt:lpstr>Träningströjor, matchtröjor och damasker</vt:lpstr>
      <vt:lpstr>Diskussion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Anders Qvarfordt</dc:creator>
  <cp:lastModifiedBy>Anders Qvarfordt</cp:lastModifiedBy>
  <cp:revision>1</cp:revision>
  <cp:lastPrinted>2024-09-09T08:26:50Z</cp:lastPrinted>
  <dcterms:created xsi:type="dcterms:W3CDTF">2024-08-30T14:23:56Z</dcterms:created>
  <dcterms:modified xsi:type="dcterms:W3CDTF">2024-09-09T09:59:50Z</dcterms:modified>
</cp:coreProperties>
</file>