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38E523-68A8-4FF0-9536-3323D4223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022F116-F10D-4FF8-8156-CF1E5D634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33E6B1-9F53-4D3D-8050-7786AAE3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CFD480-AFA5-4039-83CE-0B7568E41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55742C-24E6-486D-961B-A20202920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863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DD5568-972E-481F-9724-ECF7CA2B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D798D8-DC8D-4F9D-AF03-DA9AF2784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A1FD74-C000-4718-87EA-B63A3602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5B1B000-32DF-4268-87A4-A551935CF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23906B-174A-4B72-A5F2-8441098B7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9401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7F270C-0BEC-4830-A86E-0A66A601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77EED4-1FB6-4F2A-B7FB-763EB723C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6340BCF-D293-48A1-8147-1C7648D88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093398-D81A-4DDC-A4B3-3260829F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CA212D-0B6C-43C5-A6DB-490168445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8335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C93D9F-D2DF-493D-BAD4-473D213A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EFD8DCF-14E1-456F-A8B2-61BDD77F37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1007B2C-D874-43B3-AE5A-16C16BF18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0B31E58-5385-4019-BFD6-8DB1398AF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6670B84-59B7-47A7-9E90-0EB12C37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E4741C0-8F7F-4CD4-BADC-36EDCCF61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138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6BDFCC-67FC-4618-A737-81396B7A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E633B1C-2B6F-4136-B409-A04D20B16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8CF014-74D1-4B6A-B359-7C92CE3DD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6DEC5B7-0AE2-4A7F-914D-1FD851EC87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F5317C-C356-4D75-B33E-4758406D0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F98E1CA-7D91-475A-916F-E3B74BA6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F1232A4-FFB9-4F69-9817-85BEC1F92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8AB64EC-AB46-42EB-85D0-F97C8AA0D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5819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2E9119-C59D-4903-B2A9-EA415C2F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A45EEB9-D55A-4435-A4F3-38B2747F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E5D6C5A-129E-4A2E-918E-16E16413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46F353C-F87D-4400-A674-3C913FF41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5219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7E2DCB7-CCC8-4AB7-A30E-D3A5476DF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F96AF1C-02BE-417C-8B4F-890E6E80B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E2C71A1-8BC2-40BB-87AD-5F57D54BC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390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02B665-1B0E-4F4D-BE7B-A6906734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2A083D-E830-4CED-AD81-9A7D55AFD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E6E22B2-C5C0-410A-AF7C-9D582F095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32BE91D-C4A8-4F62-A94E-BF65E069D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1BCA324-9C38-413E-87B3-B0D085DB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5AE4977-39DB-4A4C-85C1-AFE49D4B2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1204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A488FB-951B-4976-8826-A2AB9B579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7940E44-14F4-47D5-B091-7D574A6D1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4B012D4-A0A2-46EC-AC13-B9510A461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F50739F-B31C-4932-8772-D1FDC60FB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B3522ED-78C4-4C18-9FDB-F23C28B8D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DA965C8-F131-4D87-80FF-DD0F9DE42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8294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57A99B-E18C-429E-9304-99DC47EF3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134BFF9-089E-4F9D-823A-9AF6E057F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E5B703-DF86-4CF7-A150-A61086108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63833B-B4C9-4C2F-9A88-267C78153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8DE06B-B377-468B-9BFD-8589568B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506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CA58107-8E96-4A52-AB35-B5F2AEB1A6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7A297BE-2D8D-4811-BB18-E68411218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60208A9-1807-469D-815A-D7DCDF0E2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10E6D6A-3D10-4BA4-BAA2-4D840865D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C599BD8-D7FF-47FA-8EA7-10E65926F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8627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790821A-7D74-4253-9E1F-F89B1E2F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8963EB-EA15-464D-9B2F-BC21569BC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3C51521-06F5-40AB-9E61-E472B339F5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2FF64-3BEA-4CF3-9D9A-0F6C55E400BF}" type="datetimeFigureOut">
              <a:rPr lang="sv-SE" smtClean="0"/>
              <a:t>2023-01-24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999CDE-A0A1-4853-9AC6-200270967B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08E6EB-05EA-40A7-9B62-4936A1B05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24ADF-BA83-4412-970F-AE9415F674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215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C75154-9CB5-485B-AB28-595C23B1C8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1B41E1E-F77A-4CD6-9C03-B28F2014E1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graphicFrame>
        <p:nvGraphicFramePr>
          <p:cNvPr id="4" name="Objekt 3">
            <a:hlinkClick r:id="" action="ppaction://ole?verb=0"/>
            <a:extLst>
              <a:ext uri="{FF2B5EF4-FFF2-40B4-BE49-F238E27FC236}">
                <a16:creationId xmlns:a16="http://schemas.microsoft.com/office/drawing/2014/main" id="{3CC131E2-C6A9-4F3B-97E1-D4EE7FE662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04237"/>
              </p:ext>
            </p:extLst>
          </p:nvPr>
        </p:nvGraphicFramePr>
        <p:xfrm>
          <a:off x="92765" y="0"/>
          <a:ext cx="12006469" cy="6856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esentation" r:id="rId3" imgW="6092840" imgH="3425815" progId="PowerPoint.Show.12">
                  <p:embed/>
                </p:oleObj>
              </mc:Choice>
              <mc:Fallback>
                <p:oleObj name="Presentation" r:id="rId3" imgW="6092840" imgH="3425815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65" y="0"/>
                        <a:ext cx="12006469" cy="6856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A56B4B22-0425-4B67-BEAC-2F538F58F1E3}"/>
              </a:ext>
            </a:extLst>
          </p:cNvPr>
          <p:cNvSpPr/>
          <p:nvPr/>
        </p:nvSpPr>
        <p:spPr>
          <a:xfrm>
            <a:off x="1948070" y="3721210"/>
            <a:ext cx="35559" cy="135173"/>
          </a:xfrm>
          <a:custGeom>
            <a:avLst/>
            <a:gdLst>
              <a:gd name="connsiteX0" fmla="*/ 0 w 35559"/>
              <a:gd name="connsiteY0" fmla="*/ 135173 h 135173"/>
              <a:gd name="connsiteX1" fmla="*/ 31805 w 35559"/>
              <a:gd name="connsiteY1" fmla="*/ 0 h 13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559" h="135173">
                <a:moveTo>
                  <a:pt x="0" y="135173"/>
                </a:moveTo>
                <a:cubicBezTo>
                  <a:pt x="51673" y="70580"/>
                  <a:pt x="31805" y="112387"/>
                  <a:pt x="31805" y="0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40943AC4-5BFE-4811-A03C-17D1E70CAF20}"/>
              </a:ext>
            </a:extLst>
          </p:cNvPr>
          <p:cNvSpPr/>
          <p:nvPr/>
        </p:nvSpPr>
        <p:spPr>
          <a:xfrm>
            <a:off x="2045616" y="2460396"/>
            <a:ext cx="5214990" cy="3318235"/>
          </a:xfrm>
          <a:custGeom>
            <a:avLst/>
            <a:gdLst>
              <a:gd name="connsiteX0" fmla="*/ 0 w 5214990"/>
              <a:gd name="connsiteY0" fmla="*/ 716437 h 3318235"/>
              <a:gd name="connsiteX1" fmla="*/ 28281 w 5214990"/>
              <a:gd name="connsiteY1" fmla="*/ 763571 h 3318235"/>
              <a:gd name="connsiteX2" fmla="*/ 47135 w 5214990"/>
              <a:gd name="connsiteY2" fmla="*/ 791851 h 3318235"/>
              <a:gd name="connsiteX3" fmla="*/ 75415 w 5214990"/>
              <a:gd name="connsiteY3" fmla="*/ 848412 h 3318235"/>
              <a:gd name="connsiteX4" fmla="*/ 94269 w 5214990"/>
              <a:gd name="connsiteY4" fmla="*/ 904973 h 3318235"/>
              <a:gd name="connsiteX5" fmla="*/ 131976 w 5214990"/>
              <a:gd name="connsiteY5" fmla="*/ 961534 h 3318235"/>
              <a:gd name="connsiteX6" fmla="*/ 150829 w 5214990"/>
              <a:gd name="connsiteY6" fmla="*/ 1018095 h 3318235"/>
              <a:gd name="connsiteX7" fmla="*/ 160256 w 5214990"/>
              <a:gd name="connsiteY7" fmla="*/ 1046375 h 3318235"/>
              <a:gd name="connsiteX8" fmla="*/ 169683 w 5214990"/>
              <a:gd name="connsiteY8" fmla="*/ 1074656 h 3318235"/>
              <a:gd name="connsiteX9" fmla="*/ 197963 w 5214990"/>
              <a:gd name="connsiteY9" fmla="*/ 1093509 h 3318235"/>
              <a:gd name="connsiteX10" fmla="*/ 245097 w 5214990"/>
              <a:gd name="connsiteY10" fmla="*/ 1102936 h 3318235"/>
              <a:gd name="connsiteX11" fmla="*/ 273378 w 5214990"/>
              <a:gd name="connsiteY11" fmla="*/ 1112363 h 3318235"/>
              <a:gd name="connsiteX12" fmla="*/ 311085 w 5214990"/>
              <a:gd name="connsiteY12" fmla="*/ 1046375 h 3318235"/>
              <a:gd name="connsiteX13" fmla="*/ 292231 w 5214990"/>
              <a:gd name="connsiteY13" fmla="*/ 989814 h 3318235"/>
              <a:gd name="connsiteX14" fmla="*/ 263951 w 5214990"/>
              <a:gd name="connsiteY14" fmla="*/ 980388 h 3318235"/>
              <a:gd name="connsiteX15" fmla="*/ 235671 w 5214990"/>
              <a:gd name="connsiteY15" fmla="*/ 923827 h 3318235"/>
              <a:gd name="connsiteX16" fmla="*/ 216817 w 5214990"/>
              <a:gd name="connsiteY16" fmla="*/ 895546 h 3318235"/>
              <a:gd name="connsiteX17" fmla="*/ 197963 w 5214990"/>
              <a:gd name="connsiteY17" fmla="*/ 838985 h 3318235"/>
              <a:gd name="connsiteX18" fmla="*/ 188537 w 5214990"/>
              <a:gd name="connsiteY18" fmla="*/ 810705 h 3318235"/>
              <a:gd name="connsiteX19" fmla="*/ 160256 w 5214990"/>
              <a:gd name="connsiteY19" fmla="*/ 801278 h 3318235"/>
              <a:gd name="connsiteX20" fmla="*/ 131976 w 5214990"/>
              <a:gd name="connsiteY20" fmla="*/ 810705 h 3318235"/>
              <a:gd name="connsiteX21" fmla="*/ 122549 w 5214990"/>
              <a:gd name="connsiteY21" fmla="*/ 782425 h 3318235"/>
              <a:gd name="connsiteX22" fmla="*/ 103695 w 5214990"/>
              <a:gd name="connsiteY22" fmla="*/ 744717 h 3318235"/>
              <a:gd name="connsiteX23" fmla="*/ 47135 w 5214990"/>
              <a:gd name="connsiteY23" fmla="*/ 688157 h 3318235"/>
              <a:gd name="connsiteX24" fmla="*/ 56561 w 5214990"/>
              <a:gd name="connsiteY24" fmla="*/ 603315 h 3318235"/>
              <a:gd name="connsiteX25" fmla="*/ 75415 w 5214990"/>
              <a:gd name="connsiteY25" fmla="*/ 546755 h 3318235"/>
              <a:gd name="connsiteX26" fmla="*/ 94269 w 5214990"/>
              <a:gd name="connsiteY26" fmla="*/ 490194 h 3318235"/>
              <a:gd name="connsiteX27" fmla="*/ 131976 w 5214990"/>
              <a:gd name="connsiteY27" fmla="*/ 433633 h 3318235"/>
              <a:gd name="connsiteX28" fmla="*/ 150829 w 5214990"/>
              <a:gd name="connsiteY28" fmla="*/ 405352 h 3318235"/>
              <a:gd name="connsiteX29" fmla="*/ 179110 w 5214990"/>
              <a:gd name="connsiteY29" fmla="*/ 395926 h 3318235"/>
              <a:gd name="connsiteX30" fmla="*/ 235671 w 5214990"/>
              <a:gd name="connsiteY30" fmla="*/ 405352 h 3318235"/>
              <a:gd name="connsiteX31" fmla="*/ 329939 w 5214990"/>
              <a:gd name="connsiteY31" fmla="*/ 414779 h 3318235"/>
              <a:gd name="connsiteX32" fmla="*/ 386499 w 5214990"/>
              <a:gd name="connsiteY32" fmla="*/ 471340 h 3318235"/>
              <a:gd name="connsiteX33" fmla="*/ 414780 w 5214990"/>
              <a:gd name="connsiteY33" fmla="*/ 480767 h 3318235"/>
              <a:gd name="connsiteX34" fmla="*/ 424207 w 5214990"/>
              <a:gd name="connsiteY34" fmla="*/ 509047 h 3318235"/>
              <a:gd name="connsiteX35" fmla="*/ 537328 w 5214990"/>
              <a:gd name="connsiteY35" fmla="*/ 565608 h 3318235"/>
              <a:gd name="connsiteX36" fmla="*/ 593889 w 5214990"/>
              <a:gd name="connsiteY36" fmla="*/ 584462 h 3318235"/>
              <a:gd name="connsiteX37" fmla="*/ 650450 w 5214990"/>
              <a:gd name="connsiteY37" fmla="*/ 603315 h 3318235"/>
              <a:gd name="connsiteX38" fmla="*/ 678730 w 5214990"/>
              <a:gd name="connsiteY38" fmla="*/ 612742 h 3318235"/>
              <a:gd name="connsiteX39" fmla="*/ 707011 w 5214990"/>
              <a:gd name="connsiteY39" fmla="*/ 593889 h 3318235"/>
              <a:gd name="connsiteX40" fmla="*/ 810706 w 5214990"/>
              <a:gd name="connsiteY40" fmla="*/ 575035 h 3318235"/>
              <a:gd name="connsiteX41" fmla="*/ 867266 w 5214990"/>
              <a:gd name="connsiteY41" fmla="*/ 546755 h 3318235"/>
              <a:gd name="connsiteX42" fmla="*/ 923827 w 5214990"/>
              <a:gd name="connsiteY42" fmla="*/ 527901 h 3318235"/>
              <a:gd name="connsiteX43" fmla="*/ 1008669 w 5214990"/>
              <a:gd name="connsiteY43" fmla="*/ 480767 h 3318235"/>
              <a:gd name="connsiteX44" fmla="*/ 1065229 w 5214990"/>
              <a:gd name="connsiteY44" fmla="*/ 433633 h 3318235"/>
              <a:gd name="connsiteX45" fmla="*/ 1121790 w 5214990"/>
              <a:gd name="connsiteY45" fmla="*/ 395926 h 3318235"/>
              <a:gd name="connsiteX46" fmla="*/ 1150071 w 5214990"/>
              <a:gd name="connsiteY46" fmla="*/ 367645 h 3318235"/>
              <a:gd name="connsiteX47" fmla="*/ 1178351 w 5214990"/>
              <a:gd name="connsiteY47" fmla="*/ 358218 h 3318235"/>
              <a:gd name="connsiteX48" fmla="*/ 1291473 w 5214990"/>
              <a:gd name="connsiteY48" fmla="*/ 339365 h 3318235"/>
              <a:gd name="connsiteX49" fmla="*/ 1366887 w 5214990"/>
              <a:gd name="connsiteY49" fmla="*/ 320511 h 3318235"/>
              <a:gd name="connsiteX50" fmla="*/ 1536570 w 5214990"/>
              <a:gd name="connsiteY50" fmla="*/ 301658 h 3318235"/>
              <a:gd name="connsiteX51" fmla="*/ 1696825 w 5214990"/>
              <a:gd name="connsiteY51" fmla="*/ 301658 h 3318235"/>
              <a:gd name="connsiteX52" fmla="*/ 1725106 w 5214990"/>
              <a:gd name="connsiteY52" fmla="*/ 329938 h 3318235"/>
              <a:gd name="connsiteX53" fmla="*/ 1753386 w 5214990"/>
              <a:gd name="connsiteY53" fmla="*/ 339365 h 3318235"/>
              <a:gd name="connsiteX54" fmla="*/ 1857081 w 5214990"/>
              <a:gd name="connsiteY54" fmla="*/ 348792 h 3318235"/>
              <a:gd name="connsiteX55" fmla="*/ 1941922 w 5214990"/>
              <a:gd name="connsiteY55" fmla="*/ 367645 h 3318235"/>
              <a:gd name="connsiteX56" fmla="*/ 1979629 w 5214990"/>
              <a:gd name="connsiteY56" fmla="*/ 377072 h 3318235"/>
              <a:gd name="connsiteX57" fmla="*/ 2092751 w 5214990"/>
              <a:gd name="connsiteY57" fmla="*/ 367645 h 3318235"/>
              <a:gd name="connsiteX58" fmla="*/ 2121031 w 5214990"/>
              <a:gd name="connsiteY58" fmla="*/ 358218 h 3318235"/>
              <a:gd name="connsiteX59" fmla="*/ 2187019 w 5214990"/>
              <a:gd name="connsiteY59" fmla="*/ 339365 h 3318235"/>
              <a:gd name="connsiteX60" fmla="*/ 2215299 w 5214990"/>
              <a:gd name="connsiteY60" fmla="*/ 311084 h 3318235"/>
              <a:gd name="connsiteX61" fmla="*/ 2243580 w 5214990"/>
              <a:gd name="connsiteY61" fmla="*/ 301658 h 3318235"/>
              <a:gd name="connsiteX62" fmla="*/ 2281287 w 5214990"/>
              <a:gd name="connsiteY62" fmla="*/ 245097 h 3318235"/>
              <a:gd name="connsiteX63" fmla="*/ 2300141 w 5214990"/>
              <a:gd name="connsiteY63" fmla="*/ 216816 h 3318235"/>
              <a:gd name="connsiteX64" fmla="*/ 2318994 w 5214990"/>
              <a:gd name="connsiteY64" fmla="*/ 188536 h 3318235"/>
              <a:gd name="connsiteX65" fmla="*/ 2347275 w 5214990"/>
              <a:gd name="connsiteY65" fmla="*/ 169682 h 3318235"/>
              <a:gd name="connsiteX66" fmla="*/ 2375555 w 5214990"/>
              <a:gd name="connsiteY66" fmla="*/ 160256 h 3318235"/>
              <a:gd name="connsiteX67" fmla="*/ 2516957 w 5214990"/>
              <a:gd name="connsiteY67" fmla="*/ 150829 h 3318235"/>
              <a:gd name="connsiteX68" fmla="*/ 2545238 w 5214990"/>
              <a:gd name="connsiteY68" fmla="*/ 141402 h 3318235"/>
              <a:gd name="connsiteX69" fmla="*/ 2658359 w 5214990"/>
              <a:gd name="connsiteY69" fmla="*/ 122548 h 3318235"/>
              <a:gd name="connsiteX70" fmla="*/ 2686640 w 5214990"/>
              <a:gd name="connsiteY70" fmla="*/ 113122 h 3318235"/>
              <a:gd name="connsiteX71" fmla="*/ 2875176 w 5214990"/>
              <a:gd name="connsiteY71" fmla="*/ 94268 h 3318235"/>
              <a:gd name="connsiteX72" fmla="*/ 3120273 w 5214990"/>
              <a:gd name="connsiteY72" fmla="*/ 103695 h 3318235"/>
              <a:gd name="connsiteX73" fmla="*/ 3148553 w 5214990"/>
              <a:gd name="connsiteY73" fmla="*/ 113122 h 3318235"/>
              <a:gd name="connsiteX74" fmla="*/ 3205114 w 5214990"/>
              <a:gd name="connsiteY74" fmla="*/ 150829 h 3318235"/>
              <a:gd name="connsiteX75" fmla="*/ 3242821 w 5214990"/>
              <a:gd name="connsiteY75" fmla="*/ 216816 h 3318235"/>
              <a:gd name="connsiteX76" fmla="*/ 3271102 w 5214990"/>
              <a:gd name="connsiteY76" fmla="*/ 273377 h 3318235"/>
              <a:gd name="connsiteX77" fmla="*/ 3261675 w 5214990"/>
              <a:gd name="connsiteY77" fmla="*/ 471340 h 3318235"/>
              <a:gd name="connsiteX78" fmla="*/ 3252248 w 5214990"/>
              <a:gd name="connsiteY78" fmla="*/ 499620 h 3318235"/>
              <a:gd name="connsiteX79" fmla="*/ 3242821 w 5214990"/>
              <a:gd name="connsiteY79" fmla="*/ 537328 h 3318235"/>
              <a:gd name="connsiteX80" fmla="*/ 3214541 w 5214990"/>
              <a:gd name="connsiteY80" fmla="*/ 641023 h 3318235"/>
              <a:gd name="connsiteX81" fmla="*/ 3205114 w 5214990"/>
              <a:gd name="connsiteY81" fmla="*/ 857839 h 3318235"/>
              <a:gd name="connsiteX82" fmla="*/ 3186260 w 5214990"/>
              <a:gd name="connsiteY82" fmla="*/ 914400 h 3318235"/>
              <a:gd name="connsiteX83" fmla="*/ 3120273 w 5214990"/>
              <a:gd name="connsiteY83" fmla="*/ 942680 h 3318235"/>
              <a:gd name="connsiteX84" fmla="*/ 3091992 w 5214990"/>
              <a:gd name="connsiteY84" fmla="*/ 961534 h 3318235"/>
              <a:gd name="connsiteX85" fmla="*/ 2884603 w 5214990"/>
              <a:gd name="connsiteY85" fmla="*/ 989814 h 3318235"/>
              <a:gd name="connsiteX86" fmla="*/ 2696066 w 5214990"/>
              <a:gd name="connsiteY86" fmla="*/ 980388 h 3318235"/>
              <a:gd name="connsiteX87" fmla="*/ 2658359 w 5214990"/>
              <a:gd name="connsiteY87" fmla="*/ 970961 h 3318235"/>
              <a:gd name="connsiteX88" fmla="*/ 2648932 w 5214990"/>
              <a:gd name="connsiteY88" fmla="*/ 942680 h 3318235"/>
              <a:gd name="connsiteX89" fmla="*/ 2564091 w 5214990"/>
              <a:gd name="connsiteY89" fmla="*/ 895546 h 3318235"/>
              <a:gd name="connsiteX90" fmla="*/ 2507530 w 5214990"/>
              <a:gd name="connsiteY90" fmla="*/ 848412 h 3318235"/>
              <a:gd name="connsiteX91" fmla="*/ 2479250 w 5214990"/>
              <a:gd name="connsiteY91" fmla="*/ 763571 h 3318235"/>
              <a:gd name="connsiteX92" fmla="*/ 2469823 w 5214990"/>
              <a:gd name="connsiteY92" fmla="*/ 735291 h 3318235"/>
              <a:gd name="connsiteX93" fmla="*/ 2413262 w 5214990"/>
              <a:gd name="connsiteY93" fmla="*/ 697583 h 3318235"/>
              <a:gd name="connsiteX94" fmla="*/ 2356702 w 5214990"/>
              <a:gd name="connsiteY94" fmla="*/ 603315 h 3318235"/>
              <a:gd name="connsiteX95" fmla="*/ 2347275 w 5214990"/>
              <a:gd name="connsiteY95" fmla="*/ 575035 h 3318235"/>
              <a:gd name="connsiteX96" fmla="*/ 2318994 w 5214990"/>
              <a:gd name="connsiteY96" fmla="*/ 509047 h 3318235"/>
              <a:gd name="connsiteX97" fmla="*/ 2262433 w 5214990"/>
              <a:gd name="connsiteY97" fmla="*/ 490194 h 3318235"/>
              <a:gd name="connsiteX98" fmla="*/ 2234153 w 5214990"/>
              <a:gd name="connsiteY98" fmla="*/ 480767 h 3318235"/>
              <a:gd name="connsiteX99" fmla="*/ 2205873 w 5214990"/>
              <a:gd name="connsiteY99" fmla="*/ 461913 h 3318235"/>
              <a:gd name="connsiteX100" fmla="*/ 2121031 w 5214990"/>
              <a:gd name="connsiteY100" fmla="*/ 443060 h 3318235"/>
              <a:gd name="connsiteX101" fmla="*/ 1866508 w 5214990"/>
              <a:gd name="connsiteY101" fmla="*/ 452486 h 3318235"/>
              <a:gd name="connsiteX102" fmla="*/ 1838227 w 5214990"/>
              <a:gd name="connsiteY102" fmla="*/ 471340 h 3318235"/>
              <a:gd name="connsiteX103" fmla="*/ 1781666 w 5214990"/>
              <a:gd name="connsiteY103" fmla="*/ 527901 h 3318235"/>
              <a:gd name="connsiteX104" fmla="*/ 1753386 w 5214990"/>
              <a:gd name="connsiteY104" fmla="*/ 556181 h 3318235"/>
              <a:gd name="connsiteX105" fmla="*/ 1725106 w 5214990"/>
              <a:gd name="connsiteY105" fmla="*/ 575035 h 3318235"/>
              <a:gd name="connsiteX106" fmla="*/ 1687398 w 5214990"/>
              <a:gd name="connsiteY106" fmla="*/ 631596 h 3318235"/>
              <a:gd name="connsiteX107" fmla="*/ 1668545 w 5214990"/>
              <a:gd name="connsiteY107" fmla="*/ 659876 h 3318235"/>
              <a:gd name="connsiteX108" fmla="*/ 1611984 w 5214990"/>
              <a:gd name="connsiteY108" fmla="*/ 772998 h 3318235"/>
              <a:gd name="connsiteX109" fmla="*/ 1583704 w 5214990"/>
              <a:gd name="connsiteY109" fmla="*/ 791851 h 3318235"/>
              <a:gd name="connsiteX110" fmla="*/ 1564850 w 5214990"/>
              <a:gd name="connsiteY110" fmla="*/ 820132 h 3318235"/>
              <a:gd name="connsiteX111" fmla="*/ 1536570 w 5214990"/>
              <a:gd name="connsiteY111" fmla="*/ 838985 h 3318235"/>
              <a:gd name="connsiteX112" fmla="*/ 1442302 w 5214990"/>
              <a:gd name="connsiteY112" fmla="*/ 867266 h 3318235"/>
              <a:gd name="connsiteX113" fmla="*/ 1329180 w 5214990"/>
              <a:gd name="connsiteY113" fmla="*/ 923827 h 3318235"/>
              <a:gd name="connsiteX114" fmla="*/ 1300899 w 5214990"/>
              <a:gd name="connsiteY114" fmla="*/ 933253 h 3318235"/>
              <a:gd name="connsiteX115" fmla="*/ 1225485 w 5214990"/>
              <a:gd name="connsiteY115" fmla="*/ 961534 h 3318235"/>
              <a:gd name="connsiteX116" fmla="*/ 1197205 w 5214990"/>
              <a:gd name="connsiteY116" fmla="*/ 980388 h 3318235"/>
              <a:gd name="connsiteX117" fmla="*/ 1140644 w 5214990"/>
              <a:gd name="connsiteY117" fmla="*/ 999241 h 3318235"/>
              <a:gd name="connsiteX118" fmla="*/ 1112363 w 5214990"/>
              <a:gd name="connsiteY118" fmla="*/ 1008668 h 3318235"/>
              <a:gd name="connsiteX119" fmla="*/ 1046376 w 5214990"/>
              <a:gd name="connsiteY119" fmla="*/ 1018095 h 3318235"/>
              <a:gd name="connsiteX120" fmla="*/ 1008669 w 5214990"/>
              <a:gd name="connsiteY120" fmla="*/ 1027522 h 3318235"/>
              <a:gd name="connsiteX121" fmla="*/ 952108 w 5214990"/>
              <a:gd name="connsiteY121" fmla="*/ 1046375 h 3318235"/>
              <a:gd name="connsiteX122" fmla="*/ 857840 w 5214990"/>
              <a:gd name="connsiteY122" fmla="*/ 1055802 h 3318235"/>
              <a:gd name="connsiteX123" fmla="*/ 725864 w 5214990"/>
              <a:gd name="connsiteY123" fmla="*/ 1074656 h 3318235"/>
              <a:gd name="connsiteX124" fmla="*/ 659877 w 5214990"/>
              <a:gd name="connsiteY124" fmla="*/ 1084082 h 3318235"/>
              <a:gd name="connsiteX125" fmla="*/ 537328 w 5214990"/>
              <a:gd name="connsiteY125" fmla="*/ 1112363 h 3318235"/>
              <a:gd name="connsiteX126" fmla="*/ 509048 w 5214990"/>
              <a:gd name="connsiteY126" fmla="*/ 1131216 h 3318235"/>
              <a:gd name="connsiteX127" fmla="*/ 499621 w 5214990"/>
              <a:gd name="connsiteY127" fmla="*/ 1159497 h 3318235"/>
              <a:gd name="connsiteX128" fmla="*/ 480768 w 5214990"/>
              <a:gd name="connsiteY128" fmla="*/ 1187777 h 3318235"/>
              <a:gd name="connsiteX129" fmla="*/ 518475 w 5214990"/>
              <a:gd name="connsiteY129" fmla="*/ 1244338 h 3318235"/>
              <a:gd name="connsiteX130" fmla="*/ 527902 w 5214990"/>
              <a:gd name="connsiteY130" fmla="*/ 1272618 h 3318235"/>
              <a:gd name="connsiteX131" fmla="*/ 556182 w 5214990"/>
              <a:gd name="connsiteY131" fmla="*/ 1291472 h 3318235"/>
              <a:gd name="connsiteX132" fmla="*/ 584462 w 5214990"/>
              <a:gd name="connsiteY132" fmla="*/ 1282045 h 3318235"/>
              <a:gd name="connsiteX133" fmla="*/ 820132 w 5214990"/>
              <a:gd name="connsiteY133" fmla="*/ 1263192 h 3318235"/>
              <a:gd name="connsiteX134" fmla="*/ 904974 w 5214990"/>
              <a:gd name="connsiteY134" fmla="*/ 1225484 h 3318235"/>
              <a:gd name="connsiteX135" fmla="*/ 999242 w 5214990"/>
              <a:gd name="connsiteY135" fmla="*/ 1187777 h 3318235"/>
              <a:gd name="connsiteX136" fmla="*/ 1074656 w 5214990"/>
              <a:gd name="connsiteY136" fmla="*/ 1178350 h 3318235"/>
              <a:gd name="connsiteX137" fmla="*/ 1140644 w 5214990"/>
              <a:gd name="connsiteY137" fmla="*/ 1159497 h 3318235"/>
              <a:gd name="connsiteX138" fmla="*/ 1178351 w 5214990"/>
              <a:gd name="connsiteY138" fmla="*/ 1140643 h 3318235"/>
              <a:gd name="connsiteX139" fmla="*/ 1225485 w 5214990"/>
              <a:gd name="connsiteY139" fmla="*/ 1131216 h 3318235"/>
              <a:gd name="connsiteX140" fmla="*/ 1253765 w 5214990"/>
              <a:gd name="connsiteY140" fmla="*/ 1112363 h 3318235"/>
              <a:gd name="connsiteX141" fmla="*/ 1329180 w 5214990"/>
              <a:gd name="connsiteY141" fmla="*/ 1093509 h 3318235"/>
              <a:gd name="connsiteX142" fmla="*/ 1385741 w 5214990"/>
              <a:gd name="connsiteY142" fmla="*/ 1065229 h 3318235"/>
              <a:gd name="connsiteX143" fmla="*/ 1461155 w 5214990"/>
              <a:gd name="connsiteY143" fmla="*/ 1027522 h 3318235"/>
              <a:gd name="connsiteX144" fmla="*/ 1517716 w 5214990"/>
              <a:gd name="connsiteY144" fmla="*/ 1018095 h 3318235"/>
              <a:gd name="connsiteX145" fmla="*/ 1574277 w 5214990"/>
              <a:gd name="connsiteY145" fmla="*/ 999241 h 3318235"/>
              <a:gd name="connsiteX146" fmla="*/ 1602557 w 5214990"/>
              <a:gd name="connsiteY146" fmla="*/ 989814 h 3318235"/>
              <a:gd name="connsiteX147" fmla="*/ 1668545 w 5214990"/>
              <a:gd name="connsiteY147" fmla="*/ 942680 h 3318235"/>
              <a:gd name="connsiteX148" fmla="*/ 1696825 w 5214990"/>
              <a:gd name="connsiteY148" fmla="*/ 914400 h 3318235"/>
              <a:gd name="connsiteX149" fmla="*/ 1725106 w 5214990"/>
              <a:gd name="connsiteY149" fmla="*/ 895546 h 3318235"/>
              <a:gd name="connsiteX150" fmla="*/ 1743959 w 5214990"/>
              <a:gd name="connsiteY150" fmla="*/ 867266 h 3318235"/>
              <a:gd name="connsiteX151" fmla="*/ 1772240 w 5214990"/>
              <a:gd name="connsiteY151" fmla="*/ 857839 h 3318235"/>
              <a:gd name="connsiteX152" fmla="*/ 1781666 w 5214990"/>
              <a:gd name="connsiteY152" fmla="*/ 829559 h 3318235"/>
              <a:gd name="connsiteX153" fmla="*/ 1800520 w 5214990"/>
              <a:gd name="connsiteY153" fmla="*/ 801278 h 3318235"/>
              <a:gd name="connsiteX154" fmla="*/ 1828800 w 5214990"/>
              <a:gd name="connsiteY154" fmla="*/ 707010 h 3318235"/>
              <a:gd name="connsiteX155" fmla="*/ 1866508 w 5214990"/>
              <a:gd name="connsiteY155" fmla="*/ 650449 h 3318235"/>
              <a:gd name="connsiteX156" fmla="*/ 1885361 w 5214990"/>
              <a:gd name="connsiteY156" fmla="*/ 622169 h 3318235"/>
              <a:gd name="connsiteX157" fmla="*/ 1941922 w 5214990"/>
              <a:gd name="connsiteY157" fmla="*/ 593889 h 3318235"/>
              <a:gd name="connsiteX158" fmla="*/ 2139885 w 5214990"/>
              <a:gd name="connsiteY158" fmla="*/ 575035 h 3318235"/>
              <a:gd name="connsiteX159" fmla="*/ 2196446 w 5214990"/>
              <a:gd name="connsiteY159" fmla="*/ 659876 h 3318235"/>
              <a:gd name="connsiteX160" fmla="*/ 2224726 w 5214990"/>
              <a:gd name="connsiteY160" fmla="*/ 678730 h 3318235"/>
              <a:gd name="connsiteX161" fmla="*/ 2281287 w 5214990"/>
              <a:gd name="connsiteY161" fmla="*/ 697583 h 3318235"/>
              <a:gd name="connsiteX162" fmla="*/ 2347275 w 5214990"/>
              <a:gd name="connsiteY162" fmla="*/ 791851 h 3318235"/>
              <a:gd name="connsiteX163" fmla="*/ 2384982 w 5214990"/>
              <a:gd name="connsiteY163" fmla="*/ 848412 h 3318235"/>
              <a:gd name="connsiteX164" fmla="*/ 2413262 w 5214990"/>
              <a:gd name="connsiteY164" fmla="*/ 876693 h 3318235"/>
              <a:gd name="connsiteX165" fmla="*/ 2432116 w 5214990"/>
              <a:gd name="connsiteY165" fmla="*/ 904973 h 3318235"/>
              <a:gd name="connsiteX166" fmla="*/ 2488677 w 5214990"/>
              <a:gd name="connsiteY166" fmla="*/ 942680 h 3318235"/>
              <a:gd name="connsiteX167" fmla="*/ 2516957 w 5214990"/>
              <a:gd name="connsiteY167" fmla="*/ 970961 h 3318235"/>
              <a:gd name="connsiteX168" fmla="*/ 2554664 w 5214990"/>
              <a:gd name="connsiteY168" fmla="*/ 980388 h 3318235"/>
              <a:gd name="connsiteX169" fmla="*/ 2620652 w 5214990"/>
              <a:gd name="connsiteY169" fmla="*/ 1008668 h 3318235"/>
              <a:gd name="connsiteX170" fmla="*/ 2648932 w 5214990"/>
              <a:gd name="connsiteY170" fmla="*/ 1027522 h 3318235"/>
              <a:gd name="connsiteX171" fmla="*/ 2696066 w 5214990"/>
              <a:gd name="connsiteY171" fmla="*/ 1084082 h 3318235"/>
              <a:gd name="connsiteX172" fmla="*/ 2724347 w 5214990"/>
              <a:gd name="connsiteY172" fmla="*/ 1140643 h 3318235"/>
              <a:gd name="connsiteX173" fmla="*/ 2752627 w 5214990"/>
              <a:gd name="connsiteY173" fmla="*/ 1225484 h 3318235"/>
              <a:gd name="connsiteX174" fmla="*/ 2762054 w 5214990"/>
              <a:gd name="connsiteY174" fmla="*/ 1253765 h 3318235"/>
              <a:gd name="connsiteX175" fmla="*/ 2780908 w 5214990"/>
              <a:gd name="connsiteY175" fmla="*/ 1282045 h 3318235"/>
              <a:gd name="connsiteX176" fmla="*/ 2790335 w 5214990"/>
              <a:gd name="connsiteY176" fmla="*/ 1310326 h 3318235"/>
              <a:gd name="connsiteX177" fmla="*/ 2884603 w 5214990"/>
              <a:gd name="connsiteY177" fmla="*/ 1423447 h 3318235"/>
              <a:gd name="connsiteX178" fmla="*/ 2912883 w 5214990"/>
              <a:gd name="connsiteY178" fmla="*/ 1451728 h 3318235"/>
              <a:gd name="connsiteX179" fmla="*/ 2922310 w 5214990"/>
              <a:gd name="connsiteY179" fmla="*/ 1480008 h 3318235"/>
              <a:gd name="connsiteX180" fmla="*/ 2941163 w 5214990"/>
              <a:gd name="connsiteY180" fmla="*/ 1508289 h 3318235"/>
              <a:gd name="connsiteX181" fmla="*/ 3026005 w 5214990"/>
              <a:gd name="connsiteY181" fmla="*/ 1545996 h 3318235"/>
              <a:gd name="connsiteX182" fmla="*/ 3054285 w 5214990"/>
              <a:gd name="connsiteY182" fmla="*/ 1555423 h 3318235"/>
              <a:gd name="connsiteX183" fmla="*/ 3082565 w 5214990"/>
              <a:gd name="connsiteY183" fmla="*/ 1564849 h 3318235"/>
              <a:gd name="connsiteX184" fmla="*/ 3120273 w 5214990"/>
              <a:gd name="connsiteY184" fmla="*/ 1621410 h 3318235"/>
              <a:gd name="connsiteX185" fmla="*/ 3110846 w 5214990"/>
              <a:gd name="connsiteY185" fmla="*/ 1659117 h 3318235"/>
              <a:gd name="connsiteX186" fmla="*/ 3101419 w 5214990"/>
              <a:gd name="connsiteY186" fmla="*/ 1913641 h 3318235"/>
              <a:gd name="connsiteX187" fmla="*/ 3082565 w 5214990"/>
              <a:gd name="connsiteY187" fmla="*/ 1979629 h 3318235"/>
              <a:gd name="connsiteX188" fmla="*/ 3073139 w 5214990"/>
              <a:gd name="connsiteY188" fmla="*/ 2017336 h 3318235"/>
              <a:gd name="connsiteX189" fmla="*/ 3063712 w 5214990"/>
              <a:gd name="connsiteY189" fmla="*/ 2149311 h 3318235"/>
              <a:gd name="connsiteX190" fmla="*/ 3054285 w 5214990"/>
              <a:gd name="connsiteY190" fmla="*/ 2328420 h 3318235"/>
              <a:gd name="connsiteX191" fmla="*/ 3044858 w 5214990"/>
              <a:gd name="connsiteY191" fmla="*/ 2356701 h 3318235"/>
              <a:gd name="connsiteX192" fmla="*/ 3035431 w 5214990"/>
              <a:gd name="connsiteY192" fmla="*/ 2403835 h 3318235"/>
              <a:gd name="connsiteX193" fmla="*/ 3026005 w 5214990"/>
              <a:gd name="connsiteY193" fmla="*/ 2432115 h 3318235"/>
              <a:gd name="connsiteX194" fmla="*/ 3007151 w 5214990"/>
              <a:gd name="connsiteY194" fmla="*/ 2564091 h 3318235"/>
              <a:gd name="connsiteX195" fmla="*/ 2997724 w 5214990"/>
              <a:gd name="connsiteY195" fmla="*/ 2592371 h 3318235"/>
              <a:gd name="connsiteX196" fmla="*/ 2988297 w 5214990"/>
              <a:gd name="connsiteY196" fmla="*/ 2743200 h 3318235"/>
              <a:gd name="connsiteX197" fmla="*/ 2960017 w 5214990"/>
              <a:gd name="connsiteY197" fmla="*/ 2828041 h 3318235"/>
              <a:gd name="connsiteX198" fmla="*/ 2950590 w 5214990"/>
              <a:gd name="connsiteY198" fmla="*/ 2865748 h 3318235"/>
              <a:gd name="connsiteX199" fmla="*/ 2931737 w 5214990"/>
              <a:gd name="connsiteY199" fmla="*/ 2922309 h 3318235"/>
              <a:gd name="connsiteX200" fmla="*/ 2912883 w 5214990"/>
              <a:gd name="connsiteY200" fmla="*/ 2988297 h 3318235"/>
              <a:gd name="connsiteX201" fmla="*/ 2922310 w 5214990"/>
              <a:gd name="connsiteY201" fmla="*/ 3271101 h 3318235"/>
              <a:gd name="connsiteX202" fmla="*/ 2931737 w 5214990"/>
              <a:gd name="connsiteY202" fmla="*/ 3299381 h 3318235"/>
              <a:gd name="connsiteX203" fmla="*/ 3007151 w 5214990"/>
              <a:gd name="connsiteY203" fmla="*/ 3308808 h 3318235"/>
              <a:gd name="connsiteX204" fmla="*/ 3035431 w 5214990"/>
              <a:gd name="connsiteY204" fmla="*/ 3318235 h 3318235"/>
              <a:gd name="connsiteX205" fmla="*/ 3082565 w 5214990"/>
              <a:gd name="connsiteY205" fmla="*/ 3280528 h 3318235"/>
              <a:gd name="connsiteX206" fmla="*/ 3101419 w 5214990"/>
              <a:gd name="connsiteY206" fmla="*/ 3223967 h 3318235"/>
              <a:gd name="connsiteX207" fmla="*/ 3110846 w 5214990"/>
              <a:gd name="connsiteY207" fmla="*/ 3195686 h 3318235"/>
              <a:gd name="connsiteX208" fmla="*/ 3120273 w 5214990"/>
              <a:gd name="connsiteY208" fmla="*/ 3120272 h 3318235"/>
              <a:gd name="connsiteX209" fmla="*/ 3129699 w 5214990"/>
              <a:gd name="connsiteY209" fmla="*/ 3091992 h 3318235"/>
              <a:gd name="connsiteX210" fmla="*/ 3148553 w 5214990"/>
              <a:gd name="connsiteY210" fmla="*/ 3007150 h 3318235"/>
              <a:gd name="connsiteX211" fmla="*/ 3167407 w 5214990"/>
              <a:gd name="connsiteY211" fmla="*/ 2941163 h 3318235"/>
              <a:gd name="connsiteX212" fmla="*/ 3176833 w 5214990"/>
              <a:gd name="connsiteY212" fmla="*/ 2686639 h 3318235"/>
              <a:gd name="connsiteX213" fmla="*/ 3186260 w 5214990"/>
              <a:gd name="connsiteY213" fmla="*/ 2658359 h 3318235"/>
              <a:gd name="connsiteX214" fmla="*/ 3223968 w 5214990"/>
              <a:gd name="connsiteY214" fmla="*/ 2601798 h 3318235"/>
              <a:gd name="connsiteX215" fmla="*/ 3242821 w 5214990"/>
              <a:gd name="connsiteY215" fmla="*/ 2507530 h 3318235"/>
              <a:gd name="connsiteX216" fmla="*/ 3271102 w 5214990"/>
              <a:gd name="connsiteY216" fmla="*/ 2422689 h 3318235"/>
              <a:gd name="connsiteX217" fmla="*/ 3280528 w 5214990"/>
              <a:gd name="connsiteY217" fmla="*/ 2394408 h 3318235"/>
              <a:gd name="connsiteX218" fmla="*/ 3289955 w 5214990"/>
              <a:gd name="connsiteY218" fmla="*/ 2366128 h 3318235"/>
              <a:gd name="connsiteX219" fmla="*/ 3299382 w 5214990"/>
              <a:gd name="connsiteY219" fmla="*/ 2328420 h 3318235"/>
              <a:gd name="connsiteX220" fmla="*/ 3308809 w 5214990"/>
              <a:gd name="connsiteY220" fmla="*/ 2196445 h 3318235"/>
              <a:gd name="connsiteX221" fmla="*/ 3327662 w 5214990"/>
              <a:gd name="connsiteY221" fmla="*/ 2139884 h 3318235"/>
              <a:gd name="connsiteX222" fmla="*/ 3346516 w 5214990"/>
              <a:gd name="connsiteY222" fmla="*/ 1904214 h 3318235"/>
              <a:gd name="connsiteX223" fmla="*/ 3355943 w 5214990"/>
              <a:gd name="connsiteY223" fmla="*/ 1875934 h 3318235"/>
              <a:gd name="connsiteX224" fmla="*/ 3365370 w 5214990"/>
              <a:gd name="connsiteY224" fmla="*/ 1668544 h 3318235"/>
              <a:gd name="connsiteX225" fmla="*/ 3384223 w 5214990"/>
              <a:gd name="connsiteY225" fmla="*/ 1611983 h 3318235"/>
              <a:gd name="connsiteX226" fmla="*/ 3450211 w 5214990"/>
              <a:gd name="connsiteY226" fmla="*/ 1593130 h 3318235"/>
              <a:gd name="connsiteX227" fmla="*/ 3610466 w 5214990"/>
              <a:gd name="connsiteY227" fmla="*/ 1583703 h 3318235"/>
              <a:gd name="connsiteX228" fmla="*/ 3780149 w 5214990"/>
              <a:gd name="connsiteY228" fmla="*/ 1593130 h 3318235"/>
              <a:gd name="connsiteX229" fmla="*/ 3836710 w 5214990"/>
              <a:gd name="connsiteY229" fmla="*/ 1602557 h 3318235"/>
              <a:gd name="connsiteX230" fmla="*/ 3874417 w 5214990"/>
              <a:gd name="connsiteY230" fmla="*/ 1659117 h 3318235"/>
              <a:gd name="connsiteX231" fmla="*/ 3912124 w 5214990"/>
              <a:gd name="connsiteY231" fmla="*/ 1706251 h 3318235"/>
              <a:gd name="connsiteX232" fmla="*/ 3921551 w 5214990"/>
              <a:gd name="connsiteY232" fmla="*/ 1734532 h 3318235"/>
              <a:gd name="connsiteX233" fmla="*/ 3978112 w 5214990"/>
              <a:gd name="connsiteY233" fmla="*/ 1762812 h 3318235"/>
              <a:gd name="connsiteX234" fmla="*/ 4034673 w 5214990"/>
              <a:gd name="connsiteY234" fmla="*/ 1809946 h 3318235"/>
              <a:gd name="connsiteX235" fmla="*/ 4091233 w 5214990"/>
              <a:gd name="connsiteY235" fmla="*/ 1838227 h 3318235"/>
              <a:gd name="connsiteX236" fmla="*/ 4128941 w 5214990"/>
              <a:gd name="connsiteY236" fmla="*/ 1894788 h 3318235"/>
              <a:gd name="connsiteX237" fmla="*/ 4185502 w 5214990"/>
              <a:gd name="connsiteY237" fmla="*/ 1951348 h 3318235"/>
              <a:gd name="connsiteX238" fmla="*/ 4213782 w 5214990"/>
              <a:gd name="connsiteY238" fmla="*/ 2007909 h 3318235"/>
              <a:gd name="connsiteX239" fmla="*/ 4232636 w 5214990"/>
              <a:gd name="connsiteY239" fmla="*/ 2073897 h 3318235"/>
              <a:gd name="connsiteX240" fmla="*/ 4242062 w 5214990"/>
              <a:gd name="connsiteY240" fmla="*/ 2102177 h 3318235"/>
              <a:gd name="connsiteX241" fmla="*/ 4251489 w 5214990"/>
              <a:gd name="connsiteY241" fmla="*/ 2139884 h 3318235"/>
              <a:gd name="connsiteX242" fmla="*/ 4270343 w 5214990"/>
              <a:gd name="connsiteY242" fmla="*/ 2168165 h 3318235"/>
              <a:gd name="connsiteX243" fmla="*/ 4279770 w 5214990"/>
              <a:gd name="connsiteY243" fmla="*/ 2196445 h 3318235"/>
              <a:gd name="connsiteX244" fmla="*/ 4298623 w 5214990"/>
              <a:gd name="connsiteY244" fmla="*/ 2224726 h 3318235"/>
              <a:gd name="connsiteX245" fmla="*/ 4308050 w 5214990"/>
              <a:gd name="connsiteY245" fmla="*/ 2253006 h 3318235"/>
              <a:gd name="connsiteX246" fmla="*/ 4345757 w 5214990"/>
              <a:gd name="connsiteY246" fmla="*/ 2309567 h 3318235"/>
              <a:gd name="connsiteX247" fmla="*/ 4374038 w 5214990"/>
              <a:gd name="connsiteY247" fmla="*/ 2394408 h 3318235"/>
              <a:gd name="connsiteX248" fmla="*/ 4383464 w 5214990"/>
              <a:gd name="connsiteY248" fmla="*/ 2422689 h 3318235"/>
              <a:gd name="connsiteX249" fmla="*/ 4392891 w 5214990"/>
              <a:gd name="connsiteY249" fmla="*/ 2450969 h 3318235"/>
              <a:gd name="connsiteX250" fmla="*/ 4402318 w 5214990"/>
              <a:gd name="connsiteY250" fmla="*/ 2582944 h 3318235"/>
              <a:gd name="connsiteX251" fmla="*/ 4411745 w 5214990"/>
              <a:gd name="connsiteY251" fmla="*/ 2611225 h 3318235"/>
              <a:gd name="connsiteX252" fmla="*/ 4449452 w 5214990"/>
              <a:gd name="connsiteY252" fmla="*/ 2667785 h 3318235"/>
              <a:gd name="connsiteX253" fmla="*/ 4468306 w 5214990"/>
              <a:gd name="connsiteY253" fmla="*/ 2696066 h 3318235"/>
              <a:gd name="connsiteX254" fmla="*/ 4487159 w 5214990"/>
              <a:gd name="connsiteY254" fmla="*/ 2724346 h 3318235"/>
              <a:gd name="connsiteX255" fmla="*/ 4515440 w 5214990"/>
              <a:gd name="connsiteY255" fmla="*/ 2743200 h 3318235"/>
              <a:gd name="connsiteX256" fmla="*/ 4543720 w 5214990"/>
              <a:gd name="connsiteY256" fmla="*/ 2771480 h 3318235"/>
              <a:gd name="connsiteX257" fmla="*/ 4572000 w 5214990"/>
              <a:gd name="connsiteY257" fmla="*/ 2780907 h 3318235"/>
              <a:gd name="connsiteX258" fmla="*/ 4647415 w 5214990"/>
              <a:gd name="connsiteY258" fmla="*/ 2799761 h 3318235"/>
              <a:gd name="connsiteX259" fmla="*/ 4703976 w 5214990"/>
              <a:gd name="connsiteY259" fmla="*/ 2837468 h 3318235"/>
              <a:gd name="connsiteX260" fmla="*/ 4722829 w 5214990"/>
              <a:gd name="connsiteY260" fmla="*/ 2865748 h 3318235"/>
              <a:gd name="connsiteX261" fmla="*/ 4798244 w 5214990"/>
              <a:gd name="connsiteY261" fmla="*/ 2903456 h 3318235"/>
              <a:gd name="connsiteX262" fmla="*/ 5081048 w 5214990"/>
              <a:gd name="connsiteY262" fmla="*/ 2894029 h 3318235"/>
              <a:gd name="connsiteX263" fmla="*/ 5109328 w 5214990"/>
              <a:gd name="connsiteY263" fmla="*/ 2875175 h 3318235"/>
              <a:gd name="connsiteX264" fmla="*/ 5184743 w 5214990"/>
              <a:gd name="connsiteY264" fmla="*/ 2856322 h 3318235"/>
              <a:gd name="connsiteX265" fmla="*/ 5194170 w 5214990"/>
              <a:gd name="connsiteY265" fmla="*/ 2648932 h 3318235"/>
              <a:gd name="connsiteX266" fmla="*/ 5184743 w 5214990"/>
              <a:gd name="connsiteY266" fmla="*/ 2620651 h 3318235"/>
              <a:gd name="connsiteX267" fmla="*/ 5147036 w 5214990"/>
              <a:gd name="connsiteY267" fmla="*/ 2564091 h 3318235"/>
              <a:gd name="connsiteX268" fmla="*/ 4977353 w 5214990"/>
              <a:gd name="connsiteY268" fmla="*/ 2573517 h 3318235"/>
              <a:gd name="connsiteX269" fmla="*/ 4949073 w 5214990"/>
              <a:gd name="connsiteY269" fmla="*/ 2582944 h 3318235"/>
              <a:gd name="connsiteX270" fmla="*/ 4901939 w 5214990"/>
              <a:gd name="connsiteY270" fmla="*/ 2592371 h 3318235"/>
              <a:gd name="connsiteX271" fmla="*/ 4722829 w 5214990"/>
              <a:gd name="connsiteY271" fmla="*/ 2601798 h 3318235"/>
              <a:gd name="connsiteX272" fmla="*/ 4619135 w 5214990"/>
              <a:gd name="connsiteY272" fmla="*/ 2592371 h 3318235"/>
              <a:gd name="connsiteX273" fmla="*/ 4590854 w 5214990"/>
              <a:gd name="connsiteY273" fmla="*/ 2582944 h 3318235"/>
              <a:gd name="connsiteX274" fmla="*/ 4562574 w 5214990"/>
              <a:gd name="connsiteY274" fmla="*/ 2554664 h 3318235"/>
              <a:gd name="connsiteX275" fmla="*/ 4543720 w 5214990"/>
              <a:gd name="connsiteY275" fmla="*/ 2526383 h 3318235"/>
              <a:gd name="connsiteX276" fmla="*/ 4534293 w 5214990"/>
              <a:gd name="connsiteY276" fmla="*/ 2498103 h 3318235"/>
              <a:gd name="connsiteX277" fmla="*/ 4506013 w 5214990"/>
              <a:gd name="connsiteY277" fmla="*/ 2356701 h 3318235"/>
              <a:gd name="connsiteX278" fmla="*/ 4487159 w 5214990"/>
              <a:gd name="connsiteY278" fmla="*/ 2318994 h 3318235"/>
              <a:gd name="connsiteX279" fmla="*/ 4458879 w 5214990"/>
              <a:gd name="connsiteY279" fmla="*/ 2290713 h 3318235"/>
              <a:gd name="connsiteX280" fmla="*/ 4440025 w 5214990"/>
              <a:gd name="connsiteY280" fmla="*/ 2234152 h 3318235"/>
              <a:gd name="connsiteX281" fmla="*/ 4421172 w 5214990"/>
              <a:gd name="connsiteY281" fmla="*/ 2130458 h 3318235"/>
              <a:gd name="connsiteX282" fmla="*/ 4402318 w 5214990"/>
              <a:gd name="connsiteY282" fmla="*/ 2073897 h 3318235"/>
              <a:gd name="connsiteX283" fmla="*/ 4392891 w 5214990"/>
              <a:gd name="connsiteY283" fmla="*/ 2045616 h 3318235"/>
              <a:gd name="connsiteX284" fmla="*/ 4383464 w 5214990"/>
              <a:gd name="connsiteY284" fmla="*/ 2017336 h 3318235"/>
              <a:gd name="connsiteX285" fmla="*/ 4364611 w 5214990"/>
              <a:gd name="connsiteY285" fmla="*/ 1979629 h 3318235"/>
              <a:gd name="connsiteX286" fmla="*/ 4355184 w 5214990"/>
              <a:gd name="connsiteY286" fmla="*/ 1951348 h 3318235"/>
              <a:gd name="connsiteX287" fmla="*/ 4317477 w 5214990"/>
              <a:gd name="connsiteY287" fmla="*/ 1894788 h 3318235"/>
              <a:gd name="connsiteX288" fmla="*/ 4298623 w 5214990"/>
              <a:gd name="connsiteY288" fmla="*/ 1866507 h 3318235"/>
              <a:gd name="connsiteX289" fmla="*/ 4270343 w 5214990"/>
              <a:gd name="connsiteY289" fmla="*/ 1838227 h 3318235"/>
              <a:gd name="connsiteX290" fmla="*/ 4251489 w 5214990"/>
              <a:gd name="connsiteY290" fmla="*/ 1800519 h 3318235"/>
              <a:gd name="connsiteX291" fmla="*/ 4213782 w 5214990"/>
              <a:gd name="connsiteY291" fmla="*/ 1734532 h 3318235"/>
              <a:gd name="connsiteX292" fmla="*/ 4194928 w 5214990"/>
              <a:gd name="connsiteY292" fmla="*/ 1677971 h 3318235"/>
              <a:gd name="connsiteX293" fmla="*/ 4185502 w 5214990"/>
              <a:gd name="connsiteY293" fmla="*/ 1649691 h 3318235"/>
              <a:gd name="connsiteX294" fmla="*/ 4166648 w 5214990"/>
              <a:gd name="connsiteY294" fmla="*/ 1545996 h 3318235"/>
              <a:gd name="connsiteX295" fmla="*/ 4185502 w 5214990"/>
              <a:gd name="connsiteY295" fmla="*/ 1414020 h 3318235"/>
              <a:gd name="connsiteX296" fmla="*/ 4242062 w 5214990"/>
              <a:gd name="connsiteY296" fmla="*/ 1366886 h 3318235"/>
              <a:gd name="connsiteX297" fmla="*/ 4298623 w 5214990"/>
              <a:gd name="connsiteY297" fmla="*/ 1329179 h 3318235"/>
              <a:gd name="connsiteX298" fmla="*/ 4364611 w 5214990"/>
              <a:gd name="connsiteY298" fmla="*/ 1291472 h 3318235"/>
              <a:gd name="connsiteX299" fmla="*/ 4383464 w 5214990"/>
              <a:gd name="connsiteY299" fmla="*/ 1234911 h 3318235"/>
              <a:gd name="connsiteX300" fmla="*/ 4392891 w 5214990"/>
              <a:gd name="connsiteY300" fmla="*/ 1206631 h 3318235"/>
              <a:gd name="connsiteX301" fmla="*/ 4383464 w 5214990"/>
              <a:gd name="connsiteY301" fmla="*/ 1121790 h 3318235"/>
              <a:gd name="connsiteX302" fmla="*/ 4364611 w 5214990"/>
              <a:gd name="connsiteY302" fmla="*/ 1027522 h 3318235"/>
              <a:gd name="connsiteX303" fmla="*/ 4345757 w 5214990"/>
              <a:gd name="connsiteY303" fmla="*/ 999241 h 3318235"/>
              <a:gd name="connsiteX304" fmla="*/ 4317477 w 5214990"/>
              <a:gd name="connsiteY304" fmla="*/ 980388 h 3318235"/>
              <a:gd name="connsiteX305" fmla="*/ 4223209 w 5214990"/>
              <a:gd name="connsiteY305" fmla="*/ 952107 h 3318235"/>
              <a:gd name="connsiteX306" fmla="*/ 4194928 w 5214990"/>
              <a:gd name="connsiteY306" fmla="*/ 933253 h 3318235"/>
              <a:gd name="connsiteX307" fmla="*/ 4166648 w 5214990"/>
              <a:gd name="connsiteY307" fmla="*/ 904973 h 3318235"/>
              <a:gd name="connsiteX308" fmla="*/ 4110087 w 5214990"/>
              <a:gd name="connsiteY308" fmla="*/ 886119 h 3318235"/>
              <a:gd name="connsiteX309" fmla="*/ 4081807 w 5214990"/>
              <a:gd name="connsiteY309" fmla="*/ 867266 h 3318235"/>
              <a:gd name="connsiteX310" fmla="*/ 4044099 w 5214990"/>
              <a:gd name="connsiteY310" fmla="*/ 838985 h 3318235"/>
              <a:gd name="connsiteX311" fmla="*/ 3968685 w 5214990"/>
              <a:gd name="connsiteY311" fmla="*/ 829559 h 3318235"/>
              <a:gd name="connsiteX312" fmla="*/ 3902697 w 5214990"/>
              <a:gd name="connsiteY312" fmla="*/ 820132 h 3318235"/>
              <a:gd name="connsiteX313" fmla="*/ 3874417 w 5214990"/>
              <a:gd name="connsiteY313" fmla="*/ 810705 h 3318235"/>
              <a:gd name="connsiteX314" fmla="*/ 3704735 w 5214990"/>
              <a:gd name="connsiteY314" fmla="*/ 791851 h 3318235"/>
              <a:gd name="connsiteX315" fmla="*/ 3638747 w 5214990"/>
              <a:gd name="connsiteY315" fmla="*/ 772998 h 3318235"/>
              <a:gd name="connsiteX316" fmla="*/ 3610466 w 5214990"/>
              <a:gd name="connsiteY316" fmla="*/ 763571 h 3318235"/>
              <a:gd name="connsiteX317" fmla="*/ 3582186 w 5214990"/>
              <a:gd name="connsiteY317" fmla="*/ 744717 h 3318235"/>
              <a:gd name="connsiteX318" fmla="*/ 3525625 w 5214990"/>
              <a:gd name="connsiteY318" fmla="*/ 725864 h 3318235"/>
              <a:gd name="connsiteX319" fmla="*/ 3497345 w 5214990"/>
              <a:gd name="connsiteY319" fmla="*/ 716437 h 3318235"/>
              <a:gd name="connsiteX320" fmla="*/ 3412504 w 5214990"/>
              <a:gd name="connsiteY320" fmla="*/ 707010 h 3318235"/>
              <a:gd name="connsiteX321" fmla="*/ 3384223 w 5214990"/>
              <a:gd name="connsiteY321" fmla="*/ 697583 h 3318235"/>
              <a:gd name="connsiteX322" fmla="*/ 3327662 w 5214990"/>
              <a:gd name="connsiteY322" fmla="*/ 659876 h 3318235"/>
              <a:gd name="connsiteX323" fmla="*/ 3327662 w 5214990"/>
              <a:gd name="connsiteY323" fmla="*/ 424206 h 3318235"/>
              <a:gd name="connsiteX324" fmla="*/ 3337089 w 5214990"/>
              <a:gd name="connsiteY324" fmla="*/ 395926 h 3318235"/>
              <a:gd name="connsiteX325" fmla="*/ 3346516 w 5214990"/>
              <a:gd name="connsiteY325" fmla="*/ 348792 h 3318235"/>
              <a:gd name="connsiteX326" fmla="*/ 3337089 w 5214990"/>
              <a:gd name="connsiteY326" fmla="*/ 169682 h 3318235"/>
              <a:gd name="connsiteX327" fmla="*/ 3318236 w 5214990"/>
              <a:gd name="connsiteY327" fmla="*/ 94268 h 3318235"/>
              <a:gd name="connsiteX328" fmla="*/ 3289955 w 5214990"/>
              <a:gd name="connsiteY328" fmla="*/ 75414 h 3318235"/>
              <a:gd name="connsiteX329" fmla="*/ 3233394 w 5214990"/>
              <a:gd name="connsiteY329" fmla="*/ 56561 h 3318235"/>
              <a:gd name="connsiteX330" fmla="*/ 3205114 w 5214990"/>
              <a:gd name="connsiteY330" fmla="*/ 37707 h 3318235"/>
              <a:gd name="connsiteX331" fmla="*/ 3091992 w 5214990"/>
              <a:gd name="connsiteY331" fmla="*/ 18853 h 3318235"/>
              <a:gd name="connsiteX332" fmla="*/ 2545238 w 5214990"/>
              <a:gd name="connsiteY332" fmla="*/ 37707 h 3318235"/>
              <a:gd name="connsiteX333" fmla="*/ 2441543 w 5214990"/>
              <a:gd name="connsiteY333" fmla="*/ 28280 h 3318235"/>
              <a:gd name="connsiteX334" fmla="*/ 2384982 w 5214990"/>
              <a:gd name="connsiteY334" fmla="*/ 0 h 331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</a:cxnLst>
            <a:rect l="l" t="t" r="r" b="b"/>
            <a:pathLst>
              <a:path w="5214990" h="3318235">
                <a:moveTo>
                  <a:pt x="0" y="716437"/>
                </a:moveTo>
                <a:cubicBezTo>
                  <a:pt x="9427" y="732148"/>
                  <a:pt x="18570" y="748034"/>
                  <a:pt x="28281" y="763571"/>
                </a:cubicBezTo>
                <a:cubicBezTo>
                  <a:pt x="34286" y="773178"/>
                  <a:pt x="42068" y="781717"/>
                  <a:pt x="47135" y="791851"/>
                </a:cubicBezTo>
                <a:cubicBezTo>
                  <a:pt x="86163" y="869908"/>
                  <a:pt x="21382" y="767366"/>
                  <a:pt x="75415" y="848412"/>
                </a:cubicBezTo>
                <a:cubicBezTo>
                  <a:pt x="81700" y="867266"/>
                  <a:pt x="83245" y="888437"/>
                  <a:pt x="94269" y="904973"/>
                </a:cubicBezTo>
                <a:cubicBezTo>
                  <a:pt x="106838" y="923827"/>
                  <a:pt x="124811" y="940037"/>
                  <a:pt x="131976" y="961534"/>
                </a:cubicBezTo>
                <a:lnTo>
                  <a:pt x="150829" y="1018095"/>
                </a:lnTo>
                <a:lnTo>
                  <a:pt x="160256" y="1046375"/>
                </a:lnTo>
                <a:cubicBezTo>
                  <a:pt x="163398" y="1055802"/>
                  <a:pt x="161415" y="1069144"/>
                  <a:pt x="169683" y="1074656"/>
                </a:cubicBezTo>
                <a:cubicBezTo>
                  <a:pt x="179110" y="1080940"/>
                  <a:pt x="187355" y="1089531"/>
                  <a:pt x="197963" y="1093509"/>
                </a:cubicBezTo>
                <a:cubicBezTo>
                  <a:pt x="212965" y="1099135"/>
                  <a:pt x="229553" y="1099050"/>
                  <a:pt x="245097" y="1102936"/>
                </a:cubicBezTo>
                <a:cubicBezTo>
                  <a:pt x="254737" y="1105346"/>
                  <a:pt x="263951" y="1109221"/>
                  <a:pt x="273378" y="1112363"/>
                </a:cubicBezTo>
                <a:cubicBezTo>
                  <a:pt x="281189" y="1101949"/>
                  <a:pt x="313407" y="1067271"/>
                  <a:pt x="311085" y="1046375"/>
                </a:cubicBezTo>
                <a:cubicBezTo>
                  <a:pt x="308890" y="1026623"/>
                  <a:pt x="311085" y="996098"/>
                  <a:pt x="292231" y="989814"/>
                </a:cubicBezTo>
                <a:lnTo>
                  <a:pt x="263951" y="980388"/>
                </a:lnTo>
                <a:cubicBezTo>
                  <a:pt x="209917" y="899337"/>
                  <a:pt x="274700" y="1001885"/>
                  <a:pt x="235671" y="923827"/>
                </a:cubicBezTo>
                <a:cubicBezTo>
                  <a:pt x="230604" y="913693"/>
                  <a:pt x="221419" y="905899"/>
                  <a:pt x="216817" y="895546"/>
                </a:cubicBezTo>
                <a:cubicBezTo>
                  <a:pt x="208746" y="877385"/>
                  <a:pt x="204247" y="857839"/>
                  <a:pt x="197963" y="838985"/>
                </a:cubicBezTo>
                <a:cubicBezTo>
                  <a:pt x="194821" y="829558"/>
                  <a:pt x="197964" y="813847"/>
                  <a:pt x="188537" y="810705"/>
                </a:cubicBezTo>
                <a:lnTo>
                  <a:pt x="160256" y="801278"/>
                </a:lnTo>
                <a:cubicBezTo>
                  <a:pt x="150829" y="804420"/>
                  <a:pt x="140864" y="815149"/>
                  <a:pt x="131976" y="810705"/>
                </a:cubicBezTo>
                <a:cubicBezTo>
                  <a:pt x="123088" y="806261"/>
                  <a:pt x="126463" y="791558"/>
                  <a:pt x="122549" y="782425"/>
                </a:cubicBezTo>
                <a:cubicBezTo>
                  <a:pt x="117013" y="769508"/>
                  <a:pt x="112474" y="755691"/>
                  <a:pt x="103695" y="744717"/>
                </a:cubicBezTo>
                <a:cubicBezTo>
                  <a:pt x="87039" y="723897"/>
                  <a:pt x="47135" y="688157"/>
                  <a:pt x="47135" y="688157"/>
                </a:cubicBezTo>
                <a:cubicBezTo>
                  <a:pt x="50277" y="659876"/>
                  <a:pt x="50981" y="631217"/>
                  <a:pt x="56561" y="603315"/>
                </a:cubicBezTo>
                <a:cubicBezTo>
                  <a:pt x="60458" y="583828"/>
                  <a:pt x="69130" y="565608"/>
                  <a:pt x="75415" y="546755"/>
                </a:cubicBezTo>
                <a:cubicBezTo>
                  <a:pt x="75415" y="546754"/>
                  <a:pt x="94268" y="490195"/>
                  <a:pt x="94269" y="490194"/>
                </a:cubicBezTo>
                <a:lnTo>
                  <a:pt x="131976" y="433633"/>
                </a:lnTo>
                <a:cubicBezTo>
                  <a:pt x="138260" y="424206"/>
                  <a:pt x="140081" y="408934"/>
                  <a:pt x="150829" y="405352"/>
                </a:cubicBezTo>
                <a:lnTo>
                  <a:pt x="179110" y="395926"/>
                </a:lnTo>
                <a:cubicBezTo>
                  <a:pt x="197964" y="399068"/>
                  <a:pt x="216705" y="402981"/>
                  <a:pt x="235671" y="405352"/>
                </a:cubicBezTo>
                <a:cubicBezTo>
                  <a:pt x="267007" y="409269"/>
                  <a:pt x="301007" y="402121"/>
                  <a:pt x="329939" y="414779"/>
                </a:cubicBezTo>
                <a:cubicBezTo>
                  <a:pt x="354366" y="425466"/>
                  <a:pt x="367646" y="452486"/>
                  <a:pt x="386499" y="471340"/>
                </a:cubicBezTo>
                <a:cubicBezTo>
                  <a:pt x="393525" y="478367"/>
                  <a:pt x="405353" y="477625"/>
                  <a:pt x="414780" y="480767"/>
                </a:cubicBezTo>
                <a:cubicBezTo>
                  <a:pt x="417922" y="490194"/>
                  <a:pt x="417181" y="502021"/>
                  <a:pt x="424207" y="509047"/>
                </a:cubicBezTo>
                <a:cubicBezTo>
                  <a:pt x="460757" y="545597"/>
                  <a:pt x="491324" y="550273"/>
                  <a:pt x="537328" y="565608"/>
                </a:cubicBezTo>
                <a:lnTo>
                  <a:pt x="593889" y="584462"/>
                </a:lnTo>
                <a:lnTo>
                  <a:pt x="650450" y="603315"/>
                </a:lnTo>
                <a:lnTo>
                  <a:pt x="678730" y="612742"/>
                </a:lnTo>
                <a:cubicBezTo>
                  <a:pt x="688157" y="606458"/>
                  <a:pt x="696877" y="598956"/>
                  <a:pt x="707011" y="593889"/>
                </a:cubicBezTo>
                <a:cubicBezTo>
                  <a:pt x="736076" y="579357"/>
                  <a:pt x="784704" y="578285"/>
                  <a:pt x="810706" y="575035"/>
                </a:cubicBezTo>
                <a:cubicBezTo>
                  <a:pt x="913848" y="540653"/>
                  <a:pt x="757617" y="595488"/>
                  <a:pt x="867266" y="546755"/>
                </a:cubicBezTo>
                <a:cubicBezTo>
                  <a:pt x="885427" y="538684"/>
                  <a:pt x="907291" y="538925"/>
                  <a:pt x="923827" y="527901"/>
                </a:cubicBezTo>
                <a:cubicBezTo>
                  <a:pt x="988656" y="484682"/>
                  <a:pt x="958892" y="497359"/>
                  <a:pt x="1008669" y="480767"/>
                </a:cubicBezTo>
                <a:cubicBezTo>
                  <a:pt x="1109743" y="413382"/>
                  <a:pt x="956335" y="518328"/>
                  <a:pt x="1065229" y="433633"/>
                </a:cubicBezTo>
                <a:cubicBezTo>
                  <a:pt x="1083115" y="419722"/>
                  <a:pt x="1105768" y="411948"/>
                  <a:pt x="1121790" y="395926"/>
                </a:cubicBezTo>
                <a:cubicBezTo>
                  <a:pt x="1131217" y="386499"/>
                  <a:pt x="1138978" y="375040"/>
                  <a:pt x="1150071" y="367645"/>
                </a:cubicBezTo>
                <a:cubicBezTo>
                  <a:pt x="1158339" y="362133"/>
                  <a:pt x="1168711" y="360628"/>
                  <a:pt x="1178351" y="358218"/>
                </a:cubicBezTo>
                <a:cubicBezTo>
                  <a:pt x="1215100" y="349031"/>
                  <a:pt x="1254240" y="344684"/>
                  <a:pt x="1291473" y="339365"/>
                </a:cubicBezTo>
                <a:cubicBezTo>
                  <a:pt x="1322859" y="328903"/>
                  <a:pt x="1329511" y="325386"/>
                  <a:pt x="1366887" y="320511"/>
                </a:cubicBezTo>
                <a:cubicBezTo>
                  <a:pt x="1423318" y="313151"/>
                  <a:pt x="1536570" y="301658"/>
                  <a:pt x="1536570" y="301658"/>
                </a:cubicBezTo>
                <a:cubicBezTo>
                  <a:pt x="1597479" y="281354"/>
                  <a:pt x="1595825" y="277894"/>
                  <a:pt x="1696825" y="301658"/>
                </a:cubicBezTo>
                <a:cubicBezTo>
                  <a:pt x="1709802" y="304711"/>
                  <a:pt x="1714013" y="322543"/>
                  <a:pt x="1725106" y="329938"/>
                </a:cubicBezTo>
                <a:cubicBezTo>
                  <a:pt x="1733374" y="335450"/>
                  <a:pt x="1743549" y="337960"/>
                  <a:pt x="1753386" y="339365"/>
                </a:cubicBezTo>
                <a:cubicBezTo>
                  <a:pt x="1787745" y="344273"/>
                  <a:pt x="1822516" y="345650"/>
                  <a:pt x="1857081" y="348792"/>
                </a:cubicBezTo>
                <a:cubicBezTo>
                  <a:pt x="1949077" y="371789"/>
                  <a:pt x="1834168" y="343699"/>
                  <a:pt x="1941922" y="367645"/>
                </a:cubicBezTo>
                <a:cubicBezTo>
                  <a:pt x="1954569" y="370456"/>
                  <a:pt x="1967060" y="373930"/>
                  <a:pt x="1979629" y="377072"/>
                </a:cubicBezTo>
                <a:cubicBezTo>
                  <a:pt x="2017336" y="373930"/>
                  <a:pt x="2055245" y="372646"/>
                  <a:pt x="2092751" y="367645"/>
                </a:cubicBezTo>
                <a:cubicBezTo>
                  <a:pt x="2102600" y="366332"/>
                  <a:pt x="2111477" y="360948"/>
                  <a:pt x="2121031" y="358218"/>
                </a:cubicBezTo>
                <a:cubicBezTo>
                  <a:pt x="2203889" y="334545"/>
                  <a:pt x="2119214" y="361968"/>
                  <a:pt x="2187019" y="339365"/>
                </a:cubicBezTo>
                <a:cubicBezTo>
                  <a:pt x="2196446" y="329938"/>
                  <a:pt x="2204206" y="318479"/>
                  <a:pt x="2215299" y="311084"/>
                </a:cubicBezTo>
                <a:cubicBezTo>
                  <a:pt x="2223567" y="305572"/>
                  <a:pt x="2236554" y="308684"/>
                  <a:pt x="2243580" y="301658"/>
                </a:cubicBezTo>
                <a:cubicBezTo>
                  <a:pt x="2259603" y="285636"/>
                  <a:pt x="2268718" y="263951"/>
                  <a:pt x="2281287" y="245097"/>
                </a:cubicBezTo>
                <a:lnTo>
                  <a:pt x="2300141" y="216816"/>
                </a:lnTo>
                <a:cubicBezTo>
                  <a:pt x="2306425" y="207389"/>
                  <a:pt x="2309567" y="194820"/>
                  <a:pt x="2318994" y="188536"/>
                </a:cubicBezTo>
                <a:cubicBezTo>
                  <a:pt x="2328421" y="182251"/>
                  <a:pt x="2337141" y="174749"/>
                  <a:pt x="2347275" y="169682"/>
                </a:cubicBezTo>
                <a:cubicBezTo>
                  <a:pt x="2356163" y="165238"/>
                  <a:pt x="2365679" y="161353"/>
                  <a:pt x="2375555" y="160256"/>
                </a:cubicBezTo>
                <a:cubicBezTo>
                  <a:pt x="2422505" y="155040"/>
                  <a:pt x="2469823" y="153971"/>
                  <a:pt x="2516957" y="150829"/>
                </a:cubicBezTo>
                <a:cubicBezTo>
                  <a:pt x="2526384" y="147687"/>
                  <a:pt x="2535494" y="143351"/>
                  <a:pt x="2545238" y="141402"/>
                </a:cubicBezTo>
                <a:cubicBezTo>
                  <a:pt x="2582723" y="133905"/>
                  <a:pt x="2622093" y="134635"/>
                  <a:pt x="2658359" y="122548"/>
                </a:cubicBezTo>
                <a:cubicBezTo>
                  <a:pt x="2667786" y="119406"/>
                  <a:pt x="2676787" y="114407"/>
                  <a:pt x="2686640" y="113122"/>
                </a:cubicBezTo>
                <a:cubicBezTo>
                  <a:pt x="2749268" y="104953"/>
                  <a:pt x="2875176" y="94268"/>
                  <a:pt x="2875176" y="94268"/>
                </a:cubicBezTo>
                <a:cubicBezTo>
                  <a:pt x="2956875" y="97410"/>
                  <a:pt x="3038707" y="98070"/>
                  <a:pt x="3120273" y="103695"/>
                </a:cubicBezTo>
                <a:cubicBezTo>
                  <a:pt x="3130186" y="104379"/>
                  <a:pt x="3139867" y="108296"/>
                  <a:pt x="3148553" y="113122"/>
                </a:cubicBezTo>
                <a:cubicBezTo>
                  <a:pt x="3168361" y="124126"/>
                  <a:pt x="3205114" y="150829"/>
                  <a:pt x="3205114" y="150829"/>
                </a:cubicBezTo>
                <a:cubicBezTo>
                  <a:pt x="3273498" y="242008"/>
                  <a:pt x="3206832" y="144840"/>
                  <a:pt x="3242821" y="216816"/>
                </a:cubicBezTo>
                <a:cubicBezTo>
                  <a:pt x="3279370" y="289912"/>
                  <a:pt x="3247407" y="202295"/>
                  <a:pt x="3271102" y="273377"/>
                </a:cubicBezTo>
                <a:cubicBezTo>
                  <a:pt x="3267960" y="339365"/>
                  <a:pt x="3267161" y="405506"/>
                  <a:pt x="3261675" y="471340"/>
                </a:cubicBezTo>
                <a:cubicBezTo>
                  <a:pt x="3260850" y="481242"/>
                  <a:pt x="3254978" y="490066"/>
                  <a:pt x="3252248" y="499620"/>
                </a:cubicBezTo>
                <a:cubicBezTo>
                  <a:pt x="3248689" y="512078"/>
                  <a:pt x="3246544" y="524918"/>
                  <a:pt x="3242821" y="537328"/>
                </a:cubicBezTo>
                <a:cubicBezTo>
                  <a:pt x="3214117" y="633009"/>
                  <a:pt x="3231723" y="555116"/>
                  <a:pt x="3214541" y="641023"/>
                </a:cubicBezTo>
                <a:cubicBezTo>
                  <a:pt x="3211399" y="713295"/>
                  <a:pt x="3212558" y="785883"/>
                  <a:pt x="3205114" y="857839"/>
                </a:cubicBezTo>
                <a:cubicBezTo>
                  <a:pt x="3203069" y="877607"/>
                  <a:pt x="3202796" y="903376"/>
                  <a:pt x="3186260" y="914400"/>
                </a:cubicBezTo>
                <a:cubicBezTo>
                  <a:pt x="3147200" y="940440"/>
                  <a:pt x="3168971" y="930505"/>
                  <a:pt x="3120273" y="942680"/>
                </a:cubicBezTo>
                <a:cubicBezTo>
                  <a:pt x="3110846" y="948965"/>
                  <a:pt x="3102345" y="956932"/>
                  <a:pt x="3091992" y="961534"/>
                </a:cubicBezTo>
                <a:cubicBezTo>
                  <a:pt x="3017997" y="994421"/>
                  <a:pt x="2978323" y="983957"/>
                  <a:pt x="2884603" y="989814"/>
                </a:cubicBezTo>
                <a:cubicBezTo>
                  <a:pt x="2821757" y="986672"/>
                  <a:pt x="2758773" y="985613"/>
                  <a:pt x="2696066" y="980388"/>
                </a:cubicBezTo>
                <a:cubicBezTo>
                  <a:pt x="2683155" y="979312"/>
                  <a:pt x="2668476" y="979055"/>
                  <a:pt x="2658359" y="970961"/>
                </a:cubicBezTo>
                <a:cubicBezTo>
                  <a:pt x="2650600" y="964753"/>
                  <a:pt x="2655958" y="949707"/>
                  <a:pt x="2648932" y="942680"/>
                </a:cubicBezTo>
                <a:cubicBezTo>
                  <a:pt x="2589490" y="883237"/>
                  <a:pt x="2611506" y="919253"/>
                  <a:pt x="2564091" y="895546"/>
                </a:cubicBezTo>
                <a:cubicBezTo>
                  <a:pt x="2537842" y="882422"/>
                  <a:pt x="2528379" y="869261"/>
                  <a:pt x="2507530" y="848412"/>
                </a:cubicBezTo>
                <a:lnTo>
                  <a:pt x="2479250" y="763571"/>
                </a:lnTo>
                <a:cubicBezTo>
                  <a:pt x="2476108" y="754144"/>
                  <a:pt x="2478091" y="740803"/>
                  <a:pt x="2469823" y="735291"/>
                </a:cubicBezTo>
                <a:lnTo>
                  <a:pt x="2413262" y="697583"/>
                </a:lnTo>
                <a:cubicBezTo>
                  <a:pt x="2386450" y="657366"/>
                  <a:pt x="2374096" y="643903"/>
                  <a:pt x="2356702" y="603315"/>
                </a:cubicBezTo>
                <a:cubicBezTo>
                  <a:pt x="2352788" y="594182"/>
                  <a:pt x="2350005" y="584589"/>
                  <a:pt x="2347275" y="575035"/>
                </a:cubicBezTo>
                <a:cubicBezTo>
                  <a:pt x="2342046" y="556733"/>
                  <a:pt x="2338961" y="521526"/>
                  <a:pt x="2318994" y="509047"/>
                </a:cubicBezTo>
                <a:cubicBezTo>
                  <a:pt x="2302141" y="498514"/>
                  <a:pt x="2281287" y="496478"/>
                  <a:pt x="2262433" y="490194"/>
                </a:cubicBezTo>
                <a:cubicBezTo>
                  <a:pt x="2253006" y="487052"/>
                  <a:pt x="2242421" y="486279"/>
                  <a:pt x="2234153" y="480767"/>
                </a:cubicBezTo>
                <a:cubicBezTo>
                  <a:pt x="2224726" y="474482"/>
                  <a:pt x="2216006" y="466980"/>
                  <a:pt x="2205873" y="461913"/>
                </a:cubicBezTo>
                <a:cubicBezTo>
                  <a:pt x="2182666" y="450309"/>
                  <a:pt x="2142756" y="446681"/>
                  <a:pt x="2121031" y="443060"/>
                </a:cubicBezTo>
                <a:cubicBezTo>
                  <a:pt x="2036190" y="446202"/>
                  <a:pt x="1950986" y="444038"/>
                  <a:pt x="1866508" y="452486"/>
                </a:cubicBezTo>
                <a:cubicBezTo>
                  <a:pt x="1855234" y="453613"/>
                  <a:pt x="1846695" y="463813"/>
                  <a:pt x="1838227" y="471340"/>
                </a:cubicBezTo>
                <a:cubicBezTo>
                  <a:pt x="1818299" y="489054"/>
                  <a:pt x="1800520" y="509047"/>
                  <a:pt x="1781666" y="527901"/>
                </a:cubicBezTo>
                <a:cubicBezTo>
                  <a:pt x="1772239" y="537328"/>
                  <a:pt x="1764478" y="548786"/>
                  <a:pt x="1753386" y="556181"/>
                </a:cubicBezTo>
                <a:lnTo>
                  <a:pt x="1725106" y="575035"/>
                </a:lnTo>
                <a:lnTo>
                  <a:pt x="1687398" y="631596"/>
                </a:lnTo>
                <a:cubicBezTo>
                  <a:pt x="1681114" y="641023"/>
                  <a:pt x="1672128" y="649128"/>
                  <a:pt x="1668545" y="659876"/>
                </a:cubicBezTo>
                <a:cubicBezTo>
                  <a:pt x="1657790" y="692139"/>
                  <a:pt x="1643310" y="752114"/>
                  <a:pt x="1611984" y="772998"/>
                </a:cubicBezTo>
                <a:lnTo>
                  <a:pt x="1583704" y="791851"/>
                </a:lnTo>
                <a:cubicBezTo>
                  <a:pt x="1577419" y="801278"/>
                  <a:pt x="1572861" y="812121"/>
                  <a:pt x="1564850" y="820132"/>
                </a:cubicBezTo>
                <a:cubicBezTo>
                  <a:pt x="1556839" y="828143"/>
                  <a:pt x="1546923" y="834384"/>
                  <a:pt x="1536570" y="838985"/>
                </a:cubicBezTo>
                <a:cubicBezTo>
                  <a:pt x="1507061" y="852100"/>
                  <a:pt x="1473641" y="859431"/>
                  <a:pt x="1442302" y="867266"/>
                </a:cubicBezTo>
                <a:cubicBezTo>
                  <a:pt x="1369209" y="915994"/>
                  <a:pt x="1407234" y="897810"/>
                  <a:pt x="1329180" y="923827"/>
                </a:cubicBezTo>
                <a:lnTo>
                  <a:pt x="1300899" y="933253"/>
                </a:lnTo>
                <a:cubicBezTo>
                  <a:pt x="1234577" y="977469"/>
                  <a:pt x="1318674" y="926587"/>
                  <a:pt x="1225485" y="961534"/>
                </a:cubicBezTo>
                <a:cubicBezTo>
                  <a:pt x="1214877" y="965512"/>
                  <a:pt x="1207558" y="975787"/>
                  <a:pt x="1197205" y="980388"/>
                </a:cubicBezTo>
                <a:cubicBezTo>
                  <a:pt x="1179044" y="988459"/>
                  <a:pt x="1159498" y="992957"/>
                  <a:pt x="1140644" y="999241"/>
                </a:cubicBezTo>
                <a:cubicBezTo>
                  <a:pt x="1131217" y="1002383"/>
                  <a:pt x="1122200" y="1007263"/>
                  <a:pt x="1112363" y="1008668"/>
                </a:cubicBezTo>
                <a:cubicBezTo>
                  <a:pt x="1090367" y="1011810"/>
                  <a:pt x="1068237" y="1014120"/>
                  <a:pt x="1046376" y="1018095"/>
                </a:cubicBezTo>
                <a:cubicBezTo>
                  <a:pt x="1033629" y="1020413"/>
                  <a:pt x="1021078" y="1023799"/>
                  <a:pt x="1008669" y="1027522"/>
                </a:cubicBezTo>
                <a:cubicBezTo>
                  <a:pt x="989634" y="1033233"/>
                  <a:pt x="971883" y="1044397"/>
                  <a:pt x="952108" y="1046375"/>
                </a:cubicBezTo>
                <a:lnTo>
                  <a:pt x="857840" y="1055802"/>
                </a:lnTo>
                <a:cubicBezTo>
                  <a:pt x="793677" y="1077190"/>
                  <a:pt x="849779" y="1060888"/>
                  <a:pt x="725864" y="1074656"/>
                </a:cubicBezTo>
                <a:cubicBezTo>
                  <a:pt x="703781" y="1077110"/>
                  <a:pt x="681873" y="1080940"/>
                  <a:pt x="659877" y="1084082"/>
                </a:cubicBezTo>
                <a:cubicBezTo>
                  <a:pt x="582237" y="1109962"/>
                  <a:pt x="622990" y="1100125"/>
                  <a:pt x="537328" y="1112363"/>
                </a:cubicBezTo>
                <a:cubicBezTo>
                  <a:pt x="527901" y="1118647"/>
                  <a:pt x="516125" y="1122369"/>
                  <a:pt x="509048" y="1131216"/>
                </a:cubicBezTo>
                <a:cubicBezTo>
                  <a:pt x="502840" y="1138975"/>
                  <a:pt x="504065" y="1150609"/>
                  <a:pt x="499621" y="1159497"/>
                </a:cubicBezTo>
                <a:cubicBezTo>
                  <a:pt x="494554" y="1169630"/>
                  <a:pt x="487052" y="1178350"/>
                  <a:pt x="480768" y="1187777"/>
                </a:cubicBezTo>
                <a:cubicBezTo>
                  <a:pt x="493337" y="1206631"/>
                  <a:pt x="511309" y="1222842"/>
                  <a:pt x="518475" y="1244338"/>
                </a:cubicBezTo>
                <a:cubicBezTo>
                  <a:pt x="521617" y="1253765"/>
                  <a:pt x="521695" y="1264859"/>
                  <a:pt x="527902" y="1272618"/>
                </a:cubicBezTo>
                <a:cubicBezTo>
                  <a:pt x="534980" y="1281465"/>
                  <a:pt x="546755" y="1285187"/>
                  <a:pt x="556182" y="1291472"/>
                </a:cubicBezTo>
                <a:cubicBezTo>
                  <a:pt x="565609" y="1288330"/>
                  <a:pt x="574557" y="1282837"/>
                  <a:pt x="584462" y="1282045"/>
                </a:cubicBezTo>
                <a:cubicBezTo>
                  <a:pt x="831416" y="1262288"/>
                  <a:pt x="721946" y="1295918"/>
                  <a:pt x="820132" y="1263192"/>
                </a:cubicBezTo>
                <a:cubicBezTo>
                  <a:pt x="903314" y="1207737"/>
                  <a:pt x="770368" y="1292785"/>
                  <a:pt x="904974" y="1225484"/>
                </a:cubicBezTo>
                <a:cubicBezTo>
                  <a:pt x="932999" y="1211472"/>
                  <a:pt x="968181" y="1191660"/>
                  <a:pt x="999242" y="1187777"/>
                </a:cubicBezTo>
                <a:cubicBezTo>
                  <a:pt x="1024380" y="1184635"/>
                  <a:pt x="1049667" y="1182515"/>
                  <a:pt x="1074656" y="1178350"/>
                </a:cubicBezTo>
                <a:cubicBezTo>
                  <a:pt x="1087706" y="1176175"/>
                  <a:pt x="1126378" y="1165611"/>
                  <a:pt x="1140644" y="1159497"/>
                </a:cubicBezTo>
                <a:cubicBezTo>
                  <a:pt x="1153560" y="1153961"/>
                  <a:pt x="1165020" y="1145087"/>
                  <a:pt x="1178351" y="1140643"/>
                </a:cubicBezTo>
                <a:cubicBezTo>
                  <a:pt x="1193551" y="1135576"/>
                  <a:pt x="1209774" y="1134358"/>
                  <a:pt x="1225485" y="1131216"/>
                </a:cubicBezTo>
                <a:cubicBezTo>
                  <a:pt x="1234912" y="1124932"/>
                  <a:pt x="1243157" y="1116341"/>
                  <a:pt x="1253765" y="1112363"/>
                </a:cubicBezTo>
                <a:cubicBezTo>
                  <a:pt x="1296793" y="1096228"/>
                  <a:pt x="1294288" y="1110955"/>
                  <a:pt x="1329180" y="1093509"/>
                </a:cubicBezTo>
                <a:cubicBezTo>
                  <a:pt x="1402277" y="1056961"/>
                  <a:pt x="1314655" y="1088924"/>
                  <a:pt x="1385741" y="1065229"/>
                </a:cubicBezTo>
                <a:cubicBezTo>
                  <a:pt x="1415631" y="1045302"/>
                  <a:pt x="1422126" y="1038166"/>
                  <a:pt x="1461155" y="1027522"/>
                </a:cubicBezTo>
                <a:cubicBezTo>
                  <a:pt x="1479595" y="1022493"/>
                  <a:pt x="1498862" y="1021237"/>
                  <a:pt x="1517716" y="1018095"/>
                </a:cubicBezTo>
                <a:lnTo>
                  <a:pt x="1574277" y="999241"/>
                </a:lnTo>
                <a:lnTo>
                  <a:pt x="1602557" y="989814"/>
                </a:lnTo>
                <a:cubicBezTo>
                  <a:pt x="1676092" y="916281"/>
                  <a:pt x="1581686" y="1004722"/>
                  <a:pt x="1668545" y="942680"/>
                </a:cubicBezTo>
                <a:cubicBezTo>
                  <a:pt x="1679393" y="934931"/>
                  <a:pt x="1686584" y="922934"/>
                  <a:pt x="1696825" y="914400"/>
                </a:cubicBezTo>
                <a:cubicBezTo>
                  <a:pt x="1705529" y="907147"/>
                  <a:pt x="1715679" y="901831"/>
                  <a:pt x="1725106" y="895546"/>
                </a:cubicBezTo>
                <a:cubicBezTo>
                  <a:pt x="1731390" y="886119"/>
                  <a:pt x="1735112" y="874343"/>
                  <a:pt x="1743959" y="867266"/>
                </a:cubicBezTo>
                <a:cubicBezTo>
                  <a:pt x="1751718" y="861058"/>
                  <a:pt x="1765214" y="864865"/>
                  <a:pt x="1772240" y="857839"/>
                </a:cubicBezTo>
                <a:cubicBezTo>
                  <a:pt x="1779266" y="850813"/>
                  <a:pt x="1777222" y="838447"/>
                  <a:pt x="1781666" y="829559"/>
                </a:cubicBezTo>
                <a:cubicBezTo>
                  <a:pt x="1786733" y="819425"/>
                  <a:pt x="1794235" y="810705"/>
                  <a:pt x="1800520" y="801278"/>
                </a:cubicBezTo>
                <a:cubicBezTo>
                  <a:pt x="1805789" y="780202"/>
                  <a:pt x="1819622" y="720777"/>
                  <a:pt x="1828800" y="707010"/>
                </a:cubicBezTo>
                <a:lnTo>
                  <a:pt x="1866508" y="650449"/>
                </a:lnTo>
                <a:cubicBezTo>
                  <a:pt x="1872792" y="641022"/>
                  <a:pt x="1875934" y="628453"/>
                  <a:pt x="1885361" y="622169"/>
                </a:cubicBezTo>
                <a:cubicBezTo>
                  <a:pt x="1921910" y="597803"/>
                  <a:pt x="1902893" y="606898"/>
                  <a:pt x="1941922" y="593889"/>
                </a:cubicBezTo>
                <a:cubicBezTo>
                  <a:pt x="2009348" y="543318"/>
                  <a:pt x="2008526" y="531248"/>
                  <a:pt x="2139885" y="575035"/>
                </a:cubicBezTo>
                <a:cubicBezTo>
                  <a:pt x="2187008" y="590743"/>
                  <a:pt x="2163457" y="637883"/>
                  <a:pt x="2196446" y="659876"/>
                </a:cubicBezTo>
                <a:cubicBezTo>
                  <a:pt x="2205873" y="666161"/>
                  <a:pt x="2214373" y="674129"/>
                  <a:pt x="2224726" y="678730"/>
                </a:cubicBezTo>
                <a:cubicBezTo>
                  <a:pt x="2242887" y="686801"/>
                  <a:pt x="2281287" y="697583"/>
                  <a:pt x="2281287" y="697583"/>
                </a:cubicBezTo>
                <a:cubicBezTo>
                  <a:pt x="2323157" y="753410"/>
                  <a:pt x="2300861" y="722230"/>
                  <a:pt x="2347275" y="791851"/>
                </a:cubicBezTo>
                <a:cubicBezTo>
                  <a:pt x="2347280" y="791859"/>
                  <a:pt x="2384975" y="848405"/>
                  <a:pt x="2384982" y="848412"/>
                </a:cubicBezTo>
                <a:cubicBezTo>
                  <a:pt x="2394409" y="857839"/>
                  <a:pt x="2404727" y="866451"/>
                  <a:pt x="2413262" y="876693"/>
                </a:cubicBezTo>
                <a:cubicBezTo>
                  <a:pt x="2420515" y="885397"/>
                  <a:pt x="2423590" y="897513"/>
                  <a:pt x="2432116" y="904973"/>
                </a:cubicBezTo>
                <a:cubicBezTo>
                  <a:pt x="2449169" y="919894"/>
                  <a:pt x="2472655" y="926657"/>
                  <a:pt x="2488677" y="942680"/>
                </a:cubicBezTo>
                <a:cubicBezTo>
                  <a:pt x="2498104" y="952107"/>
                  <a:pt x="2505382" y="964347"/>
                  <a:pt x="2516957" y="970961"/>
                </a:cubicBezTo>
                <a:cubicBezTo>
                  <a:pt x="2528206" y="977389"/>
                  <a:pt x="2542207" y="976829"/>
                  <a:pt x="2554664" y="980388"/>
                </a:cubicBezTo>
                <a:cubicBezTo>
                  <a:pt x="2581109" y="987943"/>
                  <a:pt x="2595508" y="994299"/>
                  <a:pt x="2620652" y="1008668"/>
                </a:cubicBezTo>
                <a:cubicBezTo>
                  <a:pt x="2630489" y="1014289"/>
                  <a:pt x="2640228" y="1020269"/>
                  <a:pt x="2648932" y="1027522"/>
                </a:cubicBezTo>
                <a:cubicBezTo>
                  <a:pt x="2666804" y="1042415"/>
                  <a:pt x="2685472" y="1062894"/>
                  <a:pt x="2696066" y="1084082"/>
                </a:cubicBezTo>
                <a:cubicBezTo>
                  <a:pt x="2735090" y="1162131"/>
                  <a:pt x="2670321" y="1059607"/>
                  <a:pt x="2724347" y="1140643"/>
                </a:cubicBezTo>
                <a:lnTo>
                  <a:pt x="2752627" y="1225484"/>
                </a:lnTo>
                <a:cubicBezTo>
                  <a:pt x="2755769" y="1234911"/>
                  <a:pt x="2756542" y="1245497"/>
                  <a:pt x="2762054" y="1253765"/>
                </a:cubicBezTo>
                <a:lnTo>
                  <a:pt x="2780908" y="1282045"/>
                </a:lnTo>
                <a:cubicBezTo>
                  <a:pt x="2784050" y="1291472"/>
                  <a:pt x="2785509" y="1301640"/>
                  <a:pt x="2790335" y="1310326"/>
                </a:cubicBezTo>
                <a:cubicBezTo>
                  <a:pt x="2823146" y="1369385"/>
                  <a:pt x="2835185" y="1374029"/>
                  <a:pt x="2884603" y="1423447"/>
                </a:cubicBezTo>
                <a:lnTo>
                  <a:pt x="2912883" y="1451728"/>
                </a:lnTo>
                <a:cubicBezTo>
                  <a:pt x="2916025" y="1461155"/>
                  <a:pt x="2917866" y="1471120"/>
                  <a:pt x="2922310" y="1480008"/>
                </a:cubicBezTo>
                <a:cubicBezTo>
                  <a:pt x="2927377" y="1490142"/>
                  <a:pt x="2933152" y="1500278"/>
                  <a:pt x="2941163" y="1508289"/>
                </a:cubicBezTo>
                <a:cubicBezTo>
                  <a:pt x="2963569" y="1530695"/>
                  <a:pt x="2998007" y="1536663"/>
                  <a:pt x="3026005" y="1545996"/>
                </a:cubicBezTo>
                <a:lnTo>
                  <a:pt x="3054285" y="1555423"/>
                </a:lnTo>
                <a:lnTo>
                  <a:pt x="3082565" y="1564849"/>
                </a:lnTo>
                <a:cubicBezTo>
                  <a:pt x="3099568" y="1581852"/>
                  <a:pt x="3120273" y="1594125"/>
                  <a:pt x="3120273" y="1621410"/>
                </a:cubicBezTo>
                <a:cubicBezTo>
                  <a:pt x="3120273" y="1634366"/>
                  <a:pt x="3113988" y="1646548"/>
                  <a:pt x="3110846" y="1659117"/>
                </a:cubicBezTo>
                <a:cubicBezTo>
                  <a:pt x="3107704" y="1743958"/>
                  <a:pt x="3106885" y="1828918"/>
                  <a:pt x="3101419" y="1913641"/>
                </a:cubicBezTo>
                <a:cubicBezTo>
                  <a:pt x="3100191" y="1932673"/>
                  <a:pt x="3087952" y="1960774"/>
                  <a:pt x="3082565" y="1979629"/>
                </a:cubicBezTo>
                <a:cubicBezTo>
                  <a:pt x="3079006" y="1992086"/>
                  <a:pt x="3076281" y="2004767"/>
                  <a:pt x="3073139" y="2017336"/>
                </a:cubicBezTo>
                <a:cubicBezTo>
                  <a:pt x="3069997" y="2061328"/>
                  <a:pt x="3066380" y="2105288"/>
                  <a:pt x="3063712" y="2149311"/>
                </a:cubicBezTo>
                <a:cubicBezTo>
                  <a:pt x="3060095" y="2208987"/>
                  <a:pt x="3059698" y="2268880"/>
                  <a:pt x="3054285" y="2328420"/>
                </a:cubicBezTo>
                <a:cubicBezTo>
                  <a:pt x="3053385" y="2338316"/>
                  <a:pt x="3047268" y="2347061"/>
                  <a:pt x="3044858" y="2356701"/>
                </a:cubicBezTo>
                <a:cubicBezTo>
                  <a:pt x="3040972" y="2372245"/>
                  <a:pt x="3039317" y="2388291"/>
                  <a:pt x="3035431" y="2403835"/>
                </a:cubicBezTo>
                <a:cubicBezTo>
                  <a:pt x="3033021" y="2413475"/>
                  <a:pt x="3028160" y="2422415"/>
                  <a:pt x="3026005" y="2432115"/>
                </a:cubicBezTo>
                <a:cubicBezTo>
                  <a:pt x="3010545" y="2501689"/>
                  <a:pt x="3021425" y="2485584"/>
                  <a:pt x="3007151" y="2564091"/>
                </a:cubicBezTo>
                <a:cubicBezTo>
                  <a:pt x="3005373" y="2573867"/>
                  <a:pt x="3000866" y="2582944"/>
                  <a:pt x="2997724" y="2592371"/>
                </a:cubicBezTo>
                <a:cubicBezTo>
                  <a:pt x="2994582" y="2642647"/>
                  <a:pt x="2995103" y="2693287"/>
                  <a:pt x="2988297" y="2743200"/>
                </a:cubicBezTo>
                <a:cubicBezTo>
                  <a:pt x="2985467" y="2763952"/>
                  <a:pt x="2966146" y="2803525"/>
                  <a:pt x="2960017" y="2828041"/>
                </a:cubicBezTo>
                <a:cubicBezTo>
                  <a:pt x="2956875" y="2840610"/>
                  <a:pt x="2954313" y="2853339"/>
                  <a:pt x="2950590" y="2865748"/>
                </a:cubicBezTo>
                <a:cubicBezTo>
                  <a:pt x="2944879" y="2884783"/>
                  <a:pt x="2936557" y="2903029"/>
                  <a:pt x="2931737" y="2922309"/>
                </a:cubicBezTo>
                <a:cubicBezTo>
                  <a:pt x="2919900" y="2969656"/>
                  <a:pt x="2926407" y="2947725"/>
                  <a:pt x="2912883" y="2988297"/>
                </a:cubicBezTo>
                <a:cubicBezTo>
                  <a:pt x="2916025" y="3082565"/>
                  <a:pt x="2916604" y="3176953"/>
                  <a:pt x="2922310" y="3271101"/>
                </a:cubicBezTo>
                <a:cubicBezTo>
                  <a:pt x="2922911" y="3281019"/>
                  <a:pt x="2922657" y="3295345"/>
                  <a:pt x="2931737" y="3299381"/>
                </a:cubicBezTo>
                <a:cubicBezTo>
                  <a:pt x="2954887" y="3309670"/>
                  <a:pt x="2982013" y="3305666"/>
                  <a:pt x="3007151" y="3308808"/>
                </a:cubicBezTo>
                <a:cubicBezTo>
                  <a:pt x="3016578" y="3311950"/>
                  <a:pt x="3025494" y="3318235"/>
                  <a:pt x="3035431" y="3318235"/>
                </a:cubicBezTo>
                <a:cubicBezTo>
                  <a:pt x="3061555" y="3318235"/>
                  <a:pt x="3072914" y="3302243"/>
                  <a:pt x="3082565" y="3280528"/>
                </a:cubicBezTo>
                <a:cubicBezTo>
                  <a:pt x="3090636" y="3262367"/>
                  <a:pt x="3095134" y="3242821"/>
                  <a:pt x="3101419" y="3223967"/>
                </a:cubicBezTo>
                <a:lnTo>
                  <a:pt x="3110846" y="3195686"/>
                </a:lnTo>
                <a:cubicBezTo>
                  <a:pt x="3113988" y="3170548"/>
                  <a:pt x="3115741" y="3145197"/>
                  <a:pt x="3120273" y="3120272"/>
                </a:cubicBezTo>
                <a:cubicBezTo>
                  <a:pt x="3122050" y="3110496"/>
                  <a:pt x="3127289" y="3101632"/>
                  <a:pt x="3129699" y="3091992"/>
                </a:cubicBezTo>
                <a:cubicBezTo>
                  <a:pt x="3149130" y="3014266"/>
                  <a:pt x="3129205" y="3074866"/>
                  <a:pt x="3148553" y="3007150"/>
                </a:cubicBezTo>
                <a:cubicBezTo>
                  <a:pt x="3175604" y="2912472"/>
                  <a:pt x="3137933" y="3059057"/>
                  <a:pt x="3167407" y="2941163"/>
                </a:cubicBezTo>
                <a:cubicBezTo>
                  <a:pt x="3170549" y="2856322"/>
                  <a:pt x="3171186" y="2771350"/>
                  <a:pt x="3176833" y="2686639"/>
                </a:cubicBezTo>
                <a:cubicBezTo>
                  <a:pt x="3177494" y="2676724"/>
                  <a:pt x="3181434" y="2667045"/>
                  <a:pt x="3186260" y="2658359"/>
                </a:cubicBezTo>
                <a:cubicBezTo>
                  <a:pt x="3197265" y="2638551"/>
                  <a:pt x="3223968" y="2601798"/>
                  <a:pt x="3223968" y="2601798"/>
                </a:cubicBezTo>
                <a:cubicBezTo>
                  <a:pt x="3230252" y="2570375"/>
                  <a:pt x="3232687" y="2537930"/>
                  <a:pt x="3242821" y="2507530"/>
                </a:cubicBezTo>
                <a:lnTo>
                  <a:pt x="3271102" y="2422689"/>
                </a:lnTo>
                <a:lnTo>
                  <a:pt x="3280528" y="2394408"/>
                </a:lnTo>
                <a:cubicBezTo>
                  <a:pt x="3283670" y="2384981"/>
                  <a:pt x="3287545" y="2375768"/>
                  <a:pt x="3289955" y="2366128"/>
                </a:cubicBezTo>
                <a:lnTo>
                  <a:pt x="3299382" y="2328420"/>
                </a:lnTo>
                <a:cubicBezTo>
                  <a:pt x="3302524" y="2284428"/>
                  <a:pt x="3302267" y="2240061"/>
                  <a:pt x="3308809" y="2196445"/>
                </a:cubicBezTo>
                <a:cubicBezTo>
                  <a:pt x="3311757" y="2176791"/>
                  <a:pt x="3327662" y="2139884"/>
                  <a:pt x="3327662" y="2139884"/>
                </a:cubicBezTo>
                <a:cubicBezTo>
                  <a:pt x="3332546" y="2042203"/>
                  <a:pt x="3326109" y="1985840"/>
                  <a:pt x="3346516" y="1904214"/>
                </a:cubicBezTo>
                <a:cubicBezTo>
                  <a:pt x="3348926" y="1894574"/>
                  <a:pt x="3352801" y="1885361"/>
                  <a:pt x="3355943" y="1875934"/>
                </a:cubicBezTo>
                <a:cubicBezTo>
                  <a:pt x="3359085" y="1806804"/>
                  <a:pt x="3357998" y="1737352"/>
                  <a:pt x="3365370" y="1668544"/>
                </a:cubicBezTo>
                <a:cubicBezTo>
                  <a:pt x="3367487" y="1648784"/>
                  <a:pt x="3365369" y="1618267"/>
                  <a:pt x="3384223" y="1611983"/>
                </a:cubicBezTo>
                <a:cubicBezTo>
                  <a:pt x="3401187" y="1606329"/>
                  <a:pt x="3433645" y="1594708"/>
                  <a:pt x="3450211" y="1593130"/>
                </a:cubicBezTo>
                <a:cubicBezTo>
                  <a:pt x="3503481" y="1588057"/>
                  <a:pt x="3557048" y="1586845"/>
                  <a:pt x="3610466" y="1583703"/>
                </a:cubicBezTo>
                <a:cubicBezTo>
                  <a:pt x="3667027" y="1586845"/>
                  <a:pt x="3723696" y="1588426"/>
                  <a:pt x="3780149" y="1593130"/>
                </a:cubicBezTo>
                <a:cubicBezTo>
                  <a:pt x="3799197" y="1594717"/>
                  <a:pt x="3821051" y="1591596"/>
                  <a:pt x="3836710" y="1602557"/>
                </a:cubicBezTo>
                <a:cubicBezTo>
                  <a:pt x="3855273" y="1615551"/>
                  <a:pt x="3874417" y="1659117"/>
                  <a:pt x="3874417" y="1659117"/>
                </a:cubicBezTo>
                <a:cubicBezTo>
                  <a:pt x="3898112" y="1730203"/>
                  <a:pt x="3863393" y="1645337"/>
                  <a:pt x="3912124" y="1706251"/>
                </a:cubicBezTo>
                <a:cubicBezTo>
                  <a:pt x="3918332" y="1714010"/>
                  <a:pt x="3915343" y="1726773"/>
                  <a:pt x="3921551" y="1734532"/>
                </a:cubicBezTo>
                <a:cubicBezTo>
                  <a:pt x="3934841" y="1751144"/>
                  <a:pt x="3959483" y="1756602"/>
                  <a:pt x="3978112" y="1762812"/>
                </a:cubicBezTo>
                <a:cubicBezTo>
                  <a:pt x="3998963" y="1783664"/>
                  <a:pt x="4008421" y="1796820"/>
                  <a:pt x="4034673" y="1809946"/>
                </a:cubicBezTo>
                <a:cubicBezTo>
                  <a:pt x="4112717" y="1848967"/>
                  <a:pt x="4010200" y="1784203"/>
                  <a:pt x="4091233" y="1838227"/>
                </a:cubicBezTo>
                <a:cubicBezTo>
                  <a:pt x="4103802" y="1857081"/>
                  <a:pt x="4112918" y="1878766"/>
                  <a:pt x="4128941" y="1894788"/>
                </a:cubicBezTo>
                <a:lnTo>
                  <a:pt x="4185502" y="1951348"/>
                </a:lnTo>
                <a:cubicBezTo>
                  <a:pt x="4209192" y="2022427"/>
                  <a:pt x="4177237" y="1934820"/>
                  <a:pt x="4213782" y="2007909"/>
                </a:cubicBezTo>
                <a:cubicBezTo>
                  <a:pt x="4221315" y="2022975"/>
                  <a:pt x="4228610" y="2059804"/>
                  <a:pt x="4232636" y="2073897"/>
                </a:cubicBezTo>
                <a:cubicBezTo>
                  <a:pt x="4235366" y="2083451"/>
                  <a:pt x="4239332" y="2092623"/>
                  <a:pt x="4242062" y="2102177"/>
                </a:cubicBezTo>
                <a:cubicBezTo>
                  <a:pt x="4245621" y="2114634"/>
                  <a:pt x="4246385" y="2127976"/>
                  <a:pt x="4251489" y="2139884"/>
                </a:cubicBezTo>
                <a:cubicBezTo>
                  <a:pt x="4255952" y="2150298"/>
                  <a:pt x="4265276" y="2158031"/>
                  <a:pt x="4270343" y="2168165"/>
                </a:cubicBezTo>
                <a:cubicBezTo>
                  <a:pt x="4274787" y="2177053"/>
                  <a:pt x="4275326" y="2187557"/>
                  <a:pt x="4279770" y="2196445"/>
                </a:cubicBezTo>
                <a:cubicBezTo>
                  <a:pt x="4284837" y="2206579"/>
                  <a:pt x="4293556" y="2214592"/>
                  <a:pt x="4298623" y="2224726"/>
                </a:cubicBezTo>
                <a:cubicBezTo>
                  <a:pt x="4303067" y="2233614"/>
                  <a:pt x="4303224" y="2244320"/>
                  <a:pt x="4308050" y="2253006"/>
                </a:cubicBezTo>
                <a:cubicBezTo>
                  <a:pt x="4319054" y="2272814"/>
                  <a:pt x="4338591" y="2288071"/>
                  <a:pt x="4345757" y="2309567"/>
                </a:cubicBezTo>
                <a:lnTo>
                  <a:pt x="4374038" y="2394408"/>
                </a:lnTo>
                <a:lnTo>
                  <a:pt x="4383464" y="2422689"/>
                </a:lnTo>
                <a:lnTo>
                  <a:pt x="4392891" y="2450969"/>
                </a:lnTo>
                <a:cubicBezTo>
                  <a:pt x="4396033" y="2494961"/>
                  <a:pt x="4397165" y="2539142"/>
                  <a:pt x="4402318" y="2582944"/>
                </a:cubicBezTo>
                <a:cubicBezTo>
                  <a:pt x="4403479" y="2592813"/>
                  <a:pt x="4406919" y="2602539"/>
                  <a:pt x="4411745" y="2611225"/>
                </a:cubicBezTo>
                <a:cubicBezTo>
                  <a:pt x="4422749" y="2631032"/>
                  <a:pt x="4436883" y="2648932"/>
                  <a:pt x="4449452" y="2667785"/>
                </a:cubicBezTo>
                <a:lnTo>
                  <a:pt x="4468306" y="2696066"/>
                </a:lnTo>
                <a:cubicBezTo>
                  <a:pt x="4474590" y="2705493"/>
                  <a:pt x="4477732" y="2718062"/>
                  <a:pt x="4487159" y="2724346"/>
                </a:cubicBezTo>
                <a:cubicBezTo>
                  <a:pt x="4496586" y="2730631"/>
                  <a:pt x="4506736" y="2735947"/>
                  <a:pt x="4515440" y="2743200"/>
                </a:cubicBezTo>
                <a:cubicBezTo>
                  <a:pt x="4525681" y="2751734"/>
                  <a:pt x="4532628" y="2764085"/>
                  <a:pt x="4543720" y="2771480"/>
                </a:cubicBezTo>
                <a:cubicBezTo>
                  <a:pt x="4551988" y="2776992"/>
                  <a:pt x="4562414" y="2778292"/>
                  <a:pt x="4572000" y="2780907"/>
                </a:cubicBezTo>
                <a:cubicBezTo>
                  <a:pt x="4596999" y="2787725"/>
                  <a:pt x="4647415" y="2799761"/>
                  <a:pt x="4647415" y="2799761"/>
                </a:cubicBezTo>
                <a:cubicBezTo>
                  <a:pt x="4666269" y="2812330"/>
                  <a:pt x="4691407" y="2818614"/>
                  <a:pt x="4703976" y="2837468"/>
                </a:cubicBezTo>
                <a:cubicBezTo>
                  <a:pt x="4710260" y="2846895"/>
                  <a:pt x="4713548" y="2859251"/>
                  <a:pt x="4722829" y="2865748"/>
                </a:cubicBezTo>
                <a:cubicBezTo>
                  <a:pt x="4745854" y="2881866"/>
                  <a:pt x="4798244" y="2903456"/>
                  <a:pt x="4798244" y="2903456"/>
                </a:cubicBezTo>
                <a:cubicBezTo>
                  <a:pt x="4892512" y="2900314"/>
                  <a:pt x="4987115" y="2902569"/>
                  <a:pt x="5081048" y="2894029"/>
                </a:cubicBezTo>
                <a:cubicBezTo>
                  <a:pt x="5092331" y="2893003"/>
                  <a:pt x="5099195" y="2880242"/>
                  <a:pt x="5109328" y="2875175"/>
                </a:cubicBezTo>
                <a:cubicBezTo>
                  <a:pt x="5128654" y="2865512"/>
                  <a:pt x="5166814" y="2859908"/>
                  <a:pt x="5184743" y="2856322"/>
                </a:cubicBezTo>
                <a:cubicBezTo>
                  <a:pt x="5235542" y="2780119"/>
                  <a:pt x="5210606" y="2829733"/>
                  <a:pt x="5194170" y="2648932"/>
                </a:cubicBezTo>
                <a:cubicBezTo>
                  <a:pt x="5193270" y="2639036"/>
                  <a:pt x="5189569" y="2629337"/>
                  <a:pt x="5184743" y="2620651"/>
                </a:cubicBezTo>
                <a:cubicBezTo>
                  <a:pt x="5173739" y="2600844"/>
                  <a:pt x="5147036" y="2564091"/>
                  <a:pt x="5147036" y="2564091"/>
                </a:cubicBezTo>
                <a:cubicBezTo>
                  <a:pt x="5090475" y="2567233"/>
                  <a:pt x="5033746" y="2568146"/>
                  <a:pt x="4977353" y="2573517"/>
                </a:cubicBezTo>
                <a:cubicBezTo>
                  <a:pt x="4967461" y="2574459"/>
                  <a:pt x="4958713" y="2580534"/>
                  <a:pt x="4949073" y="2582944"/>
                </a:cubicBezTo>
                <a:cubicBezTo>
                  <a:pt x="4933529" y="2586830"/>
                  <a:pt x="4917906" y="2591040"/>
                  <a:pt x="4901939" y="2592371"/>
                </a:cubicBezTo>
                <a:cubicBezTo>
                  <a:pt x="4842360" y="2597336"/>
                  <a:pt x="4782532" y="2598656"/>
                  <a:pt x="4722829" y="2601798"/>
                </a:cubicBezTo>
                <a:cubicBezTo>
                  <a:pt x="4688264" y="2598656"/>
                  <a:pt x="4653493" y="2597279"/>
                  <a:pt x="4619135" y="2592371"/>
                </a:cubicBezTo>
                <a:cubicBezTo>
                  <a:pt x="4609298" y="2590966"/>
                  <a:pt x="4599122" y="2588456"/>
                  <a:pt x="4590854" y="2582944"/>
                </a:cubicBezTo>
                <a:cubicBezTo>
                  <a:pt x="4579762" y="2575549"/>
                  <a:pt x="4571108" y="2564905"/>
                  <a:pt x="4562574" y="2554664"/>
                </a:cubicBezTo>
                <a:cubicBezTo>
                  <a:pt x="4555321" y="2545960"/>
                  <a:pt x="4548787" y="2536517"/>
                  <a:pt x="4543720" y="2526383"/>
                </a:cubicBezTo>
                <a:cubicBezTo>
                  <a:pt x="4539276" y="2517495"/>
                  <a:pt x="4537435" y="2507530"/>
                  <a:pt x="4534293" y="2498103"/>
                </a:cubicBezTo>
                <a:cubicBezTo>
                  <a:pt x="4528369" y="2444788"/>
                  <a:pt x="4529884" y="2404442"/>
                  <a:pt x="4506013" y="2356701"/>
                </a:cubicBezTo>
                <a:cubicBezTo>
                  <a:pt x="4499728" y="2344132"/>
                  <a:pt x="4495327" y="2330429"/>
                  <a:pt x="4487159" y="2318994"/>
                </a:cubicBezTo>
                <a:cubicBezTo>
                  <a:pt x="4479410" y="2308146"/>
                  <a:pt x="4468306" y="2300140"/>
                  <a:pt x="4458879" y="2290713"/>
                </a:cubicBezTo>
                <a:cubicBezTo>
                  <a:pt x="4452594" y="2271859"/>
                  <a:pt x="4442836" y="2253826"/>
                  <a:pt x="4440025" y="2234152"/>
                </a:cubicBezTo>
                <a:cubicBezTo>
                  <a:pt x="4433387" y="2187690"/>
                  <a:pt x="4433292" y="2170857"/>
                  <a:pt x="4421172" y="2130458"/>
                </a:cubicBezTo>
                <a:cubicBezTo>
                  <a:pt x="4415461" y="2111423"/>
                  <a:pt x="4408603" y="2092751"/>
                  <a:pt x="4402318" y="2073897"/>
                </a:cubicBezTo>
                <a:lnTo>
                  <a:pt x="4392891" y="2045616"/>
                </a:lnTo>
                <a:cubicBezTo>
                  <a:pt x="4389749" y="2036189"/>
                  <a:pt x="4387908" y="2026224"/>
                  <a:pt x="4383464" y="2017336"/>
                </a:cubicBezTo>
                <a:cubicBezTo>
                  <a:pt x="4377180" y="2004767"/>
                  <a:pt x="4370146" y="1992545"/>
                  <a:pt x="4364611" y="1979629"/>
                </a:cubicBezTo>
                <a:cubicBezTo>
                  <a:pt x="4360697" y="1970495"/>
                  <a:pt x="4360010" y="1960034"/>
                  <a:pt x="4355184" y="1951348"/>
                </a:cubicBezTo>
                <a:cubicBezTo>
                  <a:pt x="4344180" y="1931541"/>
                  <a:pt x="4330046" y="1913641"/>
                  <a:pt x="4317477" y="1894788"/>
                </a:cubicBezTo>
                <a:cubicBezTo>
                  <a:pt x="4311192" y="1885361"/>
                  <a:pt x="4306634" y="1874518"/>
                  <a:pt x="4298623" y="1866507"/>
                </a:cubicBezTo>
                <a:cubicBezTo>
                  <a:pt x="4289196" y="1857080"/>
                  <a:pt x="4278092" y="1849075"/>
                  <a:pt x="4270343" y="1838227"/>
                </a:cubicBezTo>
                <a:cubicBezTo>
                  <a:pt x="4262175" y="1826792"/>
                  <a:pt x="4258461" y="1812720"/>
                  <a:pt x="4251489" y="1800519"/>
                </a:cubicBezTo>
                <a:cubicBezTo>
                  <a:pt x="4228816" y="1760841"/>
                  <a:pt x="4232773" y="1782007"/>
                  <a:pt x="4213782" y="1734532"/>
                </a:cubicBezTo>
                <a:cubicBezTo>
                  <a:pt x="4206401" y="1716080"/>
                  <a:pt x="4201212" y="1696825"/>
                  <a:pt x="4194928" y="1677971"/>
                </a:cubicBezTo>
                <a:cubicBezTo>
                  <a:pt x="4191786" y="1668544"/>
                  <a:pt x="4187451" y="1659435"/>
                  <a:pt x="4185502" y="1649691"/>
                </a:cubicBezTo>
                <a:cubicBezTo>
                  <a:pt x="4172326" y="1583814"/>
                  <a:pt x="4178709" y="1618361"/>
                  <a:pt x="4166648" y="1545996"/>
                </a:cubicBezTo>
                <a:cubicBezTo>
                  <a:pt x="4169057" y="1519500"/>
                  <a:pt x="4167366" y="1450292"/>
                  <a:pt x="4185502" y="1414020"/>
                </a:cubicBezTo>
                <a:cubicBezTo>
                  <a:pt x="4205387" y="1374248"/>
                  <a:pt x="4202610" y="1390557"/>
                  <a:pt x="4242062" y="1366886"/>
                </a:cubicBezTo>
                <a:cubicBezTo>
                  <a:pt x="4261492" y="1355228"/>
                  <a:pt x="4278356" y="1339312"/>
                  <a:pt x="4298623" y="1329179"/>
                </a:cubicBezTo>
                <a:cubicBezTo>
                  <a:pt x="4346464" y="1305259"/>
                  <a:pt x="4324638" y="1318121"/>
                  <a:pt x="4364611" y="1291472"/>
                </a:cubicBezTo>
                <a:lnTo>
                  <a:pt x="4383464" y="1234911"/>
                </a:lnTo>
                <a:lnTo>
                  <a:pt x="4392891" y="1206631"/>
                </a:lnTo>
                <a:cubicBezTo>
                  <a:pt x="4389749" y="1178351"/>
                  <a:pt x="4386993" y="1150025"/>
                  <a:pt x="4383464" y="1121790"/>
                </a:cubicBezTo>
                <a:cubicBezTo>
                  <a:pt x="4380569" y="1098626"/>
                  <a:pt x="4377516" y="1053331"/>
                  <a:pt x="4364611" y="1027522"/>
                </a:cubicBezTo>
                <a:cubicBezTo>
                  <a:pt x="4359544" y="1017388"/>
                  <a:pt x="4353768" y="1007252"/>
                  <a:pt x="4345757" y="999241"/>
                </a:cubicBezTo>
                <a:cubicBezTo>
                  <a:pt x="4337746" y="991230"/>
                  <a:pt x="4327890" y="984851"/>
                  <a:pt x="4317477" y="980388"/>
                </a:cubicBezTo>
                <a:cubicBezTo>
                  <a:pt x="4280590" y="964579"/>
                  <a:pt x="4261228" y="977453"/>
                  <a:pt x="4223209" y="952107"/>
                </a:cubicBezTo>
                <a:cubicBezTo>
                  <a:pt x="4213782" y="945822"/>
                  <a:pt x="4203632" y="940506"/>
                  <a:pt x="4194928" y="933253"/>
                </a:cubicBezTo>
                <a:cubicBezTo>
                  <a:pt x="4184687" y="924719"/>
                  <a:pt x="4178302" y="911447"/>
                  <a:pt x="4166648" y="904973"/>
                </a:cubicBezTo>
                <a:cubicBezTo>
                  <a:pt x="4149275" y="895322"/>
                  <a:pt x="4126623" y="897143"/>
                  <a:pt x="4110087" y="886119"/>
                </a:cubicBezTo>
                <a:cubicBezTo>
                  <a:pt x="4100660" y="879835"/>
                  <a:pt x="4091026" y="873851"/>
                  <a:pt x="4081807" y="867266"/>
                </a:cubicBezTo>
                <a:cubicBezTo>
                  <a:pt x="4069022" y="858134"/>
                  <a:pt x="4059004" y="843953"/>
                  <a:pt x="4044099" y="838985"/>
                </a:cubicBezTo>
                <a:cubicBezTo>
                  <a:pt x="4020065" y="830974"/>
                  <a:pt x="3993796" y="832907"/>
                  <a:pt x="3968685" y="829559"/>
                </a:cubicBezTo>
                <a:lnTo>
                  <a:pt x="3902697" y="820132"/>
                </a:lnTo>
                <a:cubicBezTo>
                  <a:pt x="3893270" y="816990"/>
                  <a:pt x="3884193" y="812483"/>
                  <a:pt x="3874417" y="810705"/>
                </a:cubicBezTo>
                <a:cubicBezTo>
                  <a:pt x="3841799" y="804774"/>
                  <a:pt x="3731803" y="794558"/>
                  <a:pt x="3704735" y="791851"/>
                </a:cubicBezTo>
                <a:cubicBezTo>
                  <a:pt x="3636906" y="769244"/>
                  <a:pt x="3721632" y="796680"/>
                  <a:pt x="3638747" y="772998"/>
                </a:cubicBezTo>
                <a:cubicBezTo>
                  <a:pt x="3629192" y="770268"/>
                  <a:pt x="3619893" y="766713"/>
                  <a:pt x="3610466" y="763571"/>
                </a:cubicBezTo>
                <a:cubicBezTo>
                  <a:pt x="3601039" y="757286"/>
                  <a:pt x="3592539" y="749318"/>
                  <a:pt x="3582186" y="744717"/>
                </a:cubicBezTo>
                <a:cubicBezTo>
                  <a:pt x="3564025" y="736646"/>
                  <a:pt x="3544479" y="732148"/>
                  <a:pt x="3525625" y="725864"/>
                </a:cubicBezTo>
                <a:cubicBezTo>
                  <a:pt x="3516198" y="722722"/>
                  <a:pt x="3507221" y="717534"/>
                  <a:pt x="3497345" y="716437"/>
                </a:cubicBezTo>
                <a:lnTo>
                  <a:pt x="3412504" y="707010"/>
                </a:lnTo>
                <a:cubicBezTo>
                  <a:pt x="3403077" y="703868"/>
                  <a:pt x="3392909" y="702409"/>
                  <a:pt x="3384223" y="697583"/>
                </a:cubicBezTo>
                <a:cubicBezTo>
                  <a:pt x="3364415" y="686579"/>
                  <a:pt x="3327662" y="659876"/>
                  <a:pt x="3327662" y="659876"/>
                </a:cubicBezTo>
                <a:cubicBezTo>
                  <a:pt x="3297223" y="568554"/>
                  <a:pt x="3311730" y="623358"/>
                  <a:pt x="3327662" y="424206"/>
                </a:cubicBezTo>
                <a:cubicBezTo>
                  <a:pt x="3328454" y="414301"/>
                  <a:pt x="3334679" y="405566"/>
                  <a:pt x="3337089" y="395926"/>
                </a:cubicBezTo>
                <a:cubicBezTo>
                  <a:pt x="3340975" y="380382"/>
                  <a:pt x="3343374" y="364503"/>
                  <a:pt x="3346516" y="348792"/>
                </a:cubicBezTo>
                <a:cubicBezTo>
                  <a:pt x="3343374" y="289089"/>
                  <a:pt x="3342054" y="229261"/>
                  <a:pt x="3337089" y="169682"/>
                </a:cubicBezTo>
                <a:cubicBezTo>
                  <a:pt x="3336926" y="167720"/>
                  <a:pt x="3325775" y="103692"/>
                  <a:pt x="3318236" y="94268"/>
                </a:cubicBezTo>
                <a:cubicBezTo>
                  <a:pt x="3311158" y="85421"/>
                  <a:pt x="3300308" y="80015"/>
                  <a:pt x="3289955" y="75414"/>
                </a:cubicBezTo>
                <a:cubicBezTo>
                  <a:pt x="3271794" y="67343"/>
                  <a:pt x="3233394" y="56561"/>
                  <a:pt x="3233394" y="56561"/>
                </a:cubicBezTo>
                <a:cubicBezTo>
                  <a:pt x="3223967" y="50276"/>
                  <a:pt x="3215527" y="42170"/>
                  <a:pt x="3205114" y="37707"/>
                </a:cubicBezTo>
                <a:cubicBezTo>
                  <a:pt x="3179467" y="26715"/>
                  <a:pt x="3108621" y="20932"/>
                  <a:pt x="3091992" y="18853"/>
                </a:cubicBezTo>
                <a:cubicBezTo>
                  <a:pt x="2911588" y="27444"/>
                  <a:pt x="2724623" y="37707"/>
                  <a:pt x="2545238" y="37707"/>
                </a:cubicBezTo>
                <a:cubicBezTo>
                  <a:pt x="2510530" y="37707"/>
                  <a:pt x="2476108" y="31422"/>
                  <a:pt x="2441543" y="28280"/>
                </a:cubicBezTo>
                <a:cubicBezTo>
                  <a:pt x="2395214" y="16697"/>
                  <a:pt x="2412997" y="28014"/>
                  <a:pt x="2384982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1D47F9CE-9EFA-4403-9C6A-63D22F0AC054}"/>
              </a:ext>
            </a:extLst>
          </p:cNvPr>
          <p:cNvSpPr/>
          <p:nvPr/>
        </p:nvSpPr>
        <p:spPr>
          <a:xfrm>
            <a:off x="1985209" y="1536569"/>
            <a:ext cx="6744012" cy="1715678"/>
          </a:xfrm>
          <a:custGeom>
            <a:avLst/>
            <a:gdLst>
              <a:gd name="connsiteX0" fmla="*/ 2445389 w 6744012"/>
              <a:gd name="connsiteY0" fmla="*/ 942680 h 1715678"/>
              <a:gd name="connsiteX1" fmla="*/ 2407682 w 6744012"/>
              <a:gd name="connsiteY1" fmla="*/ 895546 h 1715678"/>
              <a:gd name="connsiteX2" fmla="*/ 2388828 w 6744012"/>
              <a:gd name="connsiteY2" fmla="*/ 867266 h 1715678"/>
              <a:gd name="connsiteX3" fmla="*/ 2379401 w 6744012"/>
              <a:gd name="connsiteY3" fmla="*/ 801278 h 1715678"/>
              <a:gd name="connsiteX4" fmla="*/ 2388828 w 6744012"/>
              <a:gd name="connsiteY4" fmla="*/ 707010 h 1715678"/>
              <a:gd name="connsiteX5" fmla="*/ 2398255 w 6744012"/>
              <a:gd name="connsiteY5" fmla="*/ 678730 h 1715678"/>
              <a:gd name="connsiteX6" fmla="*/ 2426535 w 6744012"/>
              <a:gd name="connsiteY6" fmla="*/ 659876 h 1715678"/>
              <a:gd name="connsiteX7" fmla="*/ 2454816 w 6744012"/>
              <a:gd name="connsiteY7" fmla="*/ 650450 h 1715678"/>
              <a:gd name="connsiteX8" fmla="*/ 2501950 w 6744012"/>
              <a:gd name="connsiteY8" fmla="*/ 603316 h 1715678"/>
              <a:gd name="connsiteX9" fmla="*/ 2558511 w 6744012"/>
              <a:gd name="connsiteY9" fmla="*/ 556182 h 1715678"/>
              <a:gd name="connsiteX10" fmla="*/ 2615071 w 6744012"/>
              <a:gd name="connsiteY10" fmla="*/ 537328 h 1715678"/>
              <a:gd name="connsiteX11" fmla="*/ 2916729 w 6744012"/>
              <a:gd name="connsiteY11" fmla="*/ 518474 h 1715678"/>
              <a:gd name="connsiteX12" fmla="*/ 3029851 w 6744012"/>
              <a:gd name="connsiteY12" fmla="*/ 527901 h 1715678"/>
              <a:gd name="connsiteX13" fmla="*/ 3058131 w 6744012"/>
              <a:gd name="connsiteY13" fmla="*/ 537328 h 1715678"/>
              <a:gd name="connsiteX14" fmla="*/ 3114692 w 6744012"/>
              <a:gd name="connsiteY14" fmla="*/ 546755 h 1715678"/>
              <a:gd name="connsiteX15" fmla="*/ 3171253 w 6744012"/>
              <a:gd name="connsiteY15" fmla="*/ 565608 h 1715678"/>
              <a:gd name="connsiteX16" fmla="*/ 3284375 w 6744012"/>
              <a:gd name="connsiteY16" fmla="*/ 584462 h 1715678"/>
              <a:gd name="connsiteX17" fmla="*/ 3312655 w 6744012"/>
              <a:gd name="connsiteY17" fmla="*/ 593889 h 1715678"/>
              <a:gd name="connsiteX18" fmla="*/ 3359789 w 6744012"/>
              <a:gd name="connsiteY18" fmla="*/ 603316 h 1715678"/>
              <a:gd name="connsiteX19" fmla="*/ 3397496 w 6744012"/>
              <a:gd name="connsiteY19" fmla="*/ 612742 h 1715678"/>
              <a:gd name="connsiteX20" fmla="*/ 3482337 w 6744012"/>
              <a:gd name="connsiteY20" fmla="*/ 650450 h 1715678"/>
              <a:gd name="connsiteX21" fmla="*/ 3510618 w 6744012"/>
              <a:gd name="connsiteY21" fmla="*/ 659876 h 1715678"/>
              <a:gd name="connsiteX22" fmla="*/ 3538898 w 6744012"/>
              <a:gd name="connsiteY22" fmla="*/ 669303 h 1715678"/>
              <a:gd name="connsiteX23" fmla="*/ 3661447 w 6744012"/>
              <a:gd name="connsiteY23" fmla="*/ 678730 h 1715678"/>
              <a:gd name="connsiteX24" fmla="*/ 3812276 w 6744012"/>
              <a:gd name="connsiteY24" fmla="*/ 669303 h 1715678"/>
              <a:gd name="connsiteX25" fmla="*/ 3840556 w 6744012"/>
              <a:gd name="connsiteY25" fmla="*/ 659876 h 1715678"/>
              <a:gd name="connsiteX26" fmla="*/ 3878263 w 6744012"/>
              <a:gd name="connsiteY26" fmla="*/ 650450 h 1715678"/>
              <a:gd name="connsiteX27" fmla="*/ 3906544 w 6744012"/>
              <a:gd name="connsiteY27" fmla="*/ 622169 h 1715678"/>
              <a:gd name="connsiteX28" fmla="*/ 3934824 w 6744012"/>
              <a:gd name="connsiteY28" fmla="*/ 612742 h 1715678"/>
              <a:gd name="connsiteX29" fmla="*/ 4019665 w 6744012"/>
              <a:gd name="connsiteY29" fmla="*/ 575035 h 1715678"/>
              <a:gd name="connsiteX30" fmla="*/ 4085653 w 6744012"/>
              <a:gd name="connsiteY30" fmla="*/ 556182 h 1715678"/>
              <a:gd name="connsiteX31" fmla="*/ 4113933 w 6744012"/>
              <a:gd name="connsiteY31" fmla="*/ 546755 h 1715678"/>
              <a:gd name="connsiteX32" fmla="*/ 4255335 w 6744012"/>
              <a:gd name="connsiteY32" fmla="*/ 527901 h 1715678"/>
              <a:gd name="connsiteX33" fmla="*/ 4311896 w 6744012"/>
              <a:gd name="connsiteY33" fmla="*/ 509047 h 1715678"/>
              <a:gd name="connsiteX34" fmla="*/ 4340177 w 6744012"/>
              <a:gd name="connsiteY34" fmla="*/ 490194 h 1715678"/>
              <a:gd name="connsiteX35" fmla="*/ 4396737 w 6744012"/>
              <a:gd name="connsiteY35" fmla="*/ 471340 h 1715678"/>
              <a:gd name="connsiteX36" fmla="*/ 4425018 w 6744012"/>
              <a:gd name="connsiteY36" fmla="*/ 452487 h 1715678"/>
              <a:gd name="connsiteX37" fmla="*/ 4519286 w 6744012"/>
              <a:gd name="connsiteY37" fmla="*/ 433633 h 1715678"/>
              <a:gd name="connsiteX38" fmla="*/ 4547566 w 6744012"/>
              <a:gd name="connsiteY38" fmla="*/ 414779 h 1715678"/>
              <a:gd name="connsiteX39" fmla="*/ 4604127 w 6744012"/>
              <a:gd name="connsiteY39" fmla="*/ 395926 h 1715678"/>
              <a:gd name="connsiteX40" fmla="*/ 4688968 w 6744012"/>
              <a:gd name="connsiteY40" fmla="*/ 367645 h 1715678"/>
              <a:gd name="connsiteX41" fmla="*/ 4745529 w 6744012"/>
              <a:gd name="connsiteY41" fmla="*/ 348792 h 1715678"/>
              <a:gd name="connsiteX42" fmla="*/ 4783236 w 6744012"/>
              <a:gd name="connsiteY42" fmla="*/ 339365 h 1715678"/>
              <a:gd name="connsiteX43" fmla="*/ 4839797 w 6744012"/>
              <a:gd name="connsiteY43" fmla="*/ 320511 h 1715678"/>
              <a:gd name="connsiteX44" fmla="*/ 4877504 w 6744012"/>
              <a:gd name="connsiteY44" fmla="*/ 311085 h 1715678"/>
              <a:gd name="connsiteX45" fmla="*/ 4934065 w 6744012"/>
              <a:gd name="connsiteY45" fmla="*/ 292231 h 1715678"/>
              <a:gd name="connsiteX46" fmla="*/ 4962346 w 6744012"/>
              <a:gd name="connsiteY46" fmla="*/ 282804 h 1715678"/>
              <a:gd name="connsiteX47" fmla="*/ 5047187 w 6744012"/>
              <a:gd name="connsiteY47" fmla="*/ 273377 h 1715678"/>
              <a:gd name="connsiteX48" fmla="*/ 5179162 w 6744012"/>
              <a:gd name="connsiteY48" fmla="*/ 245097 h 1715678"/>
              <a:gd name="connsiteX49" fmla="*/ 5235723 w 6744012"/>
              <a:gd name="connsiteY49" fmla="*/ 226243 h 1715678"/>
              <a:gd name="connsiteX50" fmla="*/ 5264003 w 6744012"/>
              <a:gd name="connsiteY50" fmla="*/ 216817 h 1715678"/>
              <a:gd name="connsiteX51" fmla="*/ 5320564 w 6744012"/>
              <a:gd name="connsiteY51" fmla="*/ 179109 h 1715678"/>
              <a:gd name="connsiteX52" fmla="*/ 5358271 w 6744012"/>
              <a:gd name="connsiteY52" fmla="*/ 169683 h 1715678"/>
              <a:gd name="connsiteX53" fmla="*/ 5414832 w 6744012"/>
              <a:gd name="connsiteY53" fmla="*/ 150829 h 1715678"/>
              <a:gd name="connsiteX54" fmla="*/ 5443113 w 6744012"/>
              <a:gd name="connsiteY54" fmla="*/ 141402 h 1715678"/>
              <a:gd name="connsiteX55" fmla="*/ 5509100 w 6744012"/>
              <a:gd name="connsiteY55" fmla="*/ 122549 h 1715678"/>
              <a:gd name="connsiteX56" fmla="*/ 5584515 w 6744012"/>
              <a:gd name="connsiteY56" fmla="*/ 113122 h 1715678"/>
              <a:gd name="connsiteX57" fmla="*/ 5612795 w 6744012"/>
              <a:gd name="connsiteY57" fmla="*/ 103695 h 1715678"/>
              <a:gd name="connsiteX58" fmla="*/ 6102989 w 6744012"/>
              <a:gd name="connsiteY58" fmla="*/ 103695 h 1715678"/>
              <a:gd name="connsiteX59" fmla="*/ 6263245 w 6744012"/>
              <a:gd name="connsiteY59" fmla="*/ 122549 h 1715678"/>
              <a:gd name="connsiteX60" fmla="*/ 6310379 w 6744012"/>
              <a:gd name="connsiteY60" fmla="*/ 131975 h 1715678"/>
              <a:gd name="connsiteX61" fmla="*/ 6366939 w 6744012"/>
              <a:gd name="connsiteY61" fmla="*/ 150829 h 1715678"/>
              <a:gd name="connsiteX62" fmla="*/ 6376366 w 6744012"/>
              <a:gd name="connsiteY62" fmla="*/ 188536 h 1715678"/>
              <a:gd name="connsiteX63" fmla="*/ 6423500 w 6744012"/>
              <a:gd name="connsiteY63" fmla="*/ 245097 h 1715678"/>
              <a:gd name="connsiteX64" fmla="*/ 6461207 w 6744012"/>
              <a:gd name="connsiteY64" fmla="*/ 301658 h 1715678"/>
              <a:gd name="connsiteX65" fmla="*/ 6480061 w 6744012"/>
              <a:gd name="connsiteY65" fmla="*/ 329938 h 1715678"/>
              <a:gd name="connsiteX66" fmla="*/ 6508342 w 6744012"/>
              <a:gd name="connsiteY66" fmla="*/ 348792 h 1715678"/>
              <a:gd name="connsiteX67" fmla="*/ 6593183 w 6744012"/>
              <a:gd name="connsiteY67" fmla="*/ 339365 h 1715678"/>
              <a:gd name="connsiteX68" fmla="*/ 6621463 w 6744012"/>
              <a:gd name="connsiteY68" fmla="*/ 329938 h 1715678"/>
              <a:gd name="connsiteX69" fmla="*/ 6687451 w 6744012"/>
              <a:gd name="connsiteY69" fmla="*/ 320511 h 1715678"/>
              <a:gd name="connsiteX70" fmla="*/ 6725158 w 6744012"/>
              <a:gd name="connsiteY70" fmla="*/ 235670 h 1715678"/>
              <a:gd name="connsiteX71" fmla="*/ 6734585 w 6744012"/>
              <a:gd name="connsiteY71" fmla="*/ 207390 h 1715678"/>
              <a:gd name="connsiteX72" fmla="*/ 6744012 w 6744012"/>
              <a:gd name="connsiteY72" fmla="*/ 179109 h 1715678"/>
              <a:gd name="connsiteX73" fmla="*/ 6734585 w 6744012"/>
              <a:gd name="connsiteY73" fmla="*/ 150829 h 1715678"/>
              <a:gd name="connsiteX74" fmla="*/ 6649744 w 6744012"/>
              <a:gd name="connsiteY74" fmla="*/ 75415 h 1715678"/>
              <a:gd name="connsiteX75" fmla="*/ 6621463 w 6744012"/>
              <a:gd name="connsiteY75" fmla="*/ 65988 h 1715678"/>
              <a:gd name="connsiteX76" fmla="*/ 6555476 w 6744012"/>
              <a:gd name="connsiteY76" fmla="*/ 56561 h 1715678"/>
              <a:gd name="connsiteX77" fmla="*/ 6376366 w 6744012"/>
              <a:gd name="connsiteY77" fmla="*/ 56561 h 1715678"/>
              <a:gd name="connsiteX78" fmla="*/ 6253818 w 6744012"/>
              <a:gd name="connsiteY78" fmla="*/ 37707 h 1715678"/>
              <a:gd name="connsiteX79" fmla="*/ 6225537 w 6744012"/>
              <a:gd name="connsiteY79" fmla="*/ 28280 h 1715678"/>
              <a:gd name="connsiteX80" fmla="*/ 6037001 w 6744012"/>
              <a:gd name="connsiteY80" fmla="*/ 0 h 1715678"/>
              <a:gd name="connsiteX81" fmla="*/ 5575088 w 6744012"/>
              <a:gd name="connsiteY81" fmla="*/ 9427 h 1715678"/>
              <a:gd name="connsiteX82" fmla="*/ 5518527 w 6744012"/>
              <a:gd name="connsiteY82" fmla="*/ 28280 h 1715678"/>
              <a:gd name="connsiteX83" fmla="*/ 5461966 w 6744012"/>
              <a:gd name="connsiteY83" fmla="*/ 47134 h 1715678"/>
              <a:gd name="connsiteX84" fmla="*/ 5433686 w 6744012"/>
              <a:gd name="connsiteY84" fmla="*/ 56561 h 1715678"/>
              <a:gd name="connsiteX85" fmla="*/ 5226296 w 6744012"/>
              <a:gd name="connsiteY85" fmla="*/ 84841 h 1715678"/>
              <a:gd name="connsiteX86" fmla="*/ 5132028 w 6744012"/>
              <a:gd name="connsiteY86" fmla="*/ 103695 h 1715678"/>
              <a:gd name="connsiteX87" fmla="*/ 5103748 w 6744012"/>
              <a:gd name="connsiteY87" fmla="*/ 113122 h 1715678"/>
              <a:gd name="connsiteX88" fmla="*/ 5028333 w 6744012"/>
              <a:gd name="connsiteY88" fmla="*/ 131975 h 1715678"/>
              <a:gd name="connsiteX89" fmla="*/ 5000053 w 6744012"/>
              <a:gd name="connsiteY89" fmla="*/ 141402 h 1715678"/>
              <a:gd name="connsiteX90" fmla="*/ 4896358 w 6744012"/>
              <a:gd name="connsiteY90" fmla="*/ 160256 h 1715678"/>
              <a:gd name="connsiteX91" fmla="*/ 4839797 w 6744012"/>
              <a:gd name="connsiteY91" fmla="*/ 179109 h 1715678"/>
              <a:gd name="connsiteX92" fmla="*/ 4754956 w 6744012"/>
              <a:gd name="connsiteY92" fmla="*/ 197963 h 1715678"/>
              <a:gd name="connsiteX93" fmla="*/ 4726676 w 6744012"/>
              <a:gd name="connsiteY93" fmla="*/ 207390 h 1715678"/>
              <a:gd name="connsiteX94" fmla="*/ 4688968 w 6744012"/>
              <a:gd name="connsiteY94" fmla="*/ 226243 h 1715678"/>
              <a:gd name="connsiteX95" fmla="*/ 4632407 w 6744012"/>
              <a:gd name="connsiteY95" fmla="*/ 245097 h 1715678"/>
              <a:gd name="connsiteX96" fmla="*/ 4604127 w 6744012"/>
              <a:gd name="connsiteY96" fmla="*/ 263951 h 1715678"/>
              <a:gd name="connsiteX97" fmla="*/ 4519286 w 6744012"/>
              <a:gd name="connsiteY97" fmla="*/ 282804 h 1715678"/>
              <a:gd name="connsiteX98" fmla="*/ 4491005 w 6744012"/>
              <a:gd name="connsiteY98" fmla="*/ 301658 h 1715678"/>
              <a:gd name="connsiteX99" fmla="*/ 4434445 w 6744012"/>
              <a:gd name="connsiteY99" fmla="*/ 320511 h 1715678"/>
              <a:gd name="connsiteX100" fmla="*/ 4406164 w 6744012"/>
              <a:gd name="connsiteY100" fmla="*/ 329938 h 1715678"/>
              <a:gd name="connsiteX101" fmla="*/ 4349603 w 6744012"/>
              <a:gd name="connsiteY101" fmla="*/ 348792 h 1715678"/>
              <a:gd name="connsiteX102" fmla="*/ 4311896 w 6744012"/>
              <a:gd name="connsiteY102" fmla="*/ 358219 h 1715678"/>
              <a:gd name="connsiteX103" fmla="*/ 4255335 w 6744012"/>
              <a:gd name="connsiteY103" fmla="*/ 377072 h 1715678"/>
              <a:gd name="connsiteX104" fmla="*/ 4208201 w 6744012"/>
              <a:gd name="connsiteY104" fmla="*/ 386499 h 1715678"/>
              <a:gd name="connsiteX105" fmla="*/ 4151640 w 6744012"/>
              <a:gd name="connsiteY105" fmla="*/ 405353 h 1715678"/>
              <a:gd name="connsiteX106" fmla="*/ 4123360 w 6744012"/>
              <a:gd name="connsiteY106" fmla="*/ 414779 h 1715678"/>
              <a:gd name="connsiteX107" fmla="*/ 4095080 w 6744012"/>
              <a:gd name="connsiteY107" fmla="*/ 424206 h 1715678"/>
              <a:gd name="connsiteX108" fmla="*/ 4066799 w 6744012"/>
              <a:gd name="connsiteY108" fmla="*/ 443060 h 1715678"/>
              <a:gd name="connsiteX109" fmla="*/ 3972531 w 6744012"/>
              <a:gd name="connsiteY109" fmla="*/ 471340 h 1715678"/>
              <a:gd name="connsiteX110" fmla="*/ 3944251 w 6744012"/>
              <a:gd name="connsiteY110" fmla="*/ 480767 h 1715678"/>
              <a:gd name="connsiteX111" fmla="*/ 3812276 w 6744012"/>
              <a:gd name="connsiteY111" fmla="*/ 490194 h 1715678"/>
              <a:gd name="connsiteX112" fmla="*/ 3727434 w 6744012"/>
              <a:gd name="connsiteY112" fmla="*/ 518474 h 1715678"/>
              <a:gd name="connsiteX113" fmla="*/ 3699154 w 6744012"/>
              <a:gd name="connsiteY113" fmla="*/ 527901 h 1715678"/>
              <a:gd name="connsiteX114" fmla="*/ 3633166 w 6744012"/>
              <a:gd name="connsiteY114" fmla="*/ 546755 h 1715678"/>
              <a:gd name="connsiteX115" fmla="*/ 3472911 w 6744012"/>
              <a:gd name="connsiteY115" fmla="*/ 537328 h 1715678"/>
              <a:gd name="connsiteX116" fmla="*/ 3444630 w 6744012"/>
              <a:gd name="connsiteY116" fmla="*/ 518474 h 1715678"/>
              <a:gd name="connsiteX117" fmla="*/ 3406923 w 6744012"/>
              <a:gd name="connsiteY117" fmla="*/ 499621 h 1715678"/>
              <a:gd name="connsiteX118" fmla="*/ 3378643 w 6744012"/>
              <a:gd name="connsiteY118" fmla="*/ 480767 h 1715678"/>
              <a:gd name="connsiteX119" fmla="*/ 3322082 w 6744012"/>
              <a:gd name="connsiteY119" fmla="*/ 461913 h 1715678"/>
              <a:gd name="connsiteX120" fmla="*/ 3293801 w 6744012"/>
              <a:gd name="connsiteY120" fmla="*/ 452487 h 1715678"/>
              <a:gd name="connsiteX121" fmla="*/ 3208960 w 6744012"/>
              <a:gd name="connsiteY121" fmla="*/ 443060 h 1715678"/>
              <a:gd name="connsiteX122" fmla="*/ 3171253 w 6744012"/>
              <a:gd name="connsiteY122" fmla="*/ 433633 h 1715678"/>
              <a:gd name="connsiteX123" fmla="*/ 3124119 w 6744012"/>
              <a:gd name="connsiteY123" fmla="*/ 424206 h 1715678"/>
              <a:gd name="connsiteX124" fmla="*/ 3067558 w 6744012"/>
              <a:gd name="connsiteY124" fmla="*/ 405353 h 1715678"/>
              <a:gd name="connsiteX125" fmla="*/ 3039278 w 6744012"/>
              <a:gd name="connsiteY125" fmla="*/ 386499 h 1715678"/>
              <a:gd name="connsiteX126" fmla="*/ 2586791 w 6744012"/>
              <a:gd name="connsiteY126" fmla="*/ 386499 h 1715678"/>
              <a:gd name="connsiteX127" fmla="*/ 2530230 w 6744012"/>
              <a:gd name="connsiteY127" fmla="*/ 414779 h 1715678"/>
              <a:gd name="connsiteX128" fmla="*/ 2501950 w 6744012"/>
              <a:gd name="connsiteY128" fmla="*/ 443060 h 1715678"/>
              <a:gd name="connsiteX129" fmla="*/ 2445389 w 6744012"/>
              <a:gd name="connsiteY129" fmla="*/ 471340 h 1715678"/>
              <a:gd name="connsiteX130" fmla="*/ 2388828 w 6744012"/>
              <a:gd name="connsiteY130" fmla="*/ 509047 h 1715678"/>
              <a:gd name="connsiteX131" fmla="*/ 2379401 w 6744012"/>
              <a:gd name="connsiteY131" fmla="*/ 537328 h 1715678"/>
              <a:gd name="connsiteX132" fmla="*/ 2351121 w 6744012"/>
              <a:gd name="connsiteY132" fmla="*/ 593889 h 1715678"/>
              <a:gd name="connsiteX133" fmla="*/ 2341694 w 6744012"/>
              <a:gd name="connsiteY133" fmla="*/ 669303 h 1715678"/>
              <a:gd name="connsiteX134" fmla="*/ 2313414 w 6744012"/>
              <a:gd name="connsiteY134" fmla="*/ 697584 h 1715678"/>
              <a:gd name="connsiteX135" fmla="*/ 2303987 w 6744012"/>
              <a:gd name="connsiteY135" fmla="*/ 735291 h 1715678"/>
              <a:gd name="connsiteX136" fmla="*/ 2294560 w 6744012"/>
              <a:gd name="connsiteY136" fmla="*/ 763571 h 1715678"/>
              <a:gd name="connsiteX137" fmla="*/ 2285133 w 6744012"/>
              <a:gd name="connsiteY137" fmla="*/ 801278 h 1715678"/>
              <a:gd name="connsiteX138" fmla="*/ 2266280 w 6744012"/>
              <a:gd name="connsiteY138" fmla="*/ 857839 h 1715678"/>
              <a:gd name="connsiteX139" fmla="*/ 2256853 w 6744012"/>
              <a:gd name="connsiteY139" fmla="*/ 886120 h 1715678"/>
              <a:gd name="connsiteX140" fmla="*/ 2228572 w 6744012"/>
              <a:gd name="connsiteY140" fmla="*/ 999241 h 1715678"/>
              <a:gd name="connsiteX141" fmla="*/ 2219146 w 6744012"/>
              <a:gd name="connsiteY141" fmla="*/ 1027522 h 1715678"/>
              <a:gd name="connsiteX142" fmla="*/ 2209719 w 6744012"/>
              <a:gd name="connsiteY142" fmla="*/ 1055802 h 1715678"/>
              <a:gd name="connsiteX143" fmla="*/ 2200292 w 6744012"/>
              <a:gd name="connsiteY143" fmla="*/ 1131217 h 1715678"/>
              <a:gd name="connsiteX144" fmla="*/ 2190865 w 6744012"/>
              <a:gd name="connsiteY144" fmla="*/ 1178351 h 1715678"/>
              <a:gd name="connsiteX145" fmla="*/ 2087170 w 6744012"/>
              <a:gd name="connsiteY145" fmla="*/ 1168924 h 1715678"/>
              <a:gd name="connsiteX146" fmla="*/ 1917488 w 6744012"/>
              <a:gd name="connsiteY146" fmla="*/ 1150070 h 1715678"/>
              <a:gd name="connsiteX147" fmla="*/ 1879781 w 6744012"/>
              <a:gd name="connsiteY147" fmla="*/ 1140643 h 1715678"/>
              <a:gd name="connsiteX148" fmla="*/ 1823220 w 6744012"/>
              <a:gd name="connsiteY148" fmla="*/ 1121790 h 1715678"/>
              <a:gd name="connsiteX149" fmla="*/ 1568696 w 6744012"/>
              <a:gd name="connsiteY149" fmla="*/ 1131217 h 1715678"/>
              <a:gd name="connsiteX150" fmla="*/ 1502709 w 6744012"/>
              <a:gd name="connsiteY150" fmla="*/ 1140643 h 1715678"/>
              <a:gd name="connsiteX151" fmla="*/ 1465001 w 6744012"/>
              <a:gd name="connsiteY151" fmla="*/ 1150070 h 1715678"/>
              <a:gd name="connsiteX152" fmla="*/ 1257612 w 6744012"/>
              <a:gd name="connsiteY152" fmla="*/ 1159497 h 1715678"/>
              <a:gd name="connsiteX153" fmla="*/ 1182197 w 6744012"/>
              <a:gd name="connsiteY153" fmla="*/ 1178351 h 1715678"/>
              <a:gd name="connsiteX154" fmla="*/ 1116210 w 6744012"/>
              <a:gd name="connsiteY154" fmla="*/ 1197204 h 1715678"/>
              <a:gd name="connsiteX155" fmla="*/ 1059649 w 6744012"/>
              <a:gd name="connsiteY155" fmla="*/ 1234911 h 1715678"/>
              <a:gd name="connsiteX156" fmla="*/ 1003088 w 6744012"/>
              <a:gd name="connsiteY156" fmla="*/ 1253765 h 1715678"/>
              <a:gd name="connsiteX157" fmla="*/ 946527 w 6744012"/>
              <a:gd name="connsiteY157" fmla="*/ 1282045 h 1715678"/>
              <a:gd name="connsiteX158" fmla="*/ 918247 w 6744012"/>
              <a:gd name="connsiteY158" fmla="*/ 1300899 h 1715678"/>
              <a:gd name="connsiteX159" fmla="*/ 880539 w 6744012"/>
              <a:gd name="connsiteY159" fmla="*/ 1319753 h 1715678"/>
              <a:gd name="connsiteX160" fmla="*/ 833405 w 6744012"/>
              <a:gd name="connsiteY160" fmla="*/ 1376313 h 1715678"/>
              <a:gd name="connsiteX161" fmla="*/ 776845 w 6744012"/>
              <a:gd name="connsiteY161" fmla="*/ 1404594 h 1715678"/>
              <a:gd name="connsiteX162" fmla="*/ 578882 w 6744012"/>
              <a:gd name="connsiteY162" fmla="*/ 1376313 h 1715678"/>
              <a:gd name="connsiteX163" fmla="*/ 550601 w 6744012"/>
              <a:gd name="connsiteY163" fmla="*/ 1348033 h 1715678"/>
              <a:gd name="connsiteX164" fmla="*/ 522321 w 6744012"/>
              <a:gd name="connsiteY164" fmla="*/ 1282045 h 1715678"/>
              <a:gd name="connsiteX165" fmla="*/ 437480 w 6744012"/>
              <a:gd name="connsiteY165" fmla="*/ 1244338 h 1715678"/>
              <a:gd name="connsiteX166" fmla="*/ 399772 w 6744012"/>
              <a:gd name="connsiteY166" fmla="*/ 1234911 h 1715678"/>
              <a:gd name="connsiteX167" fmla="*/ 371492 w 6744012"/>
              <a:gd name="connsiteY167" fmla="*/ 1225485 h 1715678"/>
              <a:gd name="connsiteX168" fmla="*/ 324358 w 6744012"/>
              <a:gd name="connsiteY168" fmla="*/ 1216058 h 1715678"/>
              <a:gd name="connsiteX169" fmla="*/ 296078 w 6744012"/>
              <a:gd name="connsiteY169" fmla="*/ 1225485 h 1715678"/>
              <a:gd name="connsiteX170" fmla="*/ 220663 w 6744012"/>
              <a:gd name="connsiteY170" fmla="*/ 1244338 h 1715678"/>
              <a:gd name="connsiteX171" fmla="*/ 192383 w 6744012"/>
              <a:gd name="connsiteY171" fmla="*/ 1263192 h 1715678"/>
              <a:gd name="connsiteX172" fmla="*/ 164102 w 6744012"/>
              <a:gd name="connsiteY172" fmla="*/ 1272619 h 1715678"/>
              <a:gd name="connsiteX173" fmla="*/ 107542 w 6744012"/>
              <a:gd name="connsiteY173" fmla="*/ 1310326 h 1715678"/>
              <a:gd name="connsiteX174" fmla="*/ 88688 w 6744012"/>
              <a:gd name="connsiteY174" fmla="*/ 1338606 h 1715678"/>
              <a:gd name="connsiteX175" fmla="*/ 41554 w 6744012"/>
              <a:gd name="connsiteY175" fmla="*/ 1395167 h 1715678"/>
              <a:gd name="connsiteX176" fmla="*/ 3847 w 6744012"/>
              <a:gd name="connsiteY176" fmla="*/ 1480008 h 1715678"/>
              <a:gd name="connsiteX177" fmla="*/ 32127 w 6744012"/>
              <a:gd name="connsiteY177" fmla="*/ 1706252 h 1715678"/>
              <a:gd name="connsiteX178" fmla="*/ 41554 w 6744012"/>
              <a:gd name="connsiteY178" fmla="*/ 1715678 h 171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</a:cxnLst>
            <a:rect l="l" t="t" r="r" b="b"/>
            <a:pathLst>
              <a:path w="6744012" h="1715678">
                <a:moveTo>
                  <a:pt x="2445389" y="942680"/>
                </a:moveTo>
                <a:cubicBezTo>
                  <a:pt x="2432820" y="926969"/>
                  <a:pt x="2419754" y="911642"/>
                  <a:pt x="2407682" y="895546"/>
                </a:cubicBezTo>
                <a:cubicBezTo>
                  <a:pt x="2400884" y="886482"/>
                  <a:pt x="2392084" y="878118"/>
                  <a:pt x="2388828" y="867266"/>
                </a:cubicBezTo>
                <a:cubicBezTo>
                  <a:pt x="2382443" y="845984"/>
                  <a:pt x="2382543" y="823274"/>
                  <a:pt x="2379401" y="801278"/>
                </a:cubicBezTo>
                <a:cubicBezTo>
                  <a:pt x="2382543" y="769855"/>
                  <a:pt x="2384026" y="738222"/>
                  <a:pt x="2388828" y="707010"/>
                </a:cubicBezTo>
                <a:cubicBezTo>
                  <a:pt x="2390339" y="697189"/>
                  <a:pt x="2392048" y="686489"/>
                  <a:pt x="2398255" y="678730"/>
                </a:cubicBezTo>
                <a:cubicBezTo>
                  <a:pt x="2405333" y="669883"/>
                  <a:pt x="2416401" y="664943"/>
                  <a:pt x="2426535" y="659876"/>
                </a:cubicBezTo>
                <a:cubicBezTo>
                  <a:pt x="2435423" y="655432"/>
                  <a:pt x="2445389" y="653592"/>
                  <a:pt x="2454816" y="650450"/>
                </a:cubicBezTo>
                <a:cubicBezTo>
                  <a:pt x="2489381" y="598600"/>
                  <a:pt x="2454814" y="642596"/>
                  <a:pt x="2501950" y="603316"/>
                </a:cubicBezTo>
                <a:cubicBezTo>
                  <a:pt x="2527327" y="582168"/>
                  <a:pt x="2528412" y="569559"/>
                  <a:pt x="2558511" y="556182"/>
                </a:cubicBezTo>
                <a:cubicBezTo>
                  <a:pt x="2576671" y="548111"/>
                  <a:pt x="2596218" y="543613"/>
                  <a:pt x="2615071" y="537328"/>
                </a:cubicBezTo>
                <a:cubicBezTo>
                  <a:pt x="2729850" y="499068"/>
                  <a:pt x="2633449" y="528243"/>
                  <a:pt x="2916729" y="518474"/>
                </a:cubicBezTo>
                <a:cubicBezTo>
                  <a:pt x="2954436" y="521616"/>
                  <a:pt x="2992345" y="522900"/>
                  <a:pt x="3029851" y="527901"/>
                </a:cubicBezTo>
                <a:cubicBezTo>
                  <a:pt x="3039700" y="529214"/>
                  <a:pt x="3048431" y="535172"/>
                  <a:pt x="3058131" y="537328"/>
                </a:cubicBezTo>
                <a:cubicBezTo>
                  <a:pt x="3076790" y="541474"/>
                  <a:pt x="3095838" y="543613"/>
                  <a:pt x="3114692" y="546755"/>
                </a:cubicBezTo>
                <a:cubicBezTo>
                  <a:pt x="3133546" y="553039"/>
                  <a:pt x="3151650" y="562341"/>
                  <a:pt x="3171253" y="565608"/>
                </a:cubicBezTo>
                <a:lnTo>
                  <a:pt x="3284375" y="584462"/>
                </a:lnTo>
                <a:cubicBezTo>
                  <a:pt x="3293802" y="587604"/>
                  <a:pt x="3303015" y="591479"/>
                  <a:pt x="3312655" y="593889"/>
                </a:cubicBezTo>
                <a:cubicBezTo>
                  <a:pt x="3328199" y="597775"/>
                  <a:pt x="3344148" y="599840"/>
                  <a:pt x="3359789" y="603316"/>
                </a:cubicBezTo>
                <a:cubicBezTo>
                  <a:pt x="3372436" y="606126"/>
                  <a:pt x="3384927" y="609600"/>
                  <a:pt x="3397496" y="612742"/>
                </a:cubicBezTo>
                <a:cubicBezTo>
                  <a:pt x="3442311" y="642618"/>
                  <a:pt x="3415032" y="628015"/>
                  <a:pt x="3482337" y="650450"/>
                </a:cubicBezTo>
                <a:lnTo>
                  <a:pt x="3510618" y="659876"/>
                </a:lnTo>
                <a:cubicBezTo>
                  <a:pt x="3520045" y="663018"/>
                  <a:pt x="3528991" y="668541"/>
                  <a:pt x="3538898" y="669303"/>
                </a:cubicBezTo>
                <a:lnTo>
                  <a:pt x="3661447" y="678730"/>
                </a:lnTo>
                <a:cubicBezTo>
                  <a:pt x="3711723" y="675588"/>
                  <a:pt x="3762178" y="674577"/>
                  <a:pt x="3812276" y="669303"/>
                </a:cubicBezTo>
                <a:cubicBezTo>
                  <a:pt x="3822158" y="668263"/>
                  <a:pt x="3831002" y="662606"/>
                  <a:pt x="3840556" y="659876"/>
                </a:cubicBezTo>
                <a:cubicBezTo>
                  <a:pt x="3853013" y="656317"/>
                  <a:pt x="3865694" y="653592"/>
                  <a:pt x="3878263" y="650450"/>
                </a:cubicBezTo>
                <a:cubicBezTo>
                  <a:pt x="3887690" y="641023"/>
                  <a:pt x="3895451" y="629564"/>
                  <a:pt x="3906544" y="622169"/>
                </a:cubicBezTo>
                <a:cubicBezTo>
                  <a:pt x="3914812" y="616657"/>
                  <a:pt x="3925936" y="617186"/>
                  <a:pt x="3934824" y="612742"/>
                </a:cubicBezTo>
                <a:cubicBezTo>
                  <a:pt x="4024453" y="567927"/>
                  <a:pt x="3873746" y="623675"/>
                  <a:pt x="4019665" y="575035"/>
                </a:cubicBezTo>
                <a:cubicBezTo>
                  <a:pt x="4087474" y="552432"/>
                  <a:pt x="4002794" y="579855"/>
                  <a:pt x="4085653" y="556182"/>
                </a:cubicBezTo>
                <a:cubicBezTo>
                  <a:pt x="4095207" y="553452"/>
                  <a:pt x="4104132" y="548389"/>
                  <a:pt x="4113933" y="546755"/>
                </a:cubicBezTo>
                <a:cubicBezTo>
                  <a:pt x="4161013" y="538908"/>
                  <a:pt x="4208833" y="539527"/>
                  <a:pt x="4255335" y="527901"/>
                </a:cubicBezTo>
                <a:cubicBezTo>
                  <a:pt x="4274615" y="523081"/>
                  <a:pt x="4295360" y="520070"/>
                  <a:pt x="4311896" y="509047"/>
                </a:cubicBezTo>
                <a:cubicBezTo>
                  <a:pt x="4321323" y="502763"/>
                  <a:pt x="4329824" y="494795"/>
                  <a:pt x="4340177" y="490194"/>
                </a:cubicBezTo>
                <a:cubicBezTo>
                  <a:pt x="4358337" y="482123"/>
                  <a:pt x="4380201" y="482363"/>
                  <a:pt x="4396737" y="471340"/>
                </a:cubicBezTo>
                <a:cubicBezTo>
                  <a:pt x="4406164" y="465056"/>
                  <a:pt x="4414189" y="455819"/>
                  <a:pt x="4425018" y="452487"/>
                </a:cubicBezTo>
                <a:cubicBezTo>
                  <a:pt x="4455646" y="443063"/>
                  <a:pt x="4519286" y="433633"/>
                  <a:pt x="4519286" y="433633"/>
                </a:cubicBezTo>
                <a:cubicBezTo>
                  <a:pt x="4528713" y="427348"/>
                  <a:pt x="4537213" y="419380"/>
                  <a:pt x="4547566" y="414779"/>
                </a:cubicBezTo>
                <a:cubicBezTo>
                  <a:pt x="4565727" y="406708"/>
                  <a:pt x="4587591" y="406950"/>
                  <a:pt x="4604127" y="395926"/>
                </a:cubicBezTo>
                <a:cubicBezTo>
                  <a:pt x="4656339" y="361117"/>
                  <a:pt x="4607686" y="387965"/>
                  <a:pt x="4688968" y="367645"/>
                </a:cubicBezTo>
                <a:cubicBezTo>
                  <a:pt x="4708248" y="362825"/>
                  <a:pt x="4726249" y="353612"/>
                  <a:pt x="4745529" y="348792"/>
                </a:cubicBezTo>
                <a:cubicBezTo>
                  <a:pt x="4758098" y="345650"/>
                  <a:pt x="4770827" y="343088"/>
                  <a:pt x="4783236" y="339365"/>
                </a:cubicBezTo>
                <a:cubicBezTo>
                  <a:pt x="4802271" y="333654"/>
                  <a:pt x="4820517" y="325331"/>
                  <a:pt x="4839797" y="320511"/>
                </a:cubicBezTo>
                <a:cubicBezTo>
                  <a:pt x="4852366" y="317369"/>
                  <a:pt x="4865095" y="314808"/>
                  <a:pt x="4877504" y="311085"/>
                </a:cubicBezTo>
                <a:cubicBezTo>
                  <a:pt x="4896539" y="305374"/>
                  <a:pt x="4915211" y="298516"/>
                  <a:pt x="4934065" y="292231"/>
                </a:cubicBezTo>
                <a:cubicBezTo>
                  <a:pt x="4943492" y="289089"/>
                  <a:pt x="4952470" y="283901"/>
                  <a:pt x="4962346" y="282804"/>
                </a:cubicBezTo>
                <a:lnTo>
                  <a:pt x="5047187" y="273377"/>
                </a:lnTo>
                <a:cubicBezTo>
                  <a:pt x="5127782" y="246513"/>
                  <a:pt x="5084028" y="256989"/>
                  <a:pt x="5179162" y="245097"/>
                </a:cubicBezTo>
                <a:lnTo>
                  <a:pt x="5235723" y="226243"/>
                </a:lnTo>
                <a:lnTo>
                  <a:pt x="5264003" y="216817"/>
                </a:lnTo>
                <a:cubicBezTo>
                  <a:pt x="5282857" y="204248"/>
                  <a:pt x="5298581" y="184604"/>
                  <a:pt x="5320564" y="179109"/>
                </a:cubicBezTo>
                <a:cubicBezTo>
                  <a:pt x="5333133" y="175967"/>
                  <a:pt x="5345862" y="173406"/>
                  <a:pt x="5358271" y="169683"/>
                </a:cubicBezTo>
                <a:cubicBezTo>
                  <a:pt x="5377306" y="163972"/>
                  <a:pt x="5395978" y="157114"/>
                  <a:pt x="5414832" y="150829"/>
                </a:cubicBezTo>
                <a:lnTo>
                  <a:pt x="5443113" y="141402"/>
                </a:lnTo>
                <a:cubicBezTo>
                  <a:pt x="5465533" y="133929"/>
                  <a:pt x="5485419" y="126496"/>
                  <a:pt x="5509100" y="122549"/>
                </a:cubicBezTo>
                <a:cubicBezTo>
                  <a:pt x="5534089" y="118384"/>
                  <a:pt x="5559377" y="116264"/>
                  <a:pt x="5584515" y="113122"/>
                </a:cubicBezTo>
                <a:cubicBezTo>
                  <a:pt x="5593942" y="109980"/>
                  <a:pt x="5602913" y="104735"/>
                  <a:pt x="5612795" y="103695"/>
                </a:cubicBezTo>
                <a:cubicBezTo>
                  <a:pt x="5791784" y="84854"/>
                  <a:pt x="5903737" y="98160"/>
                  <a:pt x="6102989" y="103695"/>
                </a:cubicBezTo>
                <a:cubicBezTo>
                  <a:pt x="6190985" y="125695"/>
                  <a:pt x="6094440" y="103794"/>
                  <a:pt x="6263245" y="122549"/>
                </a:cubicBezTo>
                <a:cubicBezTo>
                  <a:pt x="6279169" y="124318"/>
                  <a:pt x="6294921" y="127759"/>
                  <a:pt x="6310379" y="131975"/>
                </a:cubicBezTo>
                <a:cubicBezTo>
                  <a:pt x="6329552" y="137204"/>
                  <a:pt x="6366939" y="150829"/>
                  <a:pt x="6366939" y="150829"/>
                </a:cubicBezTo>
                <a:cubicBezTo>
                  <a:pt x="6370081" y="163398"/>
                  <a:pt x="6371262" y="176628"/>
                  <a:pt x="6376366" y="188536"/>
                </a:cubicBezTo>
                <a:cubicBezTo>
                  <a:pt x="6390147" y="220692"/>
                  <a:pt x="6401879" y="217298"/>
                  <a:pt x="6423500" y="245097"/>
                </a:cubicBezTo>
                <a:cubicBezTo>
                  <a:pt x="6437411" y="262983"/>
                  <a:pt x="6448638" y="282804"/>
                  <a:pt x="6461207" y="301658"/>
                </a:cubicBezTo>
                <a:cubicBezTo>
                  <a:pt x="6467492" y="311085"/>
                  <a:pt x="6470634" y="323653"/>
                  <a:pt x="6480061" y="329938"/>
                </a:cubicBezTo>
                <a:lnTo>
                  <a:pt x="6508342" y="348792"/>
                </a:lnTo>
                <a:cubicBezTo>
                  <a:pt x="6536622" y="345650"/>
                  <a:pt x="6565116" y="344043"/>
                  <a:pt x="6593183" y="339365"/>
                </a:cubicBezTo>
                <a:cubicBezTo>
                  <a:pt x="6602984" y="337731"/>
                  <a:pt x="6611719" y="331887"/>
                  <a:pt x="6621463" y="329938"/>
                </a:cubicBezTo>
                <a:cubicBezTo>
                  <a:pt x="6643251" y="325580"/>
                  <a:pt x="6665455" y="323653"/>
                  <a:pt x="6687451" y="320511"/>
                </a:cubicBezTo>
                <a:cubicBezTo>
                  <a:pt x="6717328" y="275695"/>
                  <a:pt x="6702721" y="302979"/>
                  <a:pt x="6725158" y="235670"/>
                </a:cubicBezTo>
                <a:lnTo>
                  <a:pt x="6734585" y="207390"/>
                </a:lnTo>
                <a:lnTo>
                  <a:pt x="6744012" y="179109"/>
                </a:lnTo>
                <a:cubicBezTo>
                  <a:pt x="6740870" y="169682"/>
                  <a:pt x="6740686" y="158672"/>
                  <a:pt x="6734585" y="150829"/>
                </a:cubicBezTo>
                <a:cubicBezTo>
                  <a:pt x="6718685" y="130387"/>
                  <a:pt x="6679528" y="90307"/>
                  <a:pt x="6649744" y="75415"/>
                </a:cubicBezTo>
                <a:cubicBezTo>
                  <a:pt x="6640856" y="70971"/>
                  <a:pt x="6631207" y="67937"/>
                  <a:pt x="6621463" y="65988"/>
                </a:cubicBezTo>
                <a:cubicBezTo>
                  <a:pt x="6599676" y="61630"/>
                  <a:pt x="6577472" y="59703"/>
                  <a:pt x="6555476" y="56561"/>
                </a:cubicBezTo>
                <a:cubicBezTo>
                  <a:pt x="6473460" y="29222"/>
                  <a:pt x="6567253" y="56561"/>
                  <a:pt x="6376366" y="56561"/>
                </a:cubicBezTo>
                <a:cubicBezTo>
                  <a:pt x="6353470" y="56561"/>
                  <a:pt x="6282523" y="44883"/>
                  <a:pt x="6253818" y="37707"/>
                </a:cubicBezTo>
                <a:cubicBezTo>
                  <a:pt x="6244178" y="35297"/>
                  <a:pt x="6235219" y="30514"/>
                  <a:pt x="6225537" y="28280"/>
                </a:cubicBezTo>
                <a:cubicBezTo>
                  <a:pt x="6129773" y="6181"/>
                  <a:pt x="6134113" y="9711"/>
                  <a:pt x="6037001" y="0"/>
                </a:cubicBezTo>
                <a:cubicBezTo>
                  <a:pt x="5883030" y="3142"/>
                  <a:pt x="5728862" y="1039"/>
                  <a:pt x="5575088" y="9427"/>
                </a:cubicBezTo>
                <a:cubicBezTo>
                  <a:pt x="5555244" y="10509"/>
                  <a:pt x="5537381" y="21996"/>
                  <a:pt x="5518527" y="28280"/>
                </a:cubicBezTo>
                <a:lnTo>
                  <a:pt x="5461966" y="47134"/>
                </a:lnTo>
                <a:cubicBezTo>
                  <a:pt x="5452539" y="50276"/>
                  <a:pt x="5443487" y="54927"/>
                  <a:pt x="5433686" y="56561"/>
                </a:cubicBezTo>
                <a:cubicBezTo>
                  <a:pt x="5289414" y="80607"/>
                  <a:pt x="5358602" y="71612"/>
                  <a:pt x="5226296" y="84841"/>
                </a:cubicBezTo>
                <a:cubicBezTo>
                  <a:pt x="5194873" y="91126"/>
                  <a:pt x="5162428" y="93561"/>
                  <a:pt x="5132028" y="103695"/>
                </a:cubicBezTo>
                <a:cubicBezTo>
                  <a:pt x="5122601" y="106837"/>
                  <a:pt x="5113334" y="110508"/>
                  <a:pt x="5103748" y="113122"/>
                </a:cubicBezTo>
                <a:cubicBezTo>
                  <a:pt x="5078749" y="119940"/>
                  <a:pt x="5052915" y="123781"/>
                  <a:pt x="5028333" y="131975"/>
                </a:cubicBezTo>
                <a:cubicBezTo>
                  <a:pt x="5018906" y="135117"/>
                  <a:pt x="5009753" y="139246"/>
                  <a:pt x="5000053" y="141402"/>
                </a:cubicBezTo>
                <a:cubicBezTo>
                  <a:pt x="4961239" y="150027"/>
                  <a:pt x="4934109" y="149960"/>
                  <a:pt x="4896358" y="160256"/>
                </a:cubicBezTo>
                <a:cubicBezTo>
                  <a:pt x="4877185" y="165485"/>
                  <a:pt x="4859284" y="175211"/>
                  <a:pt x="4839797" y="179109"/>
                </a:cubicBezTo>
                <a:cubicBezTo>
                  <a:pt x="4807399" y="185589"/>
                  <a:pt x="4786019" y="189088"/>
                  <a:pt x="4754956" y="197963"/>
                </a:cubicBezTo>
                <a:cubicBezTo>
                  <a:pt x="4745402" y="200693"/>
                  <a:pt x="4735809" y="203476"/>
                  <a:pt x="4726676" y="207390"/>
                </a:cubicBezTo>
                <a:cubicBezTo>
                  <a:pt x="4713759" y="212926"/>
                  <a:pt x="4702016" y="221024"/>
                  <a:pt x="4688968" y="226243"/>
                </a:cubicBezTo>
                <a:cubicBezTo>
                  <a:pt x="4670516" y="233624"/>
                  <a:pt x="4632407" y="245097"/>
                  <a:pt x="4632407" y="245097"/>
                </a:cubicBezTo>
                <a:cubicBezTo>
                  <a:pt x="4622980" y="251382"/>
                  <a:pt x="4614541" y="259488"/>
                  <a:pt x="4604127" y="263951"/>
                </a:cubicBezTo>
                <a:cubicBezTo>
                  <a:pt x="4592484" y="268941"/>
                  <a:pt x="4527668" y="281128"/>
                  <a:pt x="4519286" y="282804"/>
                </a:cubicBezTo>
                <a:cubicBezTo>
                  <a:pt x="4509859" y="289089"/>
                  <a:pt x="4501358" y="297057"/>
                  <a:pt x="4491005" y="301658"/>
                </a:cubicBezTo>
                <a:cubicBezTo>
                  <a:pt x="4472845" y="309729"/>
                  <a:pt x="4453298" y="314227"/>
                  <a:pt x="4434445" y="320511"/>
                </a:cubicBezTo>
                <a:lnTo>
                  <a:pt x="4406164" y="329938"/>
                </a:lnTo>
                <a:lnTo>
                  <a:pt x="4349603" y="348792"/>
                </a:lnTo>
                <a:cubicBezTo>
                  <a:pt x="4337034" y="351934"/>
                  <a:pt x="4324305" y="354496"/>
                  <a:pt x="4311896" y="358219"/>
                </a:cubicBezTo>
                <a:cubicBezTo>
                  <a:pt x="4292861" y="363930"/>
                  <a:pt x="4274822" y="373174"/>
                  <a:pt x="4255335" y="377072"/>
                </a:cubicBezTo>
                <a:cubicBezTo>
                  <a:pt x="4239624" y="380214"/>
                  <a:pt x="4223659" y="382283"/>
                  <a:pt x="4208201" y="386499"/>
                </a:cubicBezTo>
                <a:cubicBezTo>
                  <a:pt x="4189028" y="391728"/>
                  <a:pt x="4170494" y="399069"/>
                  <a:pt x="4151640" y="405353"/>
                </a:cubicBezTo>
                <a:lnTo>
                  <a:pt x="4123360" y="414779"/>
                </a:lnTo>
                <a:cubicBezTo>
                  <a:pt x="4113933" y="417921"/>
                  <a:pt x="4103348" y="418694"/>
                  <a:pt x="4095080" y="424206"/>
                </a:cubicBezTo>
                <a:cubicBezTo>
                  <a:pt x="4085653" y="430491"/>
                  <a:pt x="4077152" y="438459"/>
                  <a:pt x="4066799" y="443060"/>
                </a:cubicBezTo>
                <a:cubicBezTo>
                  <a:pt x="4026479" y="460980"/>
                  <a:pt x="4010917" y="460372"/>
                  <a:pt x="3972531" y="471340"/>
                </a:cubicBezTo>
                <a:cubicBezTo>
                  <a:pt x="3962977" y="474070"/>
                  <a:pt x="3954120" y="479606"/>
                  <a:pt x="3944251" y="480767"/>
                </a:cubicBezTo>
                <a:cubicBezTo>
                  <a:pt x="3900449" y="485920"/>
                  <a:pt x="3856268" y="487052"/>
                  <a:pt x="3812276" y="490194"/>
                </a:cubicBezTo>
                <a:lnTo>
                  <a:pt x="3727434" y="518474"/>
                </a:lnTo>
                <a:cubicBezTo>
                  <a:pt x="3718007" y="521616"/>
                  <a:pt x="3708794" y="525491"/>
                  <a:pt x="3699154" y="527901"/>
                </a:cubicBezTo>
                <a:cubicBezTo>
                  <a:pt x="3651807" y="539738"/>
                  <a:pt x="3673738" y="533231"/>
                  <a:pt x="3633166" y="546755"/>
                </a:cubicBezTo>
                <a:cubicBezTo>
                  <a:pt x="3579748" y="543613"/>
                  <a:pt x="3525830" y="545266"/>
                  <a:pt x="3472911" y="537328"/>
                </a:cubicBezTo>
                <a:cubicBezTo>
                  <a:pt x="3461707" y="535647"/>
                  <a:pt x="3454467" y="524095"/>
                  <a:pt x="3444630" y="518474"/>
                </a:cubicBezTo>
                <a:cubicBezTo>
                  <a:pt x="3432429" y="511502"/>
                  <a:pt x="3419124" y="506593"/>
                  <a:pt x="3406923" y="499621"/>
                </a:cubicBezTo>
                <a:cubicBezTo>
                  <a:pt x="3397086" y="494000"/>
                  <a:pt x="3388996" y="485368"/>
                  <a:pt x="3378643" y="480767"/>
                </a:cubicBezTo>
                <a:cubicBezTo>
                  <a:pt x="3360482" y="472695"/>
                  <a:pt x="3340936" y="468197"/>
                  <a:pt x="3322082" y="461913"/>
                </a:cubicBezTo>
                <a:cubicBezTo>
                  <a:pt x="3312655" y="458771"/>
                  <a:pt x="3303677" y="453584"/>
                  <a:pt x="3293801" y="452487"/>
                </a:cubicBezTo>
                <a:lnTo>
                  <a:pt x="3208960" y="443060"/>
                </a:lnTo>
                <a:cubicBezTo>
                  <a:pt x="3196391" y="439918"/>
                  <a:pt x="3183900" y="436444"/>
                  <a:pt x="3171253" y="433633"/>
                </a:cubicBezTo>
                <a:cubicBezTo>
                  <a:pt x="3155612" y="430157"/>
                  <a:pt x="3139577" y="428422"/>
                  <a:pt x="3124119" y="424206"/>
                </a:cubicBezTo>
                <a:cubicBezTo>
                  <a:pt x="3104946" y="418977"/>
                  <a:pt x="3067558" y="405353"/>
                  <a:pt x="3067558" y="405353"/>
                </a:cubicBezTo>
                <a:cubicBezTo>
                  <a:pt x="3058131" y="399068"/>
                  <a:pt x="3050547" y="387665"/>
                  <a:pt x="3039278" y="386499"/>
                </a:cubicBezTo>
                <a:cubicBezTo>
                  <a:pt x="2862180" y="368178"/>
                  <a:pt x="2759772" y="378636"/>
                  <a:pt x="2586791" y="386499"/>
                </a:cubicBezTo>
                <a:cubicBezTo>
                  <a:pt x="2558450" y="395946"/>
                  <a:pt x="2554593" y="394476"/>
                  <a:pt x="2530230" y="414779"/>
                </a:cubicBezTo>
                <a:cubicBezTo>
                  <a:pt x="2519988" y="423314"/>
                  <a:pt x="2512192" y="434525"/>
                  <a:pt x="2501950" y="443060"/>
                </a:cubicBezTo>
                <a:cubicBezTo>
                  <a:pt x="2451736" y="484905"/>
                  <a:pt x="2496402" y="443000"/>
                  <a:pt x="2445389" y="471340"/>
                </a:cubicBezTo>
                <a:cubicBezTo>
                  <a:pt x="2425581" y="482344"/>
                  <a:pt x="2388828" y="509047"/>
                  <a:pt x="2388828" y="509047"/>
                </a:cubicBezTo>
                <a:cubicBezTo>
                  <a:pt x="2385686" y="518474"/>
                  <a:pt x="2383845" y="528440"/>
                  <a:pt x="2379401" y="537328"/>
                </a:cubicBezTo>
                <a:cubicBezTo>
                  <a:pt x="2342853" y="610425"/>
                  <a:pt x="2374816" y="522803"/>
                  <a:pt x="2351121" y="593889"/>
                </a:cubicBezTo>
                <a:cubicBezTo>
                  <a:pt x="2347979" y="619027"/>
                  <a:pt x="2350352" y="645495"/>
                  <a:pt x="2341694" y="669303"/>
                </a:cubicBezTo>
                <a:cubicBezTo>
                  <a:pt x="2337138" y="681832"/>
                  <a:pt x="2320028" y="686009"/>
                  <a:pt x="2313414" y="697584"/>
                </a:cubicBezTo>
                <a:cubicBezTo>
                  <a:pt x="2306986" y="708833"/>
                  <a:pt x="2307546" y="722834"/>
                  <a:pt x="2303987" y="735291"/>
                </a:cubicBezTo>
                <a:cubicBezTo>
                  <a:pt x="2301257" y="744845"/>
                  <a:pt x="2297290" y="754017"/>
                  <a:pt x="2294560" y="763571"/>
                </a:cubicBezTo>
                <a:cubicBezTo>
                  <a:pt x="2291001" y="776028"/>
                  <a:pt x="2288856" y="788869"/>
                  <a:pt x="2285133" y="801278"/>
                </a:cubicBezTo>
                <a:cubicBezTo>
                  <a:pt x="2279422" y="820313"/>
                  <a:pt x="2272564" y="838985"/>
                  <a:pt x="2266280" y="857839"/>
                </a:cubicBezTo>
                <a:cubicBezTo>
                  <a:pt x="2263138" y="867266"/>
                  <a:pt x="2258487" y="876318"/>
                  <a:pt x="2256853" y="886120"/>
                </a:cubicBezTo>
                <a:cubicBezTo>
                  <a:pt x="2244158" y="962289"/>
                  <a:pt x="2253471" y="924541"/>
                  <a:pt x="2228572" y="999241"/>
                </a:cubicBezTo>
                <a:lnTo>
                  <a:pt x="2219146" y="1027522"/>
                </a:lnTo>
                <a:lnTo>
                  <a:pt x="2209719" y="1055802"/>
                </a:lnTo>
                <a:cubicBezTo>
                  <a:pt x="2206577" y="1080940"/>
                  <a:pt x="2204144" y="1106178"/>
                  <a:pt x="2200292" y="1131217"/>
                </a:cubicBezTo>
                <a:cubicBezTo>
                  <a:pt x="2197856" y="1147053"/>
                  <a:pt x="2206065" y="1173284"/>
                  <a:pt x="2190865" y="1178351"/>
                </a:cubicBezTo>
                <a:cubicBezTo>
                  <a:pt x="2157939" y="1189326"/>
                  <a:pt x="2121693" y="1172495"/>
                  <a:pt x="2087170" y="1168924"/>
                </a:cubicBezTo>
                <a:lnTo>
                  <a:pt x="1917488" y="1150070"/>
                </a:lnTo>
                <a:cubicBezTo>
                  <a:pt x="1904919" y="1146928"/>
                  <a:pt x="1892190" y="1144366"/>
                  <a:pt x="1879781" y="1140643"/>
                </a:cubicBezTo>
                <a:cubicBezTo>
                  <a:pt x="1860746" y="1134932"/>
                  <a:pt x="1823220" y="1121790"/>
                  <a:pt x="1823220" y="1121790"/>
                </a:cubicBezTo>
                <a:cubicBezTo>
                  <a:pt x="1738379" y="1124932"/>
                  <a:pt x="1653449" y="1126232"/>
                  <a:pt x="1568696" y="1131217"/>
                </a:cubicBezTo>
                <a:cubicBezTo>
                  <a:pt x="1546515" y="1132522"/>
                  <a:pt x="1524570" y="1136668"/>
                  <a:pt x="1502709" y="1140643"/>
                </a:cubicBezTo>
                <a:cubicBezTo>
                  <a:pt x="1489962" y="1142961"/>
                  <a:pt x="1477919" y="1149076"/>
                  <a:pt x="1465001" y="1150070"/>
                </a:cubicBezTo>
                <a:cubicBezTo>
                  <a:pt x="1396004" y="1155378"/>
                  <a:pt x="1326742" y="1156355"/>
                  <a:pt x="1257612" y="1159497"/>
                </a:cubicBezTo>
                <a:cubicBezTo>
                  <a:pt x="1161768" y="1178666"/>
                  <a:pt x="1249844" y="1159024"/>
                  <a:pt x="1182197" y="1178351"/>
                </a:cubicBezTo>
                <a:cubicBezTo>
                  <a:pt x="1172141" y="1181224"/>
                  <a:pt x="1128180" y="1190554"/>
                  <a:pt x="1116210" y="1197204"/>
                </a:cubicBezTo>
                <a:cubicBezTo>
                  <a:pt x="1096402" y="1208208"/>
                  <a:pt x="1081145" y="1227745"/>
                  <a:pt x="1059649" y="1234911"/>
                </a:cubicBezTo>
                <a:cubicBezTo>
                  <a:pt x="1040795" y="1241196"/>
                  <a:pt x="1019624" y="1242741"/>
                  <a:pt x="1003088" y="1253765"/>
                </a:cubicBezTo>
                <a:cubicBezTo>
                  <a:pt x="966539" y="1278131"/>
                  <a:pt x="985556" y="1269036"/>
                  <a:pt x="946527" y="1282045"/>
                </a:cubicBezTo>
                <a:cubicBezTo>
                  <a:pt x="937100" y="1288330"/>
                  <a:pt x="928084" y="1295278"/>
                  <a:pt x="918247" y="1300899"/>
                </a:cubicBezTo>
                <a:cubicBezTo>
                  <a:pt x="906046" y="1307871"/>
                  <a:pt x="891974" y="1311585"/>
                  <a:pt x="880539" y="1319753"/>
                </a:cubicBezTo>
                <a:cubicBezTo>
                  <a:pt x="826494" y="1358357"/>
                  <a:pt x="874742" y="1334976"/>
                  <a:pt x="833405" y="1376313"/>
                </a:cubicBezTo>
                <a:cubicBezTo>
                  <a:pt x="815130" y="1394588"/>
                  <a:pt x="799847" y="1396926"/>
                  <a:pt x="776845" y="1404594"/>
                </a:cubicBezTo>
                <a:cubicBezTo>
                  <a:pt x="676638" y="1399027"/>
                  <a:pt x="638138" y="1425693"/>
                  <a:pt x="578882" y="1376313"/>
                </a:cubicBezTo>
                <a:cubicBezTo>
                  <a:pt x="568640" y="1367778"/>
                  <a:pt x="560028" y="1357460"/>
                  <a:pt x="550601" y="1348033"/>
                </a:cubicBezTo>
                <a:cubicBezTo>
                  <a:pt x="543390" y="1319186"/>
                  <a:pt x="544022" y="1303745"/>
                  <a:pt x="522321" y="1282045"/>
                </a:cubicBezTo>
                <a:cubicBezTo>
                  <a:pt x="501688" y="1261413"/>
                  <a:pt x="462367" y="1250560"/>
                  <a:pt x="437480" y="1244338"/>
                </a:cubicBezTo>
                <a:cubicBezTo>
                  <a:pt x="424911" y="1241196"/>
                  <a:pt x="412230" y="1238470"/>
                  <a:pt x="399772" y="1234911"/>
                </a:cubicBezTo>
                <a:cubicBezTo>
                  <a:pt x="390218" y="1232181"/>
                  <a:pt x="381132" y="1227895"/>
                  <a:pt x="371492" y="1225485"/>
                </a:cubicBezTo>
                <a:cubicBezTo>
                  <a:pt x="355948" y="1221599"/>
                  <a:pt x="340069" y="1219200"/>
                  <a:pt x="324358" y="1216058"/>
                </a:cubicBezTo>
                <a:cubicBezTo>
                  <a:pt x="314931" y="1219200"/>
                  <a:pt x="305664" y="1222871"/>
                  <a:pt x="296078" y="1225485"/>
                </a:cubicBezTo>
                <a:cubicBezTo>
                  <a:pt x="271079" y="1232303"/>
                  <a:pt x="220663" y="1244338"/>
                  <a:pt x="220663" y="1244338"/>
                </a:cubicBezTo>
                <a:cubicBezTo>
                  <a:pt x="211236" y="1250623"/>
                  <a:pt x="202516" y="1258125"/>
                  <a:pt x="192383" y="1263192"/>
                </a:cubicBezTo>
                <a:cubicBezTo>
                  <a:pt x="183495" y="1267636"/>
                  <a:pt x="172788" y="1267793"/>
                  <a:pt x="164102" y="1272619"/>
                </a:cubicBezTo>
                <a:cubicBezTo>
                  <a:pt x="144295" y="1283623"/>
                  <a:pt x="107542" y="1310326"/>
                  <a:pt x="107542" y="1310326"/>
                </a:cubicBezTo>
                <a:cubicBezTo>
                  <a:pt x="101257" y="1319753"/>
                  <a:pt x="95941" y="1329902"/>
                  <a:pt x="88688" y="1338606"/>
                </a:cubicBezTo>
                <a:cubicBezTo>
                  <a:pt x="67545" y="1363977"/>
                  <a:pt x="54928" y="1365075"/>
                  <a:pt x="41554" y="1395167"/>
                </a:cubicBezTo>
                <a:cubicBezTo>
                  <a:pt x="-3318" y="1496130"/>
                  <a:pt x="46514" y="1416007"/>
                  <a:pt x="3847" y="1480008"/>
                </a:cubicBezTo>
                <a:cubicBezTo>
                  <a:pt x="11069" y="1631686"/>
                  <a:pt x="-22901" y="1632883"/>
                  <a:pt x="32127" y="1706252"/>
                </a:cubicBezTo>
                <a:cubicBezTo>
                  <a:pt x="34793" y="1709807"/>
                  <a:pt x="38412" y="1712536"/>
                  <a:pt x="41554" y="1715678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EBAA5D30-27C6-4C4E-B59B-4EB0A615F402}"/>
              </a:ext>
            </a:extLst>
          </p:cNvPr>
          <p:cNvSpPr/>
          <p:nvPr/>
        </p:nvSpPr>
        <p:spPr>
          <a:xfrm>
            <a:off x="5156462" y="4044099"/>
            <a:ext cx="245097" cy="37735"/>
          </a:xfrm>
          <a:custGeom>
            <a:avLst/>
            <a:gdLst>
              <a:gd name="connsiteX0" fmla="*/ 0 w 245097"/>
              <a:gd name="connsiteY0" fmla="*/ 0 h 37735"/>
              <a:gd name="connsiteX1" fmla="*/ 103695 w 245097"/>
              <a:gd name="connsiteY1" fmla="*/ 9427 h 37735"/>
              <a:gd name="connsiteX2" fmla="*/ 131975 w 245097"/>
              <a:gd name="connsiteY2" fmla="*/ 28280 h 37735"/>
              <a:gd name="connsiteX3" fmla="*/ 245097 w 245097"/>
              <a:gd name="connsiteY3" fmla="*/ 37707 h 3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97" h="37735">
                <a:moveTo>
                  <a:pt x="0" y="0"/>
                </a:moveTo>
                <a:cubicBezTo>
                  <a:pt x="34565" y="3142"/>
                  <a:pt x="69758" y="2155"/>
                  <a:pt x="103695" y="9427"/>
                </a:cubicBezTo>
                <a:cubicBezTo>
                  <a:pt x="114773" y="11801"/>
                  <a:pt x="120984" y="25532"/>
                  <a:pt x="131975" y="28280"/>
                </a:cubicBezTo>
                <a:cubicBezTo>
                  <a:pt x="173848" y="38748"/>
                  <a:pt x="205701" y="37707"/>
                  <a:pt x="245097" y="3770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324C5BB5-C4F9-42FC-9427-8A80F4F73136}"/>
              </a:ext>
            </a:extLst>
          </p:cNvPr>
          <p:cNvSpPr/>
          <p:nvPr/>
        </p:nvSpPr>
        <p:spPr>
          <a:xfrm>
            <a:off x="5882326" y="3893270"/>
            <a:ext cx="301658" cy="131975"/>
          </a:xfrm>
          <a:custGeom>
            <a:avLst/>
            <a:gdLst>
              <a:gd name="connsiteX0" fmla="*/ 0 w 301658"/>
              <a:gd name="connsiteY0" fmla="*/ 131975 h 131975"/>
              <a:gd name="connsiteX1" fmla="*/ 47134 w 301658"/>
              <a:gd name="connsiteY1" fmla="*/ 113122 h 131975"/>
              <a:gd name="connsiteX2" fmla="*/ 103695 w 301658"/>
              <a:gd name="connsiteY2" fmla="*/ 94268 h 131975"/>
              <a:gd name="connsiteX3" fmla="*/ 131975 w 301658"/>
              <a:gd name="connsiteY3" fmla="*/ 84841 h 131975"/>
              <a:gd name="connsiteX4" fmla="*/ 160255 w 301658"/>
              <a:gd name="connsiteY4" fmla="*/ 75415 h 131975"/>
              <a:gd name="connsiteX5" fmla="*/ 188536 w 301658"/>
              <a:gd name="connsiteY5" fmla="*/ 65988 h 131975"/>
              <a:gd name="connsiteX6" fmla="*/ 207389 w 301658"/>
              <a:gd name="connsiteY6" fmla="*/ 37707 h 131975"/>
              <a:gd name="connsiteX7" fmla="*/ 263950 w 301658"/>
              <a:gd name="connsiteY7" fmla="*/ 18854 h 131975"/>
              <a:gd name="connsiteX8" fmla="*/ 292231 w 301658"/>
              <a:gd name="connsiteY8" fmla="*/ 9427 h 131975"/>
              <a:gd name="connsiteX9" fmla="*/ 301658 w 301658"/>
              <a:gd name="connsiteY9" fmla="*/ 0 h 13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658" h="131975">
                <a:moveTo>
                  <a:pt x="0" y="131975"/>
                </a:moveTo>
                <a:cubicBezTo>
                  <a:pt x="15711" y="125691"/>
                  <a:pt x="31231" y="118905"/>
                  <a:pt x="47134" y="113122"/>
                </a:cubicBezTo>
                <a:cubicBezTo>
                  <a:pt x="65811" y="106330"/>
                  <a:pt x="84841" y="100553"/>
                  <a:pt x="103695" y="94268"/>
                </a:cubicBezTo>
                <a:lnTo>
                  <a:pt x="131975" y="84841"/>
                </a:lnTo>
                <a:lnTo>
                  <a:pt x="160255" y="75415"/>
                </a:lnTo>
                <a:lnTo>
                  <a:pt x="188536" y="65988"/>
                </a:lnTo>
                <a:cubicBezTo>
                  <a:pt x="194820" y="56561"/>
                  <a:pt x="197781" y="43712"/>
                  <a:pt x="207389" y="37707"/>
                </a:cubicBezTo>
                <a:cubicBezTo>
                  <a:pt x="224242" y="27174"/>
                  <a:pt x="245096" y="25138"/>
                  <a:pt x="263950" y="18854"/>
                </a:cubicBezTo>
                <a:cubicBezTo>
                  <a:pt x="273377" y="15712"/>
                  <a:pt x="285205" y="16453"/>
                  <a:pt x="292231" y="9427"/>
                </a:cubicBezTo>
                <a:lnTo>
                  <a:pt x="301658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8662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Bredbild</PresentationFormat>
  <Paragraphs>0</Paragraphs>
  <Slides>1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Microsoft 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Carlsson Stefan</dc:creator>
  <cp:lastModifiedBy>Carlsson Stefan</cp:lastModifiedBy>
  <cp:revision>2</cp:revision>
  <dcterms:created xsi:type="dcterms:W3CDTF">2023-01-24T10:41:05Z</dcterms:created>
  <dcterms:modified xsi:type="dcterms:W3CDTF">2023-01-24T10:58:20Z</dcterms:modified>
</cp:coreProperties>
</file>