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7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153A17-CE49-47E2-BB61-734E75F5D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D4A9D33-DE52-4488-8707-7538A42E4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4D49B1-4C7A-4C7D-8C90-5CD90CDA3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D9893F-A5D5-4F41-BB09-2442E034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E264553-12B9-4875-B48D-4A7F1A17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6304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03B62F-93F6-481A-A0CB-A42E0277A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D820B9-DA26-4232-BB0A-7C7DF2AFE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6D093A-93D5-45EA-8748-712E291B1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306B1D-6FB7-42EE-98D4-7AC8B200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FD10CD-DD90-4777-AF9A-C6B3DCEBA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0976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D77297-6505-44CA-A24A-146B1EEDC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2BA3DA-EFFB-4E92-A611-8A133980B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A6A9E9-C931-4A61-8670-0DDA6661B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C59D29-F905-456F-A438-8E5032D0C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68CC990-DE95-4E9D-89BB-7BC4AB02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395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4F1FCA-E804-4408-A84B-4528EF51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C44C7EF-BF91-4FDF-8B5F-6BACC1FC1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ED2B81A-D306-4D7B-8DD4-28B6E5048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AF4B0F6-E2DB-4620-9571-7650F3A12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B202B28-CC05-451A-AA65-A734F96F7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F8F3A64-DEC7-4CD5-933C-5B9DA4339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983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9BA78F-4D58-4731-9039-684BC8133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4521B2-4F1D-4835-AFF3-E80697F7B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ECD5480-A3AF-4CA4-89F2-97CD9809D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23A3D2D-A215-4312-9071-8772A5E4B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3E8B84-DCAC-42C7-BAFE-3D814F3F3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6A450AA-9C52-4337-918D-FDE1B5AF6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974562D-AA6C-459F-80A8-662A24A6F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449A443-FDDC-405F-947E-1E4F1F507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0524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AB8B76-DACC-4EB4-B712-062EE302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DABE027-C84E-4CF6-A024-39008F2DB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CC53CED-6F83-4562-84BB-6900D957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28863BD-614D-4C5D-B006-869CE9C8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589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A21BC2F-9514-4C06-A69B-C087FBC8B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0EF9121-A7C6-4A6B-9092-EC222C421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698555D-7AC4-4645-A12F-87D9FD77E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197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3E166F-0FF5-492F-AA1B-9B39CB1C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C97C45-F266-48BC-AB0B-359B3D577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D8A5629-D61A-406C-97A2-A13912BEA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6A5F5C4-D2E6-4418-8F7F-73227AA65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D83812A-AAB5-46B5-B9A3-D3BD10C0C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B4D5E68-DBD0-48D2-A183-B7E85A1C4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282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F0D300-2D17-422F-B891-779AC1027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967EBC6-27F5-4D8E-B9A0-B6B3344C3F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0C1AF7B-0CC5-4EA7-8576-9A6FDED8D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A7CA715-1D2E-43B8-8594-744400DD1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11EB061-0344-449F-B684-3B128391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F85FAC3-88AB-42C2-835E-623D79F06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9292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2AD2CC-949E-4426-9CF4-35E9DDA13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BB08E70-33BE-46D1-B7B9-954EFFE2F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1E69D1-D5E9-4A3D-BD00-BCEA23955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AC6D1C-7A1C-41E0-80AF-F92D9129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A44DA0-E5C1-4238-8892-80CE474D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527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6E217F6-1E60-47D2-894B-0F05C810DA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0E84137-D935-4A34-93F6-6F6F9159D8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5C6EDE-C911-49E0-B450-46F00B2AA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C6022C-BC62-4D26-9E53-29E7BDCD4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0D743E6-B083-4CFF-854A-624EACAB8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210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204C37D-18CB-40E0-8757-FA598EBB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2DCCEB-47F0-417B-8464-C42054C26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F9D9A0A-5C09-4DA2-B3F3-7BF9D26E5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31C0D-C5F0-4D77-B0A6-31342ABDBD24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C4A2F0-9B6D-4F34-9C97-B2745BAE2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D42159-94B7-4D9C-9859-44D9BE392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2B8F5-07E7-4B00-98C7-5309C588C3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389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CAAEB7-4A36-4000-9B60-19E7F97B39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C8AB10-39B4-4FFB-887A-8BE33F3EFD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B9E6C53-D41E-4AA5-B549-F8E739380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0" cy="68580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7" name="Frihandsfigur: Form 6">
            <a:extLst>
              <a:ext uri="{FF2B5EF4-FFF2-40B4-BE49-F238E27FC236}">
                <a16:creationId xmlns:a16="http://schemas.microsoft.com/office/drawing/2014/main" id="{F986DCB9-A3EA-496E-9E2D-745B40411EBB}"/>
              </a:ext>
            </a:extLst>
          </p:cNvPr>
          <p:cNvSpPr/>
          <p:nvPr/>
        </p:nvSpPr>
        <p:spPr>
          <a:xfrm>
            <a:off x="866692" y="2997642"/>
            <a:ext cx="6424654" cy="2822713"/>
          </a:xfrm>
          <a:custGeom>
            <a:avLst/>
            <a:gdLst>
              <a:gd name="connsiteX0" fmla="*/ 0 w 6424654"/>
              <a:gd name="connsiteY0" fmla="*/ 23854 h 2822713"/>
              <a:gd name="connsiteX1" fmla="*/ 31805 w 6424654"/>
              <a:gd name="connsiteY1" fmla="*/ 63610 h 2822713"/>
              <a:gd name="connsiteX2" fmla="*/ 39757 w 6424654"/>
              <a:gd name="connsiteY2" fmla="*/ 103367 h 2822713"/>
              <a:gd name="connsiteX3" fmla="*/ 55659 w 6424654"/>
              <a:gd name="connsiteY3" fmla="*/ 151075 h 2822713"/>
              <a:gd name="connsiteX4" fmla="*/ 63611 w 6424654"/>
              <a:gd name="connsiteY4" fmla="*/ 174928 h 2822713"/>
              <a:gd name="connsiteX5" fmla="*/ 71562 w 6424654"/>
              <a:gd name="connsiteY5" fmla="*/ 206734 h 2822713"/>
              <a:gd name="connsiteX6" fmla="*/ 95416 w 6424654"/>
              <a:gd name="connsiteY6" fmla="*/ 262393 h 2822713"/>
              <a:gd name="connsiteX7" fmla="*/ 111318 w 6424654"/>
              <a:gd name="connsiteY7" fmla="*/ 286247 h 2822713"/>
              <a:gd name="connsiteX8" fmla="*/ 135172 w 6424654"/>
              <a:gd name="connsiteY8" fmla="*/ 310101 h 2822713"/>
              <a:gd name="connsiteX9" fmla="*/ 151075 w 6424654"/>
              <a:gd name="connsiteY9" fmla="*/ 357808 h 2822713"/>
              <a:gd name="connsiteX10" fmla="*/ 198783 w 6424654"/>
              <a:gd name="connsiteY10" fmla="*/ 373711 h 2822713"/>
              <a:gd name="connsiteX11" fmla="*/ 222637 w 6424654"/>
              <a:gd name="connsiteY11" fmla="*/ 389614 h 2822713"/>
              <a:gd name="connsiteX12" fmla="*/ 246491 w 6424654"/>
              <a:gd name="connsiteY12" fmla="*/ 397565 h 2822713"/>
              <a:gd name="connsiteX13" fmla="*/ 318052 w 6424654"/>
              <a:gd name="connsiteY13" fmla="*/ 437321 h 2822713"/>
              <a:gd name="connsiteX14" fmla="*/ 341906 w 6424654"/>
              <a:gd name="connsiteY14" fmla="*/ 445273 h 2822713"/>
              <a:gd name="connsiteX15" fmla="*/ 365760 w 6424654"/>
              <a:gd name="connsiteY15" fmla="*/ 453224 h 2822713"/>
              <a:gd name="connsiteX16" fmla="*/ 389614 w 6424654"/>
              <a:gd name="connsiteY16" fmla="*/ 469127 h 2822713"/>
              <a:gd name="connsiteX17" fmla="*/ 429371 w 6424654"/>
              <a:gd name="connsiteY17" fmla="*/ 516835 h 2822713"/>
              <a:gd name="connsiteX18" fmla="*/ 445273 w 6424654"/>
              <a:gd name="connsiteY18" fmla="*/ 548640 h 2822713"/>
              <a:gd name="connsiteX19" fmla="*/ 492981 w 6424654"/>
              <a:gd name="connsiteY19" fmla="*/ 580445 h 2822713"/>
              <a:gd name="connsiteX20" fmla="*/ 516835 w 6424654"/>
              <a:gd name="connsiteY20" fmla="*/ 604299 h 2822713"/>
              <a:gd name="connsiteX21" fmla="*/ 540689 w 6424654"/>
              <a:gd name="connsiteY21" fmla="*/ 652007 h 2822713"/>
              <a:gd name="connsiteX22" fmla="*/ 564543 w 6424654"/>
              <a:gd name="connsiteY22" fmla="*/ 699715 h 2822713"/>
              <a:gd name="connsiteX23" fmla="*/ 572494 w 6424654"/>
              <a:gd name="connsiteY23" fmla="*/ 723568 h 2822713"/>
              <a:gd name="connsiteX24" fmla="*/ 596348 w 6424654"/>
              <a:gd name="connsiteY24" fmla="*/ 731520 h 2822713"/>
              <a:gd name="connsiteX25" fmla="*/ 731520 w 6424654"/>
              <a:gd name="connsiteY25" fmla="*/ 739471 h 2822713"/>
              <a:gd name="connsiteX26" fmla="*/ 779228 w 6424654"/>
              <a:gd name="connsiteY26" fmla="*/ 771276 h 2822713"/>
              <a:gd name="connsiteX27" fmla="*/ 826936 w 6424654"/>
              <a:gd name="connsiteY27" fmla="*/ 811033 h 2822713"/>
              <a:gd name="connsiteX28" fmla="*/ 882595 w 6424654"/>
              <a:gd name="connsiteY28" fmla="*/ 818984 h 2822713"/>
              <a:gd name="connsiteX29" fmla="*/ 914400 w 6424654"/>
              <a:gd name="connsiteY29" fmla="*/ 826935 h 2822713"/>
              <a:gd name="connsiteX30" fmla="*/ 962108 w 6424654"/>
              <a:gd name="connsiteY30" fmla="*/ 842838 h 2822713"/>
              <a:gd name="connsiteX31" fmla="*/ 1049572 w 6424654"/>
              <a:gd name="connsiteY31" fmla="*/ 858741 h 2822713"/>
              <a:gd name="connsiteX32" fmla="*/ 1105231 w 6424654"/>
              <a:gd name="connsiteY32" fmla="*/ 890546 h 2822713"/>
              <a:gd name="connsiteX33" fmla="*/ 1129085 w 6424654"/>
              <a:gd name="connsiteY33" fmla="*/ 898497 h 2822713"/>
              <a:gd name="connsiteX34" fmla="*/ 1248355 w 6424654"/>
              <a:gd name="connsiteY34" fmla="*/ 890546 h 2822713"/>
              <a:gd name="connsiteX35" fmla="*/ 1272209 w 6424654"/>
              <a:gd name="connsiteY35" fmla="*/ 882595 h 2822713"/>
              <a:gd name="connsiteX36" fmla="*/ 1304014 w 6424654"/>
              <a:gd name="connsiteY36" fmla="*/ 874643 h 2822713"/>
              <a:gd name="connsiteX37" fmla="*/ 1351722 w 6424654"/>
              <a:gd name="connsiteY37" fmla="*/ 834887 h 2822713"/>
              <a:gd name="connsiteX38" fmla="*/ 1375576 w 6424654"/>
              <a:gd name="connsiteY38" fmla="*/ 826935 h 2822713"/>
              <a:gd name="connsiteX39" fmla="*/ 1399430 w 6424654"/>
              <a:gd name="connsiteY39" fmla="*/ 811033 h 2822713"/>
              <a:gd name="connsiteX40" fmla="*/ 1423284 w 6424654"/>
              <a:gd name="connsiteY40" fmla="*/ 803081 h 2822713"/>
              <a:gd name="connsiteX41" fmla="*/ 1502797 w 6424654"/>
              <a:gd name="connsiteY41" fmla="*/ 771276 h 2822713"/>
              <a:gd name="connsiteX42" fmla="*/ 1526651 w 6424654"/>
              <a:gd name="connsiteY42" fmla="*/ 763325 h 2822713"/>
              <a:gd name="connsiteX43" fmla="*/ 1630018 w 6424654"/>
              <a:gd name="connsiteY43" fmla="*/ 747422 h 2822713"/>
              <a:gd name="connsiteX44" fmla="*/ 1709531 w 6424654"/>
              <a:gd name="connsiteY44" fmla="*/ 731520 h 2822713"/>
              <a:gd name="connsiteX45" fmla="*/ 1820849 w 6424654"/>
              <a:gd name="connsiteY45" fmla="*/ 707666 h 2822713"/>
              <a:gd name="connsiteX46" fmla="*/ 1884459 w 6424654"/>
              <a:gd name="connsiteY46" fmla="*/ 691763 h 2822713"/>
              <a:gd name="connsiteX47" fmla="*/ 1963972 w 6424654"/>
              <a:gd name="connsiteY47" fmla="*/ 675861 h 2822713"/>
              <a:gd name="connsiteX48" fmla="*/ 2011680 w 6424654"/>
              <a:gd name="connsiteY48" fmla="*/ 652007 h 2822713"/>
              <a:gd name="connsiteX49" fmla="*/ 2075291 w 6424654"/>
              <a:gd name="connsiteY49" fmla="*/ 636104 h 2822713"/>
              <a:gd name="connsiteX50" fmla="*/ 2099145 w 6424654"/>
              <a:gd name="connsiteY50" fmla="*/ 628153 h 2822713"/>
              <a:gd name="connsiteX51" fmla="*/ 2186609 w 6424654"/>
              <a:gd name="connsiteY51" fmla="*/ 620201 h 2822713"/>
              <a:gd name="connsiteX52" fmla="*/ 2313830 w 6424654"/>
              <a:gd name="connsiteY52" fmla="*/ 596348 h 2822713"/>
              <a:gd name="connsiteX53" fmla="*/ 2337684 w 6424654"/>
              <a:gd name="connsiteY53" fmla="*/ 588396 h 2822713"/>
              <a:gd name="connsiteX54" fmla="*/ 2361538 w 6424654"/>
              <a:gd name="connsiteY54" fmla="*/ 572494 h 2822713"/>
              <a:gd name="connsiteX55" fmla="*/ 2393343 w 6424654"/>
              <a:gd name="connsiteY55" fmla="*/ 564542 h 2822713"/>
              <a:gd name="connsiteX56" fmla="*/ 2456953 w 6424654"/>
              <a:gd name="connsiteY56" fmla="*/ 540688 h 2822713"/>
              <a:gd name="connsiteX57" fmla="*/ 2480807 w 6424654"/>
              <a:gd name="connsiteY57" fmla="*/ 524786 h 2822713"/>
              <a:gd name="connsiteX58" fmla="*/ 2576223 w 6424654"/>
              <a:gd name="connsiteY58" fmla="*/ 500932 h 2822713"/>
              <a:gd name="connsiteX59" fmla="*/ 2608028 w 6424654"/>
              <a:gd name="connsiteY59" fmla="*/ 492981 h 2822713"/>
              <a:gd name="connsiteX60" fmla="*/ 2655736 w 6424654"/>
              <a:gd name="connsiteY60" fmla="*/ 477078 h 2822713"/>
              <a:gd name="connsiteX61" fmla="*/ 2679590 w 6424654"/>
              <a:gd name="connsiteY61" fmla="*/ 461175 h 2822713"/>
              <a:gd name="connsiteX62" fmla="*/ 2703444 w 6424654"/>
              <a:gd name="connsiteY62" fmla="*/ 453224 h 2822713"/>
              <a:gd name="connsiteX63" fmla="*/ 2775005 w 6424654"/>
              <a:gd name="connsiteY63" fmla="*/ 413468 h 2822713"/>
              <a:gd name="connsiteX64" fmla="*/ 2798859 w 6424654"/>
              <a:gd name="connsiteY64" fmla="*/ 397565 h 2822713"/>
              <a:gd name="connsiteX65" fmla="*/ 2814762 w 6424654"/>
              <a:gd name="connsiteY65" fmla="*/ 365760 h 2822713"/>
              <a:gd name="connsiteX66" fmla="*/ 2830665 w 6424654"/>
              <a:gd name="connsiteY66" fmla="*/ 341906 h 2822713"/>
              <a:gd name="connsiteX67" fmla="*/ 2838616 w 6424654"/>
              <a:gd name="connsiteY67" fmla="*/ 318052 h 2822713"/>
              <a:gd name="connsiteX68" fmla="*/ 2886324 w 6424654"/>
              <a:gd name="connsiteY68" fmla="*/ 294198 h 2822713"/>
              <a:gd name="connsiteX69" fmla="*/ 2949934 w 6424654"/>
              <a:gd name="connsiteY69" fmla="*/ 238539 h 2822713"/>
              <a:gd name="connsiteX70" fmla="*/ 2981739 w 6424654"/>
              <a:gd name="connsiteY70" fmla="*/ 198782 h 2822713"/>
              <a:gd name="connsiteX71" fmla="*/ 2989691 w 6424654"/>
              <a:gd name="connsiteY71" fmla="*/ 174928 h 2822713"/>
              <a:gd name="connsiteX72" fmla="*/ 3045350 w 6424654"/>
              <a:gd name="connsiteY72" fmla="*/ 111318 h 2822713"/>
              <a:gd name="connsiteX73" fmla="*/ 3069204 w 6424654"/>
              <a:gd name="connsiteY73" fmla="*/ 103367 h 2822713"/>
              <a:gd name="connsiteX74" fmla="*/ 3093058 w 6424654"/>
              <a:gd name="connsiteY74" fmla="*/ 87464 h 2822713"/>
              <a:gd name="connsiteX75" fmla="*/ 3124863 w 6424654"/>
              <a:gd name="connsiteY75" fmla="*/ 71561 h 2822713"/>
              <a:gd name="connsiteX76" fmla="*/ 3172571 w 6424654"/>
              <a:gd name="connsiteY76" fmla="*/ 31805 h 2822713"/>
              <a:gd name="connsiteX77" fmla="*/ 3228230 w 6424654"/>
              <a:gd name="connsiteY77" fmla="*/ 23854 h 2822713"/>
              <a:gd name="connsiteX78" fmla="*/ 3275938 w 6424654"/>
              <a:gd name="connsiteY78" fmla="*/ 7951 h 2822713"/>
              <a:gd name="connsiteX79" fmla="*/ 3299791 w 6424654"/>
              <a:gd name="connsiteY79" fmla="*/ 0 h 2822713"/>
              <a:gd name="connsiteX80" fmla="*/ 3355451 w 6424654"/>
              <a:gd name="connsiteY80" fmla="*/ 7951 h 2822713"/>
              <a:gd name="connsiteX81" fmla="*/ 3379305 w 6424654"/>
              <a:gd name="connsiteY81" fmla="*/ 63610 h 2822713"/>
              <a:gd name="connsiteX82" fmla="*/ 3387256 w 6424654"/>
              <a:gd name="connsiteY82" fmla="*/ 87464 h 2822713"/>
              <a:gd name="connsiteX83" fmla="*/ 3427012 w 6424654"/>
              <a:gd name="connsiteY83" fmla="*/ 135172 h 2822713"/>
              <a:gd name="connsiteX84" fmla="*/ 3474720 w 6424654"/>
              <a:gd name="connsiteY84" fmla="*/ 230588 h 2822713"/>
              <a:gd name="connsiteX85" fmla="*/ 3490623 w 6424654"/>
              <a:gd name="connsiteY85" fmla="*/ 254441 h 2822713"/>
              <a:gd name="connsiteX86" fmla="*/ 3514477 w 6424654"/>
              <a:gd name="connsiteY86" fmla="*/ 270344 h 2822713"/>
              <a:gd name="connsiteX87" fmla="*/ 3554233 w 6424654"/>
              <a:gd name="connsiteY87" fmla="*/ 318052 h 2822713"/>
              <a:gd name="connsiteX88" fmla="*/ 3601941 w 6424654"/>
              <a:gd name="connsiteY88" fmla="*/ 333955 h 2822713"/>
              <a:gd name="connsiteX89" fmla="*/ 3641698 w 6424654"/>
              <a:gd name="connsiteY89" fmla="*/ 381662 h 2822713"/>
              <a:gd name="connsiteX90" fmla="*/ 3697357 w 6424654"/>
              <a:gd name="connsiteY90" fmla="*/ 437321 h 2822713"/>
              <a:gd name="connsiteX91" fmla="*/ 3721211 w 6424654"/>
              <a:gd name="connsiteY91" fmla="*/ 453224 h 2822713"/>
              <a:gd name="connsiteX92" fmla="*/ 3745065 w 6424654"/>
              <a:gd name="connsiteY92" fmla="*/ 461175 h 2822713"/>
              <a:gd name="connsiteX93" fmla="*/ 3768918 w 6424654"/>
              <a:gd name="connsiteY93" fmla="*/ 485029 h 2822713"/>
              <a:gd name="connsiteX94" fmla="*/ 3816626 w 6424654"/>
              <a:gd name="connsiteY94" fmla="*/ 516835 h 2822713"/>
              <a:gd name="connsiteX95" fmla="*/ 3840480 w 6424654"/>
              <a:gd name="connsiteY95" fmla="*/ 532737 h 2822713"/>
              <a:gd name="connsiteX96" fmla="*/ 3864334 w 6424654"/>
              <a:gd name="connsiteY96" fmla="*/ 548640 h 2822713"/>
              <a:gd name="connsiteX97" fmla="*/ 3896139 w 6424654"/>
              <a:gd name="connsiteY97" fmla="*/ 604299 h 2822713"/>
              <a:gd name="connsiteX98" fmla="*/ 3912042 w 6424654"/>
              <a:gd name="connsiteY98" fmla="*/ 652007 h 2822713"/>
              <a:gd name="connsiteX99" fmla="*/ 3935896 w 6424654"/>
              <a:gd name="connsiteY99" fmla="*/ 675861 h 2822713"/>
              <a:gd name="connsiteX100" fmla="*/ 3967701 w 6424654"/>
              <a:gd name="connsiteY100" fmla="*/ 723568 h 2822713"/>
              <a:gd name="connsiteX101" fmla="*/ 3991555 w 6424654"/>
              <a:gd name="connsiteY101" fmla="*/ 795130 h 2822713"/>
              <a:gd name="connsiteX102" fmla="*/ 3999506 w 6424654"/>
              <a:gd name="connsiteY102" fmla="*/ 818984 h 2822713"/>
              <a:gd name="connsiteX103" fmla="*/ 4031311 w 6424654"/>
              <a:gd name="connsiteY103" fmla="*/ 866692 h 2822713"/>
              <a:gd name="connsiteX104" fmla="*/ 4047214 w 6424654"/>
              <a:gd name="connsiteY104" fmla="*/ 890546 h 2822713"/>
              <a:gd name="connsiteX105" fmla="*/ 4071068 w 6424654"/>
              <a:gd name="connsiteY105" fmla="*/ 906448 h 2822713"/>
              <a:gd name="connsiteX106" fmla="*/ 4102873 w 6424654"/>
              <a:gd name="connsiteY106" fmla="*/ 962108 h 2822713"/>
              <a:gd name="connsiteX107" fmla="*/ 4118776 w 6424654"/>
              <a:gd name="connsiteY107" fmla="*/ 985961 h 2822713"/>
              <a:gd name="connsiteX108" fmla="*/ 4166484 w 6424654"/>
              <a:gd name="connsiteY108" fmla="*/ 1017767 h 2822713"/>
              <a:gd name="connsiteX109" fmla="*/ 4214191 w 6424654"/>
              <a:gd name="connsiteY109" fmla="*/ 1033669 h 2822713"/>
              <a:gd name="connsiteX110" fmla="*/ 4238045 w 6424654"/>
              <a:gd name="connsiteY110" fmla="*/ 1041621 h 2822713"/>
              <a:gd name="connsiteX111" fmla="*/ 4261899 w 6424654"/>
              <a:gd name="connsiteY111" fmla="*/ 1057523 h 2822713"/>
              <a:gd name="connsiteX112" fmla="*/ 4293705 w 6424654"/>
              <a:gd name="connsiteY112" fmla="*/ 1097280 h 2822713"/>
              <a:gd name="connsiteX113" fmla="*/ 4301656 w 6424654"/>
              <a:gd name="connsiteY113" fmla="*/ 1121134 h 2822713"/>
              <a:gd name="connsiteX114" fmla="*/ 4293705 w 6424654"/>
              <a:gd name="connsiteY114" fmla="*/ 1192695 h 2822713"/>
              <a:gd name="connsiteX115" fmla="*/ 4277802 w 6424654"/>
              <a:gd name="connsiteY115" fmla="*/ 1240403 h 2822713"/>
              <a:gd name="connsiteX116" fmla="*/ 4261899 w 6424654"/>
              <a:gd name="connsiteY116" fmla="*/ 1296062 h 2822713"/>
              <a:gd name="connsiteX117" fmla="*/ 4253948 w 6424654"/>
              <a:gd name="connsiteY117" fmla="*/ 1327868 h 2822713"/>
              <a:gd name="connsiteX118" fmla="*/ 4245997 w 6424654"/>
              <a:gd name="connsiteY118" fmla="*/ 1486894 h 2822713"/>
              <a:gd name="connsiteX119" fmla="*/ 4230094 w 6424654"/>
              <a:gd name="connsiteY119" fmla="*/ 1510748 h 2822713"/>
              <a:gd name="connsiteX120" fmla="*/ 4222143 w 6424654"/>
              <a:gd name="connsiteY120" fmla="*/ 1550504 h 2822713"/>
              <a:gd name="connsiteX121" fmla="*/ 4206240 w 6424654"/>
              <a:gd name="connsiteY121" fmla="*/ 1717481 h 2822713"/>
              <a:gd name="connsiteX122" fmla="*/ 4190338 w 6424654"/>
              <a:gd name="connsiteY122" fmla="*/ 1765189 h 2822713"/>
              <a:gd name="connsiteX123" fmla="*/ 4198289 w 6424654"/>
              <a:gd name="connsiteY123" fmla="*/ 1828800 h 2822713"/>
              <a:gd name="connsiteX124" fmla="*/ 4206240 w 6424654"/>
              <a:gd name="connsiteY124" fmla="*/ 1852654 h 2822713"/>
              <a:gd name="connsiteX125" fmla="*/ 4198289 w 6424654"/>
              <a:gd name="connsiteY125" fmla="*/ 1963972 h 2822713"/>
              <a:gd name="connsiteX126" fmla="*/ 4182386 w 6424654"/>
              <a:gd name="connsiteY126" fmla="*/ 1987826 h 2822713"/>
              <a:gd name="connsiteX127" fmla="*/ 4150581 w 6424654"/>
              <a:gd name="connsiteY127" fmla="*/ 2067339 h 2822713"/>
              <a:gd name="connsiteX128" fmla="*/ 4142630 w 6424654"/>
              <a:gd name="connsiteY128" fmla="*/ 2091193 h 2822713"/>
              <a:gd name="connsiteX129" fmla="*/ 4118776 w 6424654"/>
              <a:gd name="connsiteY129" fmla="*/ 2122998 h 2822713"/>
              <a:gd name="connsiteX130" fmla="*/ 4110825 w 6424654"/>
              <a:gd name="connsiteY130" fmla="*/ 2146852 h 2822713"/>
              <a:gd name="connsiteX131" fmla="*/ 4086971 w 6424654"/>
              <a:gd name="connsiteY131" fmla="*/ 2266121 h 2822713"/>
              <a:gd name="connsiteX132" fmla="*/ 4079019 w 6424654"/>
              <a:gd name="connsiteY132" fmla="*/ 2456953 h 2822713"/>
              <a:gd name="connsiteX133" fmla="*/ 4063117 w 6424654"/>
              <a:gd name="connsiteY133" fmla="*/ 2504661 h 2822713"/>
              <a:gd name="connsiteX134" fmla="*/ 4039263 w 6424654"/>
              <a:gd name="connsiteY134" fmla="*/ 2560320 h 2822713"/>
              <a:gd name="connsiteX135" fmla="*/ 4047214 w 6424654"/>
              <a:gd name="connsiteY135" fmla="*/ 2623930 h 2822713"/>
              <a:gd name="connsiteX136" fmla="*/ 4055165 w 6424654"/>
              <a:gd name="connsiteY136" fmla="*/ 2703443 h 2822713"/>
              <a:gd name="connsiteX137" fmla="*/ 4086971 w 6424654"/>
              <a:gd name="connsiteY137" fmla="*/ 2751151 h 2822713"/>
              <a:gd name="connsiteX138" fmla="*/ 4102873 w 6424654"/>
              <a:gd name="connsiteY138" fmla="*/ 2775005 h 2822713"/>
              <a:gd name="connsiteX139" fmla="*/ 4110825 w 6424654"/>
              <a:gd name="connsiteY139" fmla="*/ 2798859 h 2822713"/>
              <a:gd name="connsiteX140" fmla="*/ 4134678 w 6424654"/>
              <a:gd name="connsiteY140" fmla="*/ 2822713 h 2822713"/>
              <a:gd name="connsiteX141" fmla="*/ 4166484 w 6424654"/>
              <a:gd name="connsiteY141" fmla="*/ 2814761 h 2822713"/>
              <a:gd name="connsiteX142" fmla="*/ 4190338 w 6424654"/>
              <a:gd name="connsiteY142" fmla="*/ 2806810 h 2822713"/>
              <a:gd name="connsiteX143" fmla="*/ 4230094 w 6424654"/>
              <a:gd name="connsiteY143" fmla="*/ 2798859 h 2822713"/>
              <a:gd name="connsiteX144" fmla="*/ 4253948 w 6424654"/>
              <a:gd name="connsiteY144" fmla="*/ 2782956 h 2822713"/>
              <a:gd name="connsiteX145" fmla="*/ 4269851 w 6424654"/>
              <a:gd name="connsiteY145" fmla="*/ 2735248 h 2822713"/>
              <a:gd name="connsiteX146" fmla="*/ 4277802 w 6424654"/>
              <a:gd name="connsiteY146" fmla="*/ 2655735 h 2822713"/>
              <a:gd name="connsiteX147" fmla="*/ 4293705 w 6424654"/>
              <a:gd name="connsiteY147" fmla="*/ 2608028 h 2822713"/>
              <a:gd name="connsiteX148" fmla="*/ 4301656 w 6424654"/>
              <a:gd name="connsiteY148" fmla="*/ 2584174 h 2822713"/>
              <a:gd name="connsiteX149" fmla="*/ 4309607 w 6424654"/>
              <a:gd name="connsiteY149" fmla="*/ 2560320 h 2822713"/>
              <a:gd name="connsiteX150" fmla="*/ 4317558 w 6424654"/>
              <a:gd name="connsiteY150" fmla="*/ 2536466 h 2822713"/>
              <a:gd name="connsiteX151" fmla="*/ 4333461 w 6424654"/>
              <a:gd name="connsiteY151" fmla="*/ 2480807 h 2822713"/>
              <a:gd name="connsiteX152" fmla="*/ 4341412 w 6424654"/>
              <a:gd name="connsiteY152" fmla="*/ 2313829 h 2822713"/>
              <a:gd name="connsiteX153" fmla="*/ 4349364 w 6424654"/>
              <a:gd name="connsiteY153" fmla="*/ 2083241 h 2822713"/>
              <a:gd name="connsiteX154" fmla="*/ 4357315 w 6424654"/>
              <a:gd name="connsiteY154" fmla="*/ 2059388 h 2822713"/>
              <a:gd name="connsiteX155" fmla="*/ 4373218 w 6424654"/>
              <a:gd name="connsiteY155" fmla="*/ 2035534 h 2822713"/>
              <a:gd name="connsiteX156" fmla="*/ 4389120 w 6424654"/>
              <a:gd name="connsiteY156" fmla="*/ 1979875 h 2822713"/>
              <a:gd name="connsiteX157" fmla="*/ 4412974 w 6424654"/>
              <a:gd name="connsiteY157" fmla="*/ 1956021 h 2822713"/>
              <a:gd name="connsiteX158" fmla="*/ 4428877 w 6424654"/>
              <a:gd name="connsiteY158" fmla="*/ 1868556 h 2822713"/>
              <a:gd name="connsiteX159" fmla="*/ 4444779 w 6424654"/>
              <a:gd name="connsiteY159" fmla="*/ 1820848 h 2822713"/>
              <a:gd name="connsiteX160" fmla="*/ 4452731 w 6424654"/>
              <a:gd name="connsiteY160" fmla="*/ 1796995 h 2822713"/>
              <a:gd name="connsiteX161" fmla="*/ 4460682 w 6424654"/>
              <a:gd name="connsiteY161" fmla="*/ 1765189 h 2822713"/>
              <a:gd name="connsiteX162" fmla="*/ 4476585 w 6424654"/>
              <a:gd name="connsiteY162" fmla="*/ 1709530 h 2822713"/>
              <a:gd name="connsiteX163" fmla="*/ 4484536 w 6424654"/>
              <a:gd name="connsiteY163" fmla="*/ 1614115 h 2822713"/>
              <a:gd name="connsiteX164" fmla="*/ 4492487 w 6424654"/>
              <a:gd name="connsiteY164" fmla="*/ 1590261 h 2822713"/>
              <a:gd name="connsiteX165" fmla="*/ 4476585 w 6424654"/>
              <a:gd name="connsiteY165" fmla="*/ 1542553 h 2822713"/>
              <a:gd name="connsiteX166" fmla="*/ 4484536 w 6424654"/>
              <a:gd name="connsiteY166" fmla="*/ 1375575 h 2822713"/>
              <a:gd name="connsiteX167" fmla="*/ 4492487 w 6424654"/>
              <a:gd name="connsiteY167" fmla="*/ 1351721 h 2822713"/>
              <a:gd name="connsiteX168" fmla="*/ 4500438 w 6424654"/>
              <a:gd name="connsiteY168" fmla="*/ 1296062 h 2822713"/>
              <a:gd name="connsiteX169" fmla="*/ 4508390 w 6424654"/>
              <a:gd name="connsiteY169" fmla="*/ 1248355 h 2822713"/>
              <a:gd name="connsiteX170" fmla="*/ 4540195 w 6424654"/>
              <a:gd name="connsiteY170" fmla="*/ 1200647 h 2822713"/>
              <a:gd name="connsiteX171" fmla="*/ 4556098 w 6424654"/>
              <a:gd name="connsiteY171" fmla="*/ 1152939 h 2822713"/>
              <a:gd name="connsiteX172" fmla="*/ 4564049 w 6424654"/>
              <a:gd name="connsiteY172" fmla="*/ 1121134 h 2822713"/>
              <a:gd name="connsiteX173" fmla="*/ 4579951 w 6424654"/>
              <a:gd name="connsiteY173" fmla="*/ 1089328 h 2822713"/>
              <a:gd name="connsiteX174" fmla="*/ 4635611 w 6424654"/>
              <a:gd name="connsiteY174" fmla="*/ 1073426 h 2822713"/>
              <a:gd name="connsiteX175" fmla="*/ 4659465 w 6424654"/>
              <a:gd name="connsiteY175" fmla="*/ 1065475 h 2822713"/>
              <a:gd name="connsiteX176" fmla="*/ 4699221 w 6424654"/>
              <a:gd name="connsiteY176" fmla="*/ 1057523 h 2822713"/>
              <a:gd name="connsiteX177" fmla="*/ 4786685 w 6424654"/>
              <a:gd name="connsiteY177" fmla="*/ 1041621 h 2822713"/>
              <a:gd name="connsiteX178" fmla="*/ 4898004 w 6424654"/>
              <a:gd name="connsiteY178" fmla="*/ 1033669 h 2822713"/>
              <a:gd name="connsiteX179" fmla="*/ 4945711 w 6424654"/>
              <a:gd name="connsiteY179" fmla="*/ 1049572 h 2822713"/>
              <a:gd name="connsiteX180" fmla="*/ 4969565 w 6424654"/>
              <a:gd name="connsiteY180" fmla="*/ 1065475 h 2822713"/>
              <a:gd name="connsiteX181" fmla="*/ 5001371 w 6424654"/>
              <a:gd name="connsiteY181" fmla="*/ 1073426 h 2822713"/>
              <a:gd name="connsiteX182" fmla="*/ 5025225 w 6424654"/>
              <a:gd name="connsiteY182" fmla="*/ 1081377 h 2822713"/>
              <a:gd name="connsiteX183" fmla="*/ 5064981 w 6424654"/>
              <a:gd name="connsiteY183" fmla="*/ 1121134 h 2822713"/>
              <a:gd name="connsiteX184" fmla="*/ 5112689 w 6424654"/>
              <a:gd name="connsiteY184" fmla="*/ 1160890 h 2822713"/>
              <a:gd name="connsiteX185" fmla="*/ 5144494 w 6424654"/>
              <a:gd name="connsiteY185" fmla="*/ 1208598 h 2822713"/>
              <a:gd name="connsiteX186" fmla="*/ 5160397 w 6424654"/>
              <a:gd name="connsiteY186" fmla="*/ 1232452 h 2822713"/>
              <a:gd name="connsiteX187" fmla="*/ 5176299 w 6424654"/>
              <a:gd name="connsiteY187" fmla="*/ 1256306 h 2822713"/>
              <a:gd name="connsiteX188" fmla="*/ 5224007 w 6424654"/>
              <a:gd name="connsiteY188" fmla="*/ 1296062 h 2822713"/>
              <a:gd name="connsiteX189" fmla="*/ 5255812 w 6424654"/>
              <a:gd name="connsiteY189" fmla="*/ 1343770 h 2822713"/>
              <a:gd name="connsiteX190" fmla="*/ 5271715 w 6424654"/>
              <a:gd name="connsiteY190" fmla="*/ 1367624 h 2822713"/>
              <a:gd name="connsiteX191" fmla="*/ 5343277 w 6424654"/>
              <a:gd name="connsiteY191" fmla="*/ 1431235 h 2822713"/>
              <a:gd name="connsiteX192" fmla="*/ 5383033 w 6424654"/>
              <a:gd name="connsiteY192" fmla="*/ 1470991 h 2822713"/>
              <a:gd name="connsiteX193" fmla="*/ 5430741 w 6424654"/>
              <a:gd name="connsiteY193" fmla="*/ 1542553 h 2822713"/>
              <a:gd name="connsiteX194" fmla="*/ 5446644 w 6424654"/>
              <a:gd name="connsiteY194" fmla="*/ 1566407 h 2822713"/>
              <a:gd name="connsiteX195" fmla="*/ 5470498 w 6424654"/>
              <a:gd name="connsiteY195" fmla="*/ 1637968 h 2822713"/>
              <a:gd name="connsiteX196" fmla="*/ 5478449 w 6424654"/>
              <a:gd name="connsiteY196" fmla="*/ 1661822 h 2822713"/>
              <a:gd name="connsiteX197" fmla="*/ 5494351 w 6424654"/>
              <a:gd name="connsiteY197" fmla="*/ 1685676 h 2822713"/>
              <a:gd name="connsiteX198" fmla="*/ 5510254 w 6424654"/>
              <a:gd name="connsiteY198" fmla="*/ 1741335 h 2822713"/>
              <a:gd name="connsiteX199" fmla="*/ 5518205 w 6424654"/>
              <a:gd name="connsiteY199" fmla="*/ 1765189 h 2822713"/>
              <a:gd name="connsiteX200" fmla="*/ 5526157 w 6424654"/>
              <a:gd name="connsiteY200" fmla="*/ 1812897 h 2822713"/>
              <a:gd name="connsiteX201" fmla="*/ 5542059 w 6424654"/>
              <a:gd name="connsiteY201" fmla="*/ 1876508 h 2822713"/>
              <a:gd name="connsiteX202" fmla="*/ 5550011 w 6424654"/>
              <a:gd name="connsiteY202" fmla="*/ 1908313 h 2822713"/>
              <a:gd name="connsiteX203" fmla="*/ 5565913 w 6424654"/>
              <a:gd name="connsiteY203" fmla="*/ 2003728 h 2822713"/>
              <a:gd name="connsiteX204" fmla="*/ 5581816 w 6424654"/>
              <a:gd name="connsiteY204" fmla="*/ 2059388 h 2822713"/>
              <a:gd name="connsiteX205" fmla="*/ 5597718 w 6424654"/>
              <a:gd name="connsiteY205" fmla="*/ 2083241 h 2822713"/>
              <a:gd name="connsiteX206" fmla="*/ 5613621 w 6424654"/>
              <a:gd name="connsiteY206" fmla="*/ 2115047 h 2822713"/>
              <a:gd name="connsiteX207" fmla="*/ 5669280 w 6424654"/>
              <a:gd name="connsiteY207" fmla="*/ 2138901 h 2822713"/>
              <a:gd name="connsiteX208" fmla="*/ 5709037 w 6424654"/>
              <a:gd name="connsiteY208" fmla="*/ 2146852 h 2822713"/>
              <a:gd name="connsiteX209" fmla="*/ 5740842 w 6424654"/>
              <a:gd name="connsiteY209" fmla="*/ 2194560 h 2822713"/>
              <a:gd name="connsiteX210" fmla="*/ 5772647 w 6424654"/>
              <a:gd name="connsiteY210" fmla="*/ 2218414 h 2822713"/>
              <a:gd name="connsiteX211" fmla="*/ 5820355 w 6424654"/>
              <a:gd name="connsiteY211" fmla="*/ 2234316 h 2822713"/>
              <a:gd name="connsiteX212" fmla="*/ 5844209 w 6424654"/>
              <a:gd name="connsiteY212" fmla="*/ 2242268 h 2822713"/>
              <a:gd name="connsiteX213" fmla="*/ 5923722 w 6424654"/>
              <a:gd name="connsiteY213" fmla="*/ 2258170 h 2822713"/>
              <a:gd name="connsiteX214" fmla="*/ 5947576 w 6424654"/>
              <a:gd name="connsiteY214" fmla="*/ 2274073 h 2822713"/>
              <a:gd name="connsiteX215" fmla="*/ 5995284 w 6424654"/>
              <a:gd name="connsiteY215" fmla="*/ 2289975 h 2822713"/>
              <a:gd name="connsiteX216" fmla="*/ 6019138 w 6424654"/>
              <a:gd name="connsiteY216" fmla="*/ 2305878 h 2822713"/>
              <a:gd name="connsiteX217" fmla="*/ 6066845 w 6424654"/>
              <a:gd name="connsiteY217" fmla="*/ 2345635 h 2822713"/>
              <a:gd name="connsiteX218" fmla="*/ 6130456 w 6424654"/>
              <a:gd name="connsiteY218" fmla="*/ 2353586 h 2822713"/>
              <a:gd name="connsiteX219" fmla="*/ 6305385 w 6424654"/>
              <a:gd name="connsiteY219" fmla="*/ 2345635 h 2822713"/>
              <a:gd name="connsiteX220" fmla="*/ 6337190 w 6424654"/>
              <a:gd name="connsiteY220" fmla="*/ 2337683 h 2822713"/>
              <a:gd name="connsiteX221" fmla="*/ 6384898 w 6424654"/>
              <a:gd name="connsiteY221" fmla="*/ 2297927 h 2822713"/>
              <a:gd name="connsiteX222" fmla="*/ 6400800 w 6424654"/>
              <a:gd name="connsiteY222" fmla="*/ 2234316 h 2822713"/>
              <a:gd name="connsiteX223" fmla="*/ 6408751 w 6424654"/>
              <a:gd name="connsiteY223" fmla="*/ 2210462 h 2822713"/>
              <a:gd name="connsiteX224" fmla="*/ 6424654 w 6424654"/>
              <a:gd name="connsiteY224" fmla="*/ 2146852 h 2822713"/>
              <a:gd name="connsiteX225" fmla="*/ 6408751 w 6424654"/>
              <a:gd name="connsiteY225" fmla="*/ 2099144 h 2822713"/>
              <a:gd name="connsiteX226" fmla="*/ 6384898 w 6424654"/>
              <a:gd name="connsiteY226" fmla="*/ 2083241 h 2822713"/>
              <a:gd name="connsiteX227" fmla="*/ 6361044 w 6424654"/>
              <a:gd name="connsiteY227" fmla="*/ 2059388 h 2822713"/>
              <a:gd name="connsiteX228" fmla="*/ 6337190 w 6424654"/>
              <a:gd name="connsiteY228" fmla="*/ 2051436 h 2822713"/>
              <a:gd name="connsiteX229" fmla="*/ 6289482 w 6424654"/>
              <a:gd name="connsiteY229" fmla="*/ 2027582 h 2822713"/>
              <a:gd name="connsiteX230" fmla="*/ 6130456 w 6424654"/>
              <a:gd name="connsiteY230" fmla="*/ 2035534 h 2822713"/>
              <a:gd name="connsiteX231" fmla="*/ 6082748 w 6424654"/>
              <a:gd name="connsiteY231" fmla="*/ 2059388 h 2822713"/>
              <a:gd name="connsiteX232" fmla="*/ 6058894 w 6424654"/>
              <a:gd name="connsiteY232" fmla="*/ 2067339 h 2822713"/>
              <a:gd name="connsiteX233" fmla="*/ 6035040 w 6424654"/>
              <a:gd name="connsiteY233" fmla="*/ 2083241 h 2822713"/>
              <a:gd name="connsiteX234" fmla="*/ 5979381 w 6424654"/>
              <a:gd name="connsiteY234" fmla="*/ 2099144 h 2822713"/>
              <a:gd name="connsiteX235" fmla="*/ 5899868 w 6424654"/>
              <a:gd name="connsiteY235" fmla="*/ 2115047 h 2822713"/>
              <a:gd name="connsiteX236" fmla="*/ 5852160 w 6424654"/>
              <a:gd name="connsiteY236" fmla="*/ 2107095 h 2822713"/>
              <a:gd name="connsiteX237" fmla="*/ 5804452 w 6424654"/>
              <a:gd name="connsiteY237" fmla="*/ 2067339 h 2822713"/>
              <a:gd name="connsiteX238" fmla="*/ 5780598 w 6424654"/>
              <a:gd name="connsiteY238" fmla="*/ 2059388 h 2822713"/>
              <a:gd name="connsiteX239" fmla="*/ 5756745 w 6424654"/>
              <a:gd name="connsiteY239" fmla="*/ 2043485 h 2822713"/>
              <a:gd name="connsiteX240" fmla="*/ 5701085 w 6424654"/>
              <a:gd name="connsiteY240" fmla="*/ 2019631 h 2822713"/>
              <a:gd name="connsiteX241" fmla="*/ 5693134 w 6424654"/>
              <a:gd name="connsiteY241" fmla="*/ 1987826 h 282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6424654" h="2822713">
                <a:moveTo>
                  <a:pt x="0" y="23854"/>
                </a:moveTo>
                <a:cubicBezTo>
                  <a:pt x="10602" y="37106"/>
                  <a:pt x="24215" y="48431"/>
                  <a:pt x="31805" y="63610"/>
                </a:cubicBezTo>
                <a:cubicBezTo>
                  <a:pt x="37849" y="75698"/>
                  <a:pt x="36201" y="90328"/>
                  <a:pt x="39757" y="103367"/>
                </a:cubicBezTo>
                <a:cubicBezTo>
                  <a:pt x="44168" y="119539"/>
                  <a:pt x="50358" y="135172"/>
                  <a:pt x="55659" y="151075"/>
                </a:cubicBezTo>
                <a:cubicBezTo>
                  <a:pt x="58309" y="159026"/>
                  <a:pt x="61578" y="166797"/>
                  <a:pt x="63611" y="174928"/>
                </a:cubicBezTo>
                <a:cubicBezTo>
                  <a:pt x="66261" y="185530"/>
                  <a:pt x="68560" y="196226"/>
                  <a:pt x="71562" y="206734"/>
                </a:cubicBezTo>
                <a:cubicBezTo>
                  <a:pt x="77934" y="229038"/>
                  <a:pt x="83298" y="241187"/>
                  <a:pt x="95416" y="262393"/>
                </a:cubicBezTo>
                <a:cubicBezTo>
                  <a:pt x="100157" y="270690"/>
                  <a:pt x="105200" y="278906"/>
                  <a:pt x="111318" y="286247"/>
                </a:cubicBezTo>
                <a:cubicBezTo>
                  <a:pt x="118517" y="294886"/>
                  <a:pt x="127221" y="302150"/>
                  <a:pt x="135172" y="310101"/>
                </a:cubicBezTo>
                <a:cubicBezTo>
                  <a:pt x="140473" y="326003"/>
                  <a:pt x="135173" y="352507"/>
                  <a:pt x="151075" y="357808"/>
                </a:cubicBezTo>
                <a:lnTo>
                  <a:pt x="198783" y="373711"/>
                </a:lnTo>
                <a:cubicBezTo>
                  <a:pt x="206734" y="379012"/>
                  <a:pt x="214090" y="385340"/>
                  <a:pt x="222637" y="389614"/>
                </a:cubicBezTo>
                <a:cubicBezTo>
                  <a:pt x="230134" y="393362"/>
                  <a:pt x="239517" y="392916"/>
                  <a:pt x="246491" y="397565"/>
                </a:cubicBezTo>
                <a:cubicBezTo>
                  <a:pt x="317908" y="445176"/>
                  <a:pt x="206445" y="400118"/>
                  <a:pt x="318052" y="437321"/>
                </a:cubicBezTo>
                <a:lnTo>
                  <a:pt x="341906" y="445273"/>
                </a:lnTo>
                <a:lnTo>
                  <a:pt x="365760" y="453224"/>
                </a:lnTo>
                <a:cubicBezTo>
                  <a:pt x="373711" y="458525"/>
                  <a:pt x="382273" y="463009"/>
                  <a:pt x="389614" y="469127"/>
                </a:cubicBezTo>
                <a:cubicBezTo>
                  <a:pt x="407554" y="484077"/>
                  <a:pt x="417999" y="496935"/>
                  <a:pt x="429371" y="516835"/>
                </a:cubicBezTo>
                <a:cubicBezTo>
                  <a:pt x="435252" y="527126"/>
                  <a:pt x="436892" y="540259"/>
                  <a:pt x="445273" y="548640"/>
                </a:cubicBezTo>
                <a:cubicBezTo>
                  <a:pt x="458788" y="562155"/>
                  <a:pt x="479466" y="566930"/>
                  <a:pt x="492981" y="580445"/>
                </a:cubicBezTo>
                <a:lnTo>
                  <a:pt x="516835" y="604299"/>
                </a:lnTo>
                <a:cubicBezTo>
                  <a:pt x="536820" y="664256"/>
                  <a:pt x="509861" y="590352"/>
                  <a:pt x="540689" y="652007"/>
                </a:cubicBezTo>
                <a:cubicBezTo>
                  <a:pt x="573609" y="717847"/>
                  <a:pt x="518967" y="631352"/>
                  <a:pt x="564543" y="699715"/>
                </a:cubicBezTo>
                <a:cubicBezTo>
                  <a:pt x="567193" y="707666"/>
                  <a:pt x="566568" y="717642"/>
                  <a:pt x="572494" y="723568"/>
                </a:cubicBezTo>
                <a:cubicBezTo>
                  <a:pt x="578421" y="729495"/>
                  <a:pt x="588008" y="730686"/>
                  <a:pt x="596348" y="731520"/>
                </a:cubicBezTo>
                <a:cubicBezTo>
                  <a:pt x="641259" y="736011"/>
                  <a:pt x="686463" y="736821"/>
                  <a:pt x="731520" y="739471"/>
                </a:cubicBezTo>
                <a:cubicBezTo>
                  <a:pt x="747423" y="750073"/>
                  <a:pt x="765713" y="757761"/>
                  <a:pt x="779228" y="771276"/>
                </a:cubicBezTo>
                <a:cubicBezTo>
                  <a:pt x="789369" y="781417"/>
                  <a:pt x="811122" y="806289"/>
                  <a:pt x="826936" y="811033"/>
                </a:cubicBezTo>
                <a:cubicBezTo>
                  <a:pt x="844887" y="816418"/>
                  <a:pt x="864156" y="815632"/>
                  <a:pt x="882595" y="818984"/>
                </a:cubicBezTo>
                <a:cubicBezTo>
                  <a:pt x="893347" y="820939"/>
                  <a:pt x="903933" y="823795"/>
                  <a:pt x="914400" y="826935"/>
                </a:cubicBezTo>
                <a:cubicBezTo>
                  <a:pt x="930456" y="831752"/>
                  <a:pt x="945671" y="839551"/>
                  <a:pt x="962108" y="842838"/>
                </a:cubicBezTo>
                <a:cubicBezTo>
                  <a:pt x="1017674" y="853951"/>
                  <a:pt x="988534" y="848567"/>
                  <a:pt x="1049572" y="858741"/>
                </a:cubicBezTo>
                <a:cubicBezTo>
                  <a:pt x="1073526" y="874709"/>
                  <a:pt x="1076988" y="878442"/>
                  <a:pt x="1105231" y="890546"/>
                </a:cubicBezTo>
                <a:cubicBezTo>
                  <a:pt x="1112935" y="893848"/>
                  <a:pt x="1121134" y="895847"/>
                  <a:pt x="1129085" y="898497"/>
                </a:cubicBezTo>
                <a:cubicBezTo>
                  <a:pt x="1168842" y="895847"/>
                  <a:pt x="1208754" y="894946"/>
                  <a:pt x="1248355" y="890546"/>
                </a:cubicBezTo>
                <a:cubicBezTo>
                  <a:pt x="1256685" y="889620"/>
                  <a:pt x="1264150" y="884898"/>
                  <a:pt x="1272209" y="882595"/>
                </a:cubicBezTo>
                <a:cubicBezTo>
                  <a:pt x="1282717" y="879593"/>
                  <a:pt x="1293412" y="877294"/>
                  <a:pt x="1304014" y="874643"/>
                </a:cubicBezTo>
                <a:cubicBezTo>
                  <a:pt x="1321601" y="857056"/>
                  <a:pt x="1329580" y="845958"/>
                  <a:pt x="1351722" y="834887"/>
                </a:cubicBezTo>
                <a:cubicBezTo>
                  <a:pt x="1359219" y="831139"/>
                  <a:pt x="1368079" y="830683"/>
                  <a:pt x="1375576" y="826935"/>
                </a:cubicBezTo>
                <a:cubicBezTo>
                  <a:pt x="1384123" y="822661"/>
                  <a:pt x="1390883" y="815307"/>
                  <a:pt x="1399430" y="811033"/>
                </a:cubicBezTo>
                <a:cubicBezTo>
                  <a:pt x="1406927" y="807285"/>
                  <a:pt x="1415580" y="806383"/>
                  <a:pt x="1423284" y="803081"/>
                </a:cubicBezTo>
                <a:cubicBezTo>
                  <a:pt x="1505168" y="767988"/>
                  <a:pt x="1394225" y="807467"/>
                  <a:pt x="1502797" y="771276"/>
                </a:cubicBezTo>
                <a:cubicBezTo>
                  <a:pt x="1510748" y="768626"/>
                  <a:pt x="1518334" y="764365"/>
                  <a:pt x="1526651" y="763325"/>
                </a:cubicBezTo>
                <a:cubicBezTo>
                  <a:pt x="1634400" y="749857"/>
                  <a:pt x="1549873" y="761994"/>
                  <a:pt x="1630018" y="747422"/>
                </a:cubicBezTo>
                <a:cubicBezTo>
                  <a:pt x="1701513" y="734423"/>
                  <a:pt x="1653267" y="745585"/>
                  <a:pt x="1709531" y="731520"/>
                </a:cubicBezTo>
                <a:cubicBezTo>
                  <a:pt x="1761911" y="696599"/>
                  <a:pt x="1711099" y="724995"/>
                  <a:pt x="1820849" y="707666"/>
                </a:cubicBezTo>
                <a:cubicBezTo>
                  <a:pt x="1842437" y="704257"/>
                  <a:pt x="1863256" y="697064"/>
                  <a:pt x="1884459" y="691763"/>
                </a:cubicBezTo>
                <a:cubicBezTo>
                  <a:pt x="1931896" y="679904"/>
                  <a:pt x="1905499" y="685606"/>
                  <a:pt x="1963972" y="675861"/>
                </a:cubicBezTo>
                <a:cubicBezTo>
                  <a:pt x="2023930" y="655873"/>
                  <a:pt x="1950024" y="682835"/>
                  <a:pt x="2011680" y="652007"/>
                </a:cubicBezTo>
                <a:cubicBezTo>
                  <a:pt x="2029860" y="642917"/>
                  <a:pt x="2057137" y="640642"/>
                  <a:pt x="2075291" y="636104"/>
                </a:cubicBezTo>
                <a:cubicBezTo>
                  <a:pt x="2083422" y="634071"/>
                  <a:pt x="2090848" y="629338"/>
                  <a:pt x="2099145" y="628153"/>
                </a:cubicBezTo>
                <a:cubicBezTo>
                  <a:pt x="2128126" y="624013"/>
                  <a:pt x="2157454" y="622852"/>
                  <a:pt x="2186609" y="620201"/>
                </a:cubicBezTo>
                <a:cubicBezTo>
                  <a:pt x="2259587" y="595876"/>
                  <a:pt x="2217637" y="605967"/>
                  <a:pt x="2313830" y="596348"/>
                </a:cubicBezTo>
                <a:cubicBezTo>
                  <a:pt x="2321781" y="593697"/>
                  <a:pt x="2330187" y="592144"/>
                  <a:pt x="2337684" y="588396"/>
                </a:cubicBezTo>
                <a:cubicBezTo>
                  <a:pt x="2346231" y="584122"/>
                  <a:pt x="2352754" y="576258"/>
                  <a:pt x="2361538" y="572494"/>
                </a:cubicBezTo>
                <a:cubicBezTo>
                  <a:pt x="2371582" y="568189"/>
                  <a:pt x="2383111" y="568379"/>
                  <a:pt x="2393343" y="564542"/>
                </a:cubicBezTo>
                <a:cubicBezTo>
                  <a:pt x="2476502" y="533357"/>
                  <a:pt x="2375314" y="561100"/>
                  <a:pt x="2456953" y="540688"/>
                </a:cubicBezTo>
                <a:cubicBezTo>
                  <a:pt x="2464904" y="535387"/>
                  <a:pt x="2472074" y="528667"/>
                  <a:pt x="2480807" y="524786"/>
                </a:cubicBezTo>
                <a:cubicBezTo>
                  <a:pt x="2524284" y="505463"/>
                  <a:pt x="2530759" y="510024"/>
                  <a:pt x="2576223" y="500932"/>
                </a:cubicBezTo>
                <a:cubicBezTo>
                  <a:pt x="2586939" y="498789"/>
                  <a:pt x="2597561" y="496121"/>
                  <a:pt x="2608028" y="492981"/>
                </a:cubicBezTo>
                <a:cubicBezTo>
                  <a:pt x="2624084" y="488164"/>
                  <a:pt x="2655736" y="477078"/>
                  <a:pt x="2655736" y="477078"/>
                </a:cubicBezTo>
                <a:cubicBezTo>
                  <a:pt x="2663687" y="471777"/>
                  <a:pt x="2671043" y="465449"/>
                  <a:pt x="2679590" y="461175"/>
                </a:cubicBezTo>
                <a:cubicBezTo>
                  <a:pt x="2687087" y="457427"/>
                  <a:pt x="2696117" y="457294"/>
                  <a:pt x="2703444" y="453224"/>
                </a:cubicBezTo>
                <a:cubicBezTo>
                  <a:pt x="2785466" y="407657"/>
                  <a:pt x="2721029" y="431459"/>
                  <a:pt x="2775005" y="413468"/>
                </a:cubicBezTo>
                <a:cubicBezTo>
                  <a:pt x="2782956" y="408167"/>
                  <a:pt x="2792741" y="404906"/>
                  <a:pt x="2798859" y="397565"/>
                </a:cubicBezTo>
                <a:cubicBezTo>
                  <a:pt x="2806447" y="388459"/>
                  <a:pt x="2808881" y="376051"/>
                  <a:pt x="2814762" y="365760"/>
                </a:cubicBezTo>
                <a:cubicBezTo>
                  <a:pt x="2819503" y="357463"/>
                  <a:pt x="2825364" y="349857"/>
                  <a:pt x="2830665" y="341906"/>
                </a:cubicBezTo>
                <a:cubicBezTo>
                  <a:pt x="2833315" y="333955"/>
                  <a:pt x="2833380" y="324597"/>
                  <a:pt x="2838616" y="318052"/>
                </a:cubicBezTo>
                <a:cubicBezTo>
                  <a:pt x="2849827" y="304039"/>
                  <a:pt x="2870609" y="299436"/>
                  <a:pt x="2886324" y="294198"/>
                </a:cubicBezTo>
                <a:cubicBezTo>
                  <a:pt x="2941982" y="257092"/>
                  <a:pt x="2923429" y="278295"/>
                  <a:pt x="2949934" y="238539"/>
                </a:cubicBezTo>
                <a:cubicBezTo>
                  <a:pt x="2969918" y="178584"/>
                  <a:pt x="2940637" y="250159"/>
                  <a:pt x="2981739" y="198782"/>
                </a:cubicBezTo>
                <a:cubicBezTo>
                  <a:pt x="2986975" y="192237"/>
                  <a:pt x="2985621" y="182255"/>
                  <a:pt x="2989691" y="174928"/>
                </a:cubicBezTo>
                <a:cubicBezTo>
                  <a:pt x="3008040" y="141901"/>
                  <a:pt x="3014973" y="126507"/>
                  <a:pt x="3045350" y="111318"/>
                </a:cubicBezTo>
                <a:cubicBezTo>
                  <a:pt x="3052847" y="107570"/>
                  <a:pt x="3061253" y="106017"/>
                  <a:pt x="3069204" y="103367"/>
                </a:cubicBezTo>
                <a:cubicBezTo>
                  <a:pt x="3077155" y="98066"/>
                  <a:pt x="3084761" y="92205"/>
                  <a:pt x="3093058" y="87464"/>
                </a:cubicBezTo>
                <a:cubicBezTo>
                  <a:pt x="3103349" y="81583"/>
                  <a:pt x="3115218" y="78450"/>
                  <a:pt x="3124863" y="71561"/>
                </a:cubicBezTo>
                <a:cubicBezTo>
                  <a:pt x="3141996" y="59323"/>
                  <a:pt x="3150815" y="38332"/>
                  <a:pt x="3172571" y="31805"/>
                </a:cubicBezTo>
                <a:cubicBezTo>
                  <a:pt x="3190522" y="26420"/>
                  <a:pt x="3209677" y="26504"/>
                  <a:pt x="3228230" y="23854"/>
                </a:cubicBezTo>
                <a:lnTo>
                  <a:pt x="3275938" y="7951"/>
                </a:lnTo>
                <a:lnTo>
                  <a:pt x="3299791" y="0"/>
                </a:lnTo>
                <a:cubicBezTo>
                  <a:pt x="3318344" y="2650"/>
                  <a:pt x="3338325" y="339"/>
                  <a:pt x="3355451" y="7951"/>
                </a:cubicBezTo>
                <a:cubicBezTo>
                  <a:pt x="3371295" y="14993"/>
                  <a:pt x="3376033" y="52158"/>
                  <a:pt x="3379305" y="63610"/>
                </a:cubicBezTo>
                <a:cubicBezTo>
                  <a:pt x="3381608" y="71669"/>
                  <a:pt x="3383508" y="79967"/>
                  <a:pt x="3387256" y="87464"/>
                </a:cubicBezTo>
                <a:cubicBezTo>
                  <a:pt x="3398326" y="109605"/>
                  <a:pt x="3409426" y="117586"/>
                  <a:pt x="3427012" y="135172"/>
                </a:cubicBezTo>
                <a:cubicBezTo>
                  <a:pt x="3448958" y="201009"/>
                  <a:pt x="3433618" y="168935"/>
                  <a:pt x="3474720" y="230588"/>
                </a:cubicBezTo>
                <a:cubicBezTo>
                  <a:pt x="3480021" y="238539"/>
                  <a:pt x="3482672" y="249140"/>
                  <a:pt x="3490623" y="254441"/>
                </a:cubicBezTo>
                <a:lnTo>
                  <a:pt x="3514477" y="270344"/>
                </a:lnTo>
                <a:cubicBezTo>
                  <a:pt x="3524375" y="285192"/>
                  <a:pt x="3538026" y="309048"/>
                  <a:pt x="3554233" y="318052"/>
                </a:cubicBezTo>
                <a:cubicBezTo>
                  <a:pt x="3568886" y="326193"/>
                  <a:pt x="3601941" y="333955"/>
                  <a:pt x="3601941" y="333955"/>
                </a:cubicBezTo>
                <a:cubicBezTo>
                  <a:pt x="3658784" y="419215"/>
                  <a:pt x="3570251" y="289801"/>
                  <a:pt x="3641698" y="381662"/>
                </a:cubicBezTo>
                <a:cubicBezTo>
                  <a:pt x="3686354" y="439078"/>
                  <a:pt x="3651774" y="422127"/>
                  <a:pt x="3697357" y="437321"/>
                </a:cubicBezTo>
                <a:cubicBezTo>
                  <a:pt x="3705308" y="442622"/>
                  <a:pt x="3712664" y="448950"/>
                  <a:pt x="3721211" y="453224"/>
                </a:cubicBezTo>
                <a:cubicBezTo>
                  <a:pt x="3728708" y="456972"/>
                  <a:pt x="3738091" y="456526"/>
                  <a:pt x="3745065" y="461175"/>
                </a:cubicBezTo>
                <a:cubicBezTo>
                  <a:pt x="3754421" y="467412"/>
                  <a:pt x="3760042" y="478125"/>
                  <a:pt x="3768918" y="485029"/>
                </a:cubicBezTo>
                <a:cubicBezTo>
                  <a:pt x="3784005" y="496763"/>
                  <a:pt x="3800723" y="506233"/>
                  <a:pt x="3816626" y="516835"/>
                </a:cubicBezTo>
                <a:lnTo>
                  <a:pt x="3840480" y="532737"/>
                </a:lnTo>
                <a:lnTo>
                  <a:pt x="3864334" y="548640"/>
                </a:lnTo>
                <a:cubicBezTo>
                  <a:pt x="3878680" y="570158"/>
                  <a:pt x="3886050" y="579076"/>
                  <a:pt x="3896139" y="604299"/>
                </a:cubicBezTo>
                <a:cubicBezTo>
                  <a:pt x="3902365" y="619863"/>
                  <a:pt x="3900189" y="640154"/>
                  <a:pt x="3912042" y="652007"/>
                </a:cubicBezTo>
                <a:cubicBezTo>
                  <a:pt x="3919993" y="659958"/>
                  <a:pt x="3928992" y="666985"/>
                  <a:pt x="3935896" y="675861"/>
                </a:cubicBezTo>
                <a:cubicBezTo>
                  <a:pt x="3947630" y="690947"/>
                  <a:pt x="3967701" y="723568"/>
                  <a:pt x="3967701" y="723568"/>
                </a:cubicBezTo>
                <a:lnTo>
                  <a:pt x="3991555" y="795130"/>
                </a:lnTo>
                <a:cubicBezTo>
                  <a:pt x="3994205" y="803081"/>
                  <a:pt x="3994857" y="812010"/>
                  <a:pt x="3999506" y="818984"/>
                </a:cubicBezTo>
                <a:lnTo>
                  <a:pt x="4031311" y="866692"/>
                </a:lnTo>
                <a:cubicBezTo>
                  <a:pt x="4036612" y="874643"/>
                  <a:pt x="4039263" y="885245"/>
                  <a:pt x="4047214" y="890546"/>
                </a:cubicBezTo>
                <a:lnTo>
                  <a:pt x="4071068" y="906448"/>
                </a:lnTo>
                <a:cubicBezTo>
                  <a:pt x="4109817" y="964571"/>
                  <a:pt x="4062516" y="891482"/>
                  <a:pt x="4102873" y="962108"/>
                </a:cubicBezTo>
                <a:cubicBezTo>
                  <a:pt x="4107614" y="970405"/>
                  <a:pt x="4111584" y="979668"/>
                  <a:pt x="4118776" y="985961"/>
                </a:cubicBezTo>
                <a:cubicBezTo>
                  <a:pt x="4133160" y="998547"/>
                  <a:pt x="4148352" y="1011723"/>
                  <a:pt x="4166484" y="1017767"/>
                </a:cubicBezTo>
                <a:lnTo>
                  <a:pt x="4214191" y="1033669"/>
                </a:lnTo>
                <a:cubicBezTo>
                  <a:pt x="4222142" y="1036320"/>
                  <a:pt x="4231071" y="1036972"/>
                  <a:pt x="4238045" y="1041621"/>
                </a:cubicBezTo>
                <a:lnTo>
                  <a:pt x="4261899" y="1057523"/>
                </a:lnTo>
                <a:cubicBezTo>
                  <a:pt x="4281887" y="1117483"/>
                  <a:pt x="4252599" y="1045897"/>
                  <a:pt x="4293705" y="1097280"/>
                </a:cubicBezTo>
                <a:cubicBezTo>
                  <a:pt x="4298941" y="1103825"/>
                  <a:pt x="4299006" y="1113183"/>
                  <a:pt x="4301656" y="1121134"/>
                </a:cubicBezTo>
                <a:cubicBezTo>
                  <a:pt x="4299006" y="1144988"/>
                  <a:pt x="4298412" y="1169161"/>
                  <a:pt x="4293705" y="1192695"/>
                </a:cubicBezTo>
                <a:cubicBezTo>
                  <a:pt x="4290417" y="1209132"/>
                  <a:pt x="4281867" y="1224141"/>
                  <a:pt x="4277802" y="1240403"/>
                </a:cubicBezTo>
                <a:cubicBezTo>
                  <a:pt x="4252943" y="1339844"/>
                  <a:pt x="4284716" y="1216202"/>
                  <a:pt x="4261899" y="1296062"/>
                </a:cubicBezTo>
                <a:cubicBezTo>
                  <a:pt x="4258897" y="1306570"/>
                  <a:pt x="4256598" y="1317266"/>
                  <a:pt x="4253948" y="1327868"/>
                </a:cubicBezTo>
                <a:cubicBezTo>
                  <a:pt x="4251298" y="1380877"/>
                  <a:pt x="4252862" y="1434265"/>
                  <a:pt x="4245997" y="1486894"/>
                </a:cubicBezTo>
                <a:cubicBezTo>
                  <a:pt x="4244761" y="1496370"/>
                  <a:pt x="4233449" y="1501800"/>
                  <a:pt x="4230094" y="1510748"/>
                </a:cubicBezTo>
                <a:cubicBezTo>
                  <a:pt x="4225349" y="1523402"/>
                  <a:pt x="4224793" y="1537252"/>
                  <a:pt x="4222143" y="1550504"/>
                </a:cubicBezTo>
                <a:cubicBezTo>
                  <a:pt x="4220470" y="1572257"/>
                  <a:pt x="4213581" y="1683220"/>
                  <a:pt x="4206240" y="1717481"/>
                </a:cubicBezTo>
                <a:cubicBezTo>
                  <a:pt x="4202728" y="1733872"/>
                  <a:pt x="4190338" y="1765189"/>
                  <a:pt x="4190338" y="1765189"/>
                </a:cubicBezTo>
                <a:cubicBezTo>
                  <a:pt x="4192988" y="1786393"/>
                  <a:pt x="4194467" y="1807776"/>
                  <a:pt x="4198289" y="1828800"/>
                </a:cubicBezTo>
                <a:cubicBezTo>
                  <a:pt x="4199788" y="1837046"/>
                  <a:pt x="4206240" y="1844273"/>
                  <a:pt x="4206240" y="1852654"/>
                </a:cubicBezTo>
                <a:cubicBezTo>
                  <a:pt x="4206240" y="1889855"/>
                  <a:pt x="4204754" y="1927338"/>
                  <a:pt x="4198289" y="1963972"/>
                </a:cubicBezTo>
                <a:cubicBezTo>
                  <a:pt x="4196628" y="1973383"/>
                  <a:pt x="4187687" y="1979875"/>
                  <a:pt x="4182386" y="1987826"/>
                </a:cubicBezTo>
                <a:cubicBezTo>
                  <a:pt x="4146191" y="2096416"/>
                  <a:pt x="4185680" y="1985442"/>
                  <a:pt x="4150581" y="2067339"/>
                </a:cubicBezTo>
                <a:cubicBezTo>
                  <a:pt x="4147279" y="2075043"/>
                  <a:pt x="4146788" y="2083916"/>
                  <a:pt x="4142630" y="2091193"/>
                </a:cubicBezTo>
                <a:cubicBezTo>
                  <a:pt x="4136055" y="2102699"/>
                  <a:pt x="4126727" y="2112396"/>
                  <a:pt x="4118776" y="2122998"/>
                </a:cubicBezTo>
                <a:cubicBezTo>
                  <a:pt x="4116126" y="2130949"/>
                  <a:pt x="4112469" y="2138633"/>
                  <a:pt x="4110825" y="2146852"/>
                </a:cubicBezTo>
                <a:cubicBezTo>
                  <a:pt x="4084905" y="2276453"/>
                  <a:pt x="4107364" y="2204942"/>
                  <a:pt x="4086971" y="2266121"/>
                </a:cubicBezTo>
                <a:cubicBezTo>
                  <a:pt x="4084320" y="2329732"/>
                  <a:pt x="4085354" y="2393603"/>
                  <a:pt x="4079019" y="2456953"/>
                </a:cubicBezTo>
                <a:cubicBezTo>
                  <a:pt x="4077351" y="2473633"/>
                  <a:pt x="4067183" y="2488399"/>
                  <a:pt x="4063117" y="2504661"/>
                </a:cubicBezTo>
                <a:cubicBezTo>
                  <a:pt x="4052847" y="2545737"/>
                  <a:pt x="4061227" y="2527373"/>
                  <a:pt x="4039263" y="2560320"/>
                </a:cubicBezTo>
                <a:cubicBezTo>
                  <a:pt x="4041913" y="2581523"/>
                  <a:pt x="4044854" y="2602692"/>
                  <a:pt x="4047214" y="2623930"/>
                </a:cubicBezTo>
                <a:cubicBezTo>
                  <a:pt x="4050155" y="2650404"/>
                  <a:pt x="4047220" y="2678019"/>
                  <a:pt x="4055165" y="2703443"/>
                </a:cubicBezTo>
                <a:cubicBezTo>
                  <a:pt x="4060866" y="2721686"/>
                  <a:pt x="4076369" y="2735248"/>
                  <a:pt x="4086971" y="2751151"/>
                </a:cubicBezTo>
                <a:cubicBezTo>
                  <a:pt x="4092272" y="2759102"/>
                  <a:pt x="4099851" y="2765939"/>
                  <a:pt x="4102873" y="2775005"/>
                </a:cubicBezTo>
                <a:cubicBezTo>
                  <a:pt x="4105524" y="2782956"/>
                  <a:pt x="4106176" y="2791885"/>
                  <a:pt x="4110825" y="2798859"/>
                </a:cubicBezTo>
                <a:cubicBezTo>
                  <a:pt x="4117062" y="2808215"/>
                  <a:pt x="4126727" y="2814762"/>
                  <a:pt x="4134678" y="2822713"/>
                </a:cubicBezTo>
                <a:cubicBezTo>
                  <a:pt x="4145280" y="2820062"/>
                  <a:pt x="4155976" y="2817763"/>
                  <a:pt x="4166484" y="2814761"/>
                </a:cubicBezTo>
                <a:cubicBezTo>
                  <a:pt x="4174543" y="2812458"/>
                  <a:pt x="4182207" y="2808843"/>
                  <a:pt x="4190338" y="2806810"/>
                </a:cubicBezTo>
                <a:cubicBezTo>
                  <a:pt x="4203449" y="2803532"/>
                  <a:pt x="4216842" y="2801509"/>
                  <a:pt x="4230094" y="2798859"/>
                </a:cubicBezTo>
                <a:cubicBezTo>
                  <a:pt x="4238045" y="2793558"/>
                  <a:pt x="4248883" y="2791060"/>
                  <a:pt x="4253948" y="2782956"/>
                </a:cubicBezTo>
                <a:cubicBezTo>
                  <a:pt x="4262832" y="2768741"/>
                  <a:pt x="4269851" y="2735248"/>
                  <a:pt x="4269851" y="2735248"/>
                </a:cubicBezTo>
                <a:cubicBezTo>
                  <a:pt x="4272501" y="2708744"/>
                  <a:pt x="4272893" y="2681915"/>
                  <a:pt x="4277802" y="2655735"/>
                </a:cubicBezTo>
                <a:cubicBezTo>
                  <a:pt x="4280891" y="2639260"/>
                  <a:pt x="4288404" y="2623930"/>
                  <a:pt x="4293705" y="2608028"/>
                </a:cubicBezTo>
                <a:lnTo>
                  <a:pt x="4301656" y="2584174"/>
                </a:lnTo>
                <a:lnTo>
                  <a:pt x="4309607" y="2560320"/>
                </a:lnTo>
                <a:cubicBezTo>
                  <a:pt x="4312257" y="2552369"/>
                  <a:pt x="4315525" y="2544597"/>
                  <a:pt x="4317558" y="2536466"/>
                </a:cubicBezTo>
                <a:cubicBezTo>
                  <a:pt x="4327543" y="2496530"/>
                  <a:pt x="4322054" y="2515028"/>
                  <a:pt x="4333461" y="2480807"/>
                </a:cubicBezTo>
                <a:cubicBezTo>
                  <a:pt x="4336111" y="2425148"/>
                  <a:pt x="4339185" y="2369507"/>
                  <a:pt x="4341412" y="2313829"/>
                </a:cubicBezTo>
                <a:cubicBezTo>
                  <a:pt x="4344486" y="2236982"/>
                  <a:pt x="4344566" y="2160000"/>
                  <a:pt x="4349364" y="2083241"/>
                </a:cubicBezTo>
                <a:cubicBezTo>
                  <a:pt x="4349887" y="2074876"/>
                  <a:pt x="4353567" y="2066884"/>
                  <a:pt x="4357315" y="2059388"/>
                </a:cubicBezTo>
                <a:cubicBezTo>
                  <a:pt x="4361589" y="2050841"/>
                  <a:pt x="4367917" y="2043485"/>
                  <a:pt x="4373218" y="2035534"/>
                </a:cubicBezTo>
                <a:cubicBezTo>
                  <a:pt x="4374278" y="2031292"/>
                  <a:pt x="4384557" y="1986720"/>
                  <a:pt x="4389120" y="1979875"/>
                </a:cubicBezTo>
                <a:cubicBezTo>
                  <a:pt x="4395358" y="1970519"/>
                  <a:pt x="4405023" y="1963972"/>
                  <a:pt x="4412974" y="1956021"/>
                </a:cubicBezTo>
                <a:cubicBezTo>
                  <a:pt x="4415574" y="1940422"/>
                  <a:pt x="4424111" y="1886030"/>
                  <a:pt x="4428877" y="1868556"/>
                </a:cubicBezTo>
                <a:cubicBezTo>
                  <a:pt x="4433288" y="1852384"/>
                  <a:pt x="4439478" y="1836751"/>
                  <a:pt x="4444779" y="1820848"/>
                </a:cubicBezTo>
                <a:cubicBezTo>
                  <a:pt x="4447429" y="1812897"/>
                  <a:pt x="4450698" y="1805126"/>
                  <a:pt x="4452731" y="1796995"/>
                </a:cubicBezTo>
                <a:cubicBezTo>
                  <a:pt x="4455381" y="1786393"/>
                  <a:pt x="4457680" y="1775697"/>
                  <a:pt x="4460682" y="1765189"/>
                </a:cubicBezTo>
                <a:cubicBezTo>
                  <a:pt x="4483510" y="1685288"/>
                  <a:pt x="4451709" y="1809025"/>
                  <a:pt x="4476585" y="1709530"/>
                </a:cubicBezTo>
                <a:cubicBezTo>
                  <a:pt x="4479235" y="1677725"/>
                  <a:pt x="4480318" y="1645750"/>
                  <a:pt x="4484536" y="1614115"/>
                </a:cubicBezTo>
                <a:cubicBezTo>
                  <a:pt x="4485644" y="1605807"/>
                  <a:pt x="4493413" y="1598591"/>
                  <a:pt x="4492487" y="1590261"/>
                </a:cubicBezTo>
                <a:cubicBezTo>
                  <a:pt x="4490636" y="1573601"/>
                  <a:pt x="4476585" y="1542553"/>
                  <a:pt x="4476585" y="1542553"/>
                </a:cubicBezTo>
                <a:cubicBezTo>
                  <a:pt x="4479235" y="1486894"/>
                  <a:pt x="4479909" y="1431105"/>
                  <a:pt x="4484536" y="1375575"/>
                </a:cubicBezTo>
                <a:cubicBezTo>
                  <a:pt x="4485232" y="1367223"/>
                  <a:pt x="4490843" y="1359940"/>
                  <a:pt x="4492487" y="1351721"/>
                </a:cubicBezTo>
                <a:cubicBezTo>
                  <a:pt x="4496162" y="1333344"/>
                  <a:pt x="4497588" y="1314585"/>
                  <a:pt x="4500438" y="1296062"/>
                </a:cubicBezTo>
                <a:cubicBezTo>
                  <a:pt x="4502890" y="1280128"/>
                  <a:pt x="4502189" y="1263237"/>
                  <a:pt x="4508390" y="1248355"/>
                </a:cubicBezTo>
                <a:cubicBezTo>
                  <a:pt x="4515741" y="1230713"/>
                  <a:pt x="4540195" y="1200647"/>
                  <a:pt x="4540195" y="1200647"/>
                </a:cubicBezTo>
                <a:cubicBezTo>
                  <a:pt x="4545496" y="1184744"/>
                  <a:pt x="4552033" y="1169201"/>
                  <a:pt x="4556098" y="1152939"/>
                </a:cubicBezTo>
                <a:cubicBezTo>
                  <a:pt x="4558748" y="1142337"/>
                  <a:pt x="4560212" y="1131366"/>
                  <a:pt x="4564049" y="1121134"/>
                </a:cubicBezTo>
                <a:cubicBezTo>
                  <a:pt x="4568211" y="1110035"/>
                  <a:pt x="4571570" y="1097710"/>
                  <a:pt x="4579951" y="1089328"/>
                </a:cubicBezTo>
                <a:cubicBezTo>
                  <a:pt x="4583764" y="1085515"/>
                  <a:pt x="4635323" y="1073508"/>
                  <a:pt x="4635611" y="1073426"/>
                </a:cubicBezTo>
                <a:cubicBezTo>
                  <a:pt x="4643670" y="1071124"/>
                  <a:pt x="4651334" y="1067508"/>
                  <a:pt x="4659465" y="1065475"/>
                </a:cubicBezTo>
                <a:cubicBezTo>
                  <a:pt x="4672576" y="1062197"/>
                  <a:pt x="4686028" y="1060455"/>
                  <a:pt x="4699221" y="1057523"/>
                </a:cubicBezTo>
                <a:cubicBezTo>
                  <a:pt x="4766691" y="1042529"/>
                  <a:pt x="4690225" y="1055400"/>
                  <a:pt x="4786685" y="1041621"/>
                </a:cubicBezTo>
                <a:cubicBezTo>
                  <a:pt x="4854665" y="1018961"/>
                  <a:pt x="4817760" y="1023639"/>
                  <a:pt x="4898004" y="1033669"/>
                </a:cubicBezTo>
                <a:cubicBezTo>
                  <a:pt x="4913906" y="1038970"/>
                  <a:pt x="4931764" y="1040274"/>
                  <a:pt x="4945711" y="1049572"/>
                </a:cubicBezTo>
                <a:cubicBezTo>
                  <a:pt x="4953662" y="1054873"/>
                  <a:pt x="4960781" y="1061711"/>
                  <a:pt x="4969565" y="1065475"/>
                </a:cubicBezTo>
                <a:cubicBezTo>
                  <a:pt x="4979610" y="1069780"/>
                  <a:pt x="4990863" y="1070424"/>
                  <a:pt x="5001371" y="1073426"/>
                </a:cubicBezTo>
                <a:cubicBezTo>
                  <a:pt x="5009430" y="1075728"/>
                  <a:pt x="5017274" y="1078727"/>
                  <a:pt x="5025225" y="1081377"/>
                </a:cubicBezTo>
                <a:cubicBezTo>
                  <a:pt x="5088840" y="1123790"/>
                  <a:pt x="5011965" y="1068120"/>
                  <a:pt x="5064981" y="1121134"/>
                </a:cubicBezTo>
                <a:cubicBezTo>
                  <a:pt x="5110921" y="1167073"/>
                  <a:pt x="5067099" y="1102274"/>
                  <a:pt x="5112689" y="1160890"/>
                </a:cubicBezTo>
                <a:cubicBezTo>
                  <a:pt x="5124423" y="1175977"/>
                  <a:pt x="5133892" y="1192695"/>
                  <a:pt x="5144494" y="1208598"/>
                </a:cubicBezTo>
                <a:lnTo>
                  <a:pt x="5160397" y="1232452"/>
                </a:lnTo>
                <a:cubicBezTo>
                  <a:pt x="5165698" y="1240403"/>
                  <a:pt x="5169542" y="1249549"/>
                  <a:pt x="5176299" y="1256306"/>
                </a:cubicBezTo>
                <a:cubicBezTo>
                  <a:pt x="5206910" y="1286917"/>
                  <a:pt x="5190797" y="1273923"/>
                  <a:pt x="5224007" y="1296062"/>
                </a:cubicBezTo>
                <a:lnTo>
                  <a:pt x="5255812" y="1343770"/>
                </a:lnTo>
                <a:cubicBezTo>
                  <a:pt x="5261113" y="1351721"/>
                  <a:pt x="5263764" y="1362323"/>
                  <a:pt x="5271715" y="1367624"/>
                </a:cubicBezTo>
                <a:cubicBezTo>
                  <a:pt x="5300395" y="1386745"/>
                  <a:pt x="5321491" y="1398557"/>
                  <a:pt x="5343277" y="1431235"/>
                </a:cubicBezTo>
                <a:cubicBezTo>
                  <a:pt x="5364480" y="1463039"/>
                  <a:pt x="5351228" y="1449787"/>
                  <a:pt x="5383033" y="1470991"/>
                </a:cubicBezTo>
                <a:lnTo>
                  <a:pt x="5430741" y="1542553"/>
                </a:lnTo>
                <a:lnTo>
                  <a:pt x="5446644" y="1566407"/>
                </a:lnTo>
                <a:lnTo>
                  <a:pt x="5470498" y="1637968"/>
                </a:lnTo>
                <a:cubicBezTo>
                  <a:pt x="5473149" y="1645919"/>
                  <a:pt x="5473800" y="1654848"/>
                  <a:pt x="5478449" y="1661822"/>
                </a:cubicBezTo>
                <a:cubicBezTo>
                  <a:pt x="5483750" y="1669773"/>
                  <a:pt x="5490077" y="1677129"/>
                  <a:pt x="5494351" y="1685676"/>
                </a:cubicBezTo>
                <a:cubicBezTo>
                  <a:pt x="5500708" y="1698391"/>
                  <a:pt x="5506855" y="1729439"/>
                  <a:pt x="5510254" y="1741335"/>
                </a:cubicBezTo>
                <a:cubicBezTo>
                  <a:pt x="5512556" y="1749394"/>
                  <a:pt x="5516387" y="1757007"/>
                  <a:pt x="5518205" y="1765189"/>
                </a:cubicBezTo>
                <a:cubicBezTo>
                  <a:pt x="5521702" y="1780927"/>
                  <a:pt x="5522779" y="1797133"/>
                  <a:pt x="5526157" y="1812897"/>
                </a:cubicBezTo>
                <a:cubicBezTo>
                  <a:pt x="5530736" y="1834268"/>
                  <a:pt x="5536758" y="1855304"/>
                  <a:pt x="5542059" y="1876508"/>
                </a:cubicBezTo>
                <a:lnTo>
                  <a:pt x="5550011" y="1908313"/>
                </a:lnTo>
                <a:cubicBezTo>
                  <a:pt x="5562932" y="2024608"/>
                  <a:pt x="5548960" y="1944394"/>
                  <a:pt x="5565913" y="2003728"/>
                </a:cubicBezTo>
                <a:cubicBezTo>
                  <a:pt x="5569308" y="2015612"/>
                  <a:pt x="5575463" y="2046682"/>
                  <a:pt x="5581816" y="2059388"/>
                </a:cubicBezTo>
                <a:cubicBezTo>
                  <a:pt x="5586089" y="2067935"/>
                  <a:pt x="5592977" y="2074944"/>
                  <a:pt x="5597718" y="2083241"/>
                </a:cubicBezTo>
                <a:cubicBezTo>
                  <a:pt x="5603599" y="2093533"/>
                  <a:pt x="5606033" y="2105941"/>
                  <a:pt x="5613621" y="2115047"/>
                </a:cubicBezTo>
                <a:cubicBezTo>
                  <a:pt x="5627575" y="2131791"/>
                  <a:pt x="5649924" y="2134600"/>
                  <a:pt x="5669280" y="2138901"/>
                </a:cubicBezTo>
                <a:cubicBezTo>
                  <a:pt x="5682473" y="2141833"/>
                  <a:pt x="5695785" y="2144202"/>
                  <a:pt x="5709037" y="2146852"/>
                </a:cubicBezTo>
                <a:cubicBezTo>
                  <a:pt x="5719639" y="2162755"/>
                  <a:pt x="5725552" y="2183092"/>
                  <a:pt x="5740842" y="2194560"/>
                </a:cubicBezTo>
                <a:cubicBezTo>
                  <a:pt x="5751444" y="2202511"/>
                  <a:pt x="5760794" y="2212488"/>
                  <a:pt x="5772647" y="2218414"/>
                </a:cubicBezTo>
                <a:cubicBezTo>
                  <a:pt x="5787640" y="2225910"/>
                  <a:pt x="5804452" y="2229015"/>
                  <a:pt x="5820355" y="2234316"/>
                </a:cubicBezTo>
                <a:cubicBezTo>
                  <a:pt x="5828306" y="2236966"/>
                  <a:pt x="5835990" y="2240624"/>
                  <a:pt x="5844209" y="2242268"/>
                </a:cubicBezTo>
                <a:lnTo>
                  <a:pt x="5923722" y="2258170"/>
                </a:lnTo>
                <a:cubicBezTo>
                  <a:pt x="5931673" y="2263471"/>
                  <a:pt x="5938843" y="2270192"/>
                  <a:pt x="5947576" y="2274073"/>
                </a:cubicBezTo>
                <a:cubicBezTo>
                  <a:pt x="5962894" y="2280881"/>
                  <a:pt x="5995284" y="2289975"/>
                  <a:pt x="5995284" y="2289975"/>
                </a:cubicBezTo>
                <a:cubicBezTo>
                  <a:pt x="6003235" y="2295276"/>
                  <a:pt x="6011797" y="2299760"/>
                  <a:pt x="6019138" y="2305878"/>
                </a:cubicBezTo>
                <a:cubicBezTo>
                  <a:pt x="6031390" y="2316088"/>
                  <a:pt x="6049237" y="2340833"/>
                  <a:pt x="6066845" y="2345635"/>
                </a:cubicBezTo>
                <a:cubicBezTo>
                  <a:pt x="6087461" y="2351257"/>
                  <a:pt x="6109252" y="2350936"/>
                  <a:pt x="6130456" y="2353586"/>
                </a:cubicBezTo>
                <a:cubicBezTo>
                  <a:pt x="6188766" y="2350936"/>
                  <a:pt x="6247187" y="2350112"/>
                  <a:pt x="6305385" y="2345635"/>
                </a:cubicBezTo>
                <a:cubicBezTo>
                  <a:pt x="6316281" y="2344797"/>
                  <a:pt x="6327146" y="2341988"/>
                  <a:pt x="6337190" y="2337683"/>
                </a:cubicBezTo>
                <a:cubicBezTo>
                  <a:pt x="6356564" y="2329380"/>
                  <a:pt x="6370568" y="2312257"/>
                  <a:pt x="6384898" y="2297927"/>
                </a:cubicBezTo>
                <a:cubicBezTo>
                  <a:pt x="6390199" y="2276723"/>
                  <a:pt x="6393889" y="2255051"/>
                  <a:pt x="6400800" y="2234316"/>
                </a:cubicBezTo>
                <a:cubicBezTo>
                  <a:pt x="6403450" y="2226365"/>
                  <a:pt x="6406718" y="2218593"/>
                  <a:pt x="6408751" y="2210462"/>
                </a:cubicBezTo>
                <a:lnTo>
                  <a:pt x="6424654" y="2146852"/>
                </a:lnTo>
                <a:cubicBezTo>
                  <a:pt x="6419353" y="2130949"/>
                  <a:pt x="6422698" y="2108443"/>
                  <a:pt x="6408751" y="2099144"/>
                </a:cubicBezTo>
                <a:cubicBezTo>
                  <a:pt x="6400800" y="2093843"/>
                  <a:pt x="6392239" y="2089359"/>
                  <a:pt x="6384898" y="2083241"/>
                </a:cubicBezTo>
                <a:cubicBezTo>
                  <a:pt x="6376260" y="2076042"/>
                  <a:pt x="6370400" y="2065625"/>
                  <a:pt x="6361044" y="2059388"/>
                </a:cubicBezTo>
                <a:cubicBezTo>
                  <a:pt x="6354070" y="2054739"/>
                  <a:pt x="6344687" y="2055184"/>
                  <a:pt x="6337190" y="2051436"/>
                </a:cubicBezTo>
                <a:cubicBezTo>
                  <a:pt x="6275534" y="2020608"/>
                  <a:pt x="6349440" y="2047570"/>
                  <a:pt x="6289482" y="2027582"/>
                </a:cubicBezTo>
                <a:cubicBezTo>
                  <a:pt x="6236473" y="2030233"/>
                  <a:pt x="6183331" y="2030936"/>
                  <a:pt x="6130456" y="2035534"/>
                </a:cubicBezTo>
                <a:cubicBezTo>
                  <a:pt x="6106261" y="2037638"/>
                  <a:pt x="6103628" y="2048948"/>
                  <a:pt x="6082748" y="2059388"/>
                </a:cubicBezTo>
                <a:cubicBezTo>
                  <a:pt x="6075251" y="2063136"/>
                  <a:pt x="6066391" y="2063591"/>
                  <a:pt x="6058894" y="2067339"/>
                </a:cubicBezTo>
                <a:cubicBezTo>
                  <a:pt x="6050347" y="2071613"/>
                  <a:pt x="6043587" y="2078967"/>
                  <a:pt x="6035040" y="2083241"/>
                </a:cubicBezTo>
                <a:cubicBezTo>
                  <a:pt x="6022325" y="2089598"/>
                  <a:pt x="5991277" y="2095745"/>
                  <a:pt x="5979381" y="2099144"/>
                </a:cubicBezTo>
                <a:cubicBezTo>
                  <a:pt x="5923868" y="2115004"/>
                  <a:pt x="5994859" y="2101476"/>
                  <a:pt x="5899868" y="2115047"/>
                </a:cubicBezTo>
                <a:cubicBezTo>
                  <a:pt x="5883965" y="2112396"/>
                  <a:pt x="5867455" y="2112193"/>
                  <a:pt x="5852160" y="2107095"/>
                </a:cubicBezTo>
                <a:cubicBezTo>
                  <a:pt x="5826143" y="2098423"/>
                  <a:pt x="5826599" y="2082104"/>
                  <a:pt x="5804452" y="2067339"/>
                </a:cubicBezTo>
                <a:cubicBezTo>
                  <a:pt x="5797478" y="2062690"/>
                  <a:pt x="5788549" y="2062038"/>
                  <a:pt x="5780598" y="2059388"/>
                </a:cubicBezTo>
                <a:cubicBezTo>
                  <a:pt x="5772647" y="2054087"/>
                  <a:pt x="5765528" y="2047249"/>
                  <a:pt x="5756745" y="2043485"/>
                </a:cubicBezTo>
                <a:cubicBezTo>
                  <a:pt x="5684858" y="2012676"/>
                  <a:pt x="5760974" y="2059558"/>
                  <a:pt x="5701085" y="2019631"/>
                </a:cubicBezTo>
                <a:lnTo>
                  <a:pt x="5693134" y="1987826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6C64CA3F-6726-49D9-87AC-FB4FEB0AD675}"/>
              </a:ext>
            </a:extLst>
          </p:cNvPr>
          <p:cNvSpPr/>
          <p:nvPr/>
        </p:nvSpPr>
        <p:spPr>
          <a:xfrm>
            <a:off x="890546" y="2703258"/>
            <a:ext cx="5677231" cy="2298112"/>
          </a:xfrm>
          <a:custGeom>
            <a:avLst/>
            <a:gdLst>
              <a:gd name="connsiteX0" fmla="*/ 5677231 w 5677231"/>
              <a:gd name="connsiteY0" fmla="*/ 2298112 h 2298112"/>
              <a:gd name="connsiteX1" fmla="*/ 5661329 w 5677231"/>
              <a:gd name="connsiteY1" fmla="*/ 2170892 h 2298112"/>
              <a:gd name="connsiteX2" fmla="*/ 5645426 w 5677231"/>
              <a:gd name="connsiteY2" fmla="*/ 2123184 h 2298112"/>
              <a:gd name="connsiteX3" fmla="*/ 5637475 w 5677231"/>
              <a:gd name="connsiteY3" fmla="*/ 2099330 h 2298112"/>
              <a:gd name="connsiteX4" fmla="*/ 5629524 w 5677231"/>
              <a:gd name="connsiteY4" fmla="*/ 2043671 h 2298112"/>
              <a:gd name="connsiteX5" fmla="*/ 5621572 w 5677231"/>
              <a:gd name="connsiteY5" fmla="*/ 2003914 h 2298112"/>
              <a:gd name="connsiteX6" fmla="*/ 5613621 w 5677231"/>
              <a:gd name="connsiteY6" fmla="*/ 1908499 h 2298112"/>
              <a:gd name="connsiteX7" fmla="*/ 5581816 w 5677231"/>
              <a:gd name="connsiteY7" fmla="*/ 1836937 h 2298112"/>
              <a:gd name="connsiteX8" fmla="*/ 5565913 w 5677231"/>
              <a:gd name="connsiteY8" fmla="*/ 1805132 h 2298112"/>
              <a:gd name="connsiteX9" fmla="*/ 5550011 w 5677231"/>
              <a:gd name="connsiteY9" fmla="*/ 1781278 h 2298112"/>
              <a:gd name="connsiteX10" fmla="*/ 5518205 w 5677231"/>
              <a:gd name="connsiteY10" fmla="*/ 1709716 h 2298112"/>
              <a:gd name="connsiteX11" fmla="*/ 5462546 w 5677231"/>
              <a:gd name="connsiteY11" fmla="*/ 1638154 h 2298112"/>
              <a:gd name="connsiteX12" fmla="*/ 5414838 w 5677231"/>
              <a:gd name="connsiteY12" fmla="*/ 1598398 h 2298112"/>
              <a:gd name="connsiteX13" fmla="*/ 5383033 w 5677231"/>
              <a:gd name="connsiteY13" fmla="*/ 1550690 h 2298112"/>
              <a:gd name="connsiteX14" fmla="*/ 5359179 w 5677231"/>
              <a:gd name="connsiteY14" fmla="*/ 1479128 h 2298112"/>
              <a:gd name="connsiteX15" fmla="*/ 5351228 w 5677231"/>
              <a:gd name="connsiteY15" fmla="*/ 1455274 h 2298112"/>
              <a:gd name="connsiteX16" fmla="*/ 5343277 w 5677231"/>
              <a:gd name="connsiteY16" fmla="*/ 1431420 h 2298112"/>
              <a:gd name="connsiteX17" fmla="*/ 5319423 w 5677231"/>
              <a:gd name="connsiteY17" fmla="*/ 1351907 h 2298112"/>
              <a:gd name="connsiteX18" fmla="*/ 5311471 w 5677231"/>
              <a:gd name="connsiteY18" fmla="*/ 1328053 h 2298112"/>
              <a:gd name="connsiteX19" fmla="*/ 5335325 w 5677231"/>
              <a:gd name="connsiteY19" fmla="*/ 1200832 h 2298112"/>
              <a:gd name="connsiteX20" fmla="*/ 5383033 w 5677231"/>
              <a:gd name="connsiteY20" fmla="*/ 1153125 h 2298112"/>
              <a:gd name="connsiteX21" fmla="*/ 5430741 w 5677231"/>
              <a:gd name="connsiteY21" fmla="*/ 1137222 h 2298112"/>
              <a:gd name="connsiteX22" fmla="*/ 5470497 w 5677231"/>
              <a:gd name="connsiteY22" fmla="*/ 1073612 h 2298112"/>
              <a:gd name="connsiteX23" fmla="*/ 5502303 w 5677231"/>
              <a:gd name="connsiteY23" fmla="*/ 1025904 h 2298112"/>
              <a:gd name="connsiteX24" fmla="*/ 5518205 w 5677231"/>
              <a:gd name="connsiteY24" fmla="*/ 1002050 h 2298112"/>
              <a:gd name="connsiteX25" fmla="*/ 5526157 w 5677231"/>
              <a:gd name="connsiteY25" fmla="*/ 962293 h 2298112"/>
              <a:gd name="connsiteX26" fmla="*/ 5534108 w 5677231"/>
              <a:gd name="connsiteY26" fmla="*/ 938439 h 2298112"/>
              <a:gd name="connsiteX27" fmla="*/ 5526157 w 5677231"/>
              <a:gd name="connsiteY27" fmla="*/ 771462 h 2298112"/>
              <a:gd name="connsiteX28" fmla="*/ 5478449 w 5677231"/>
              <a:gd name="connsiteY28" fmla="*/ 739657 h 2298112"/>
              <a:gd name="connsiteX29" fmla="*/ 5446644 w 5677231"/>
              <a:gd name="connsiteY29" fmla="*/ 731705 h 2298112"/>
              <a:gd name="connsiteX30" fmla="*/ 5422790 w 5677231"/>
              <a:gd name="connsiteY30" fmla="*/ 723754 h 2298112"/>
              <a:gd name="connsiteX31" fmla="*/ 5351228 w 5677231"/>
              <a:gd name="connsiteY31" fmla="*/ 707852 h 2298112"/>
              <a:gd name="connsiteX32" fmla="*/ 5303520 w 5677231"/>
              <a:gd name="connsiteY32" fmla="*/ 676046 h 2298112"/>
              <a:gd name="connsiteX33" fmla="*/ 5279666 w 5677231"/>
              <a:gd name="connsiteY33" fmla="*/ 660144 h 2298112"/>
              <a:gd name="connsiteX34" fmla="*/ 5224007 w 5677231"/>
              <a:gd name="connsiteY34" fmla="*/ 652192 h 2298112"/>
              <a:gd name="connsiteX35" fmla="*/ 5192202 w 5677231"/>
              <a:gd name="connsiteY35" fmla="*/ 644241 h 2298112"/>
              <a:gd name="connsiteX36" fmla="*/ 5144494 w 5677231"/>
              <a:gd name="connsiteY36" fmla="*/ 620387 h 2298112"/>
              <a:gd name="connsiteX37" fmla="*/ 5112689 w 5677231"/>
              <a:gd name="connsiteY37" fmla="*/ 604485 h 2298112"/>
              <a:gd name="connsiteX38" fmla="*/ 5041127 w 5677231"/>
              <a:gd name="connsiteY38" fmla="*/ 588582 h 2298112"/>
              <a:gd name="connsiteX39" fmla="*/ 4993419 w 5677231"/>
              <a:gd name="connsiteY39" fmla="*/ 572679 h 2298112"/>
              <a:gd name="connsiteX40" fmla="*/ 4969565 w 5677231"/>
              <a:gd name="connsiteY40" fmla="*/ 556777 h 2298112"/>
              <a:gd name="connsiteX41" fmla="*/ 4866198 w 5677231"/>
              <a:gd name="connsiteY41" fmla="*/ 548825 h 2298112"/>
              <a:gd name="connsiteX42" fmla="*/ 4834393 w 5677231"/>
              <a:gd name="connsiteY42" fmla="*/ 540874 h 2298112"/>
              <a:gd name="connsiteX43" fmla="*/ 4810539 w 5677231"/>
              <a:gd name="connsiteY43" fmla="*/ 532923 h 2298112"/>
              <a:gd name="connsiteX44" fmla="*/ 4691270 w 5677231"/>
              <a:gd name="connsiteY44" fmla="*/ 540874 h 2298112"/>
              <a:gd name="connsiteX45" fmla="*/ 4603805 w 5677231"/>
              <a:gd name="connsiteY45" fmla="*/ 532923 h 2298112"/>
              <a:gd name="connsiteX46" fmla="*/ 4579951 w 5677231"/>
              <a:gd name="connsiteY46" fmla="*/ 524972 h 2298112"/>
              <a:gd name="connsiteX47" fmla="*/ 4524292 w 5677231"/>
              <a:gd name="connsiteY47" fmla="*/ 461361 h 2298112"/>
              <a:gd name="connsiteX48" fmla="*/ 4500438 w 5677231"/>
              <a:gd name="connsiteY48" fmla="*/ 453410 h 2298112"/>
              <a:gd name="connsiteX49" fmla="*/ 4420925 w 5677231"/>
              <a:gd name="connsiteY49" fmla="*/ 469312 h 2298112"/>
              <a:gd name="connsiteX50" fmla="*/ 4381169 w 5677231"/>
              <a:gd name="connsiteY50" fmla="*/ 517020 h 2298112"/>
              <a:gd name="connsiteX51" fmla="*/ 4373217 w 5677231"/>
              <a:gd name="connsiteY51" fmla="*/ 540874 h 2298112"/>
              <a:gd name="connsiteX52" fmla="*/ 4357315 w 5677231"/>
              <a:gd name="connsiteY52" fmla="*/ 564728 h 2298112"/>
              <a:gd name="connsiteX53" fmla="*/ 4341412 w 5677231"/>
              <a:gd name="connsiteY53" fmla="*/ 620387 h 2298112"/>
              <a:gd name="connsiteX54" fmla="*/ 4325510 w 5677231"/>
              <a:gd name="connsiteY54" fmla="*/ 644241 h 2298112"/>
              <a:gd name="connsiteX55" fmla="*/ 4293704 w 5677231"/>
              <a:gd name="connsiteY55" fmla="*/ 691949 h 2298112"/>
              <a:gd name="connsiteX56" fmla="*/ 4261899 w 5677231"/>
              <a:gd name="connsiteY56" fmla="*/ 699900 h 2298112"/>
              <a:gd name="connsiteX57" fmla="*/ 4214191 w 5677231"/>
              <a:gd name="connsiteY57" fmla="*/ 715803 h 2298112"/>
              <a:gd name="connsiteX58" fmla="*/ 4158532 w 5677231"/>
              <a:gd name="connsiteY58" fmla="*/ 731705 h 2298112"/>
              <a:gd name="connsiteX59" fmla="*/ 4134678 w 5677231"/>
              <a:gd name="connsiteY59" fmla="*/ 739657 h 2298112"/>
              <a:gd name="connsiteX60" fmla="*/ 3880237 w 5677231"/>
              <a:gd name="connsiteY60" fmla="*/ 755559 h 2298112"/>
              <a:gd name="connsiteX61" fmla="*/ 3816626 w 5677231"/>
              <a:gd name="connsiteY61" fmla="*/ 747608 h 2298112"/>
              <a:gd name="connsiteX62" fmla="*/ 3768918 w 5677231"/>
              <a:gd name="connsiteY62" fmla="*/ 707852 h 2298112"/>
              <a:gd name="connsiteX63" fmla="*/ 3760967 w 5677231"/>
              <a:gd name="connsiteY63" fmla="*/ 683998 h 2298112"/>
              <a:gd name="connsiteX64" fmla="*/ 3737113 w 5677231"/>
              <a:gd name="connsiteY64" fmla="*/ 676046 h 2298112"/>
              <a:gd name="connsiteX65" fmla="*/ 3713259 w 5677231"/>
              <a:gd name="connsiteY65" fmla="*/ 660144 h 2298112"/>
              <a:gd name="connsiteX66" fmla="*/ 3641697 w 5677231"/>
              <a:gd name="connsiteY66" fmla="*/ 596533 h 2298112"/>
              <a:gd name="connsiteX67" fmla="*/ 3609892 w 5677231"/>
              <a:gd name="connsiteY67" fmla="*/ 548825 h 2298112"/>
              <a:gd name="connsiteX68" fmla="*/ 3578087 w 5677231"/>
              <a:gd name="connsiteY68" fmla="*/ 501118 h 2298112"/>
              <a:gd name="connsiteX69" fmla="*/ 3530379 w 5677231"/>
              <a:gd name="connsiteY69" fmla="*/ 469312 h 2298112"/>
              <a:gd name="connsiteX70" fmla="*/ 3498574 w 5677231"/>
              <a:gd name="connsiteY70" fmla="*/ 421605 h 2298112"/>
              <a:gd name="connsiteX71" fmla="*/ 3474720 w 5677231"/>
              <a:gd name="connsiteY71" fmla="*/ 365945 h 2298112"/>
              <a:gd name="connsiteX72" fmla="*/ 3482671 w 5677231"/>
              <a:gd name="connsiteY72" fmla="*/ 342092 h 2298112"/>
              <a:gd name="connsiteX73" fmla="*/ 3458817 w 5677231"/>
              <a:gd name="connsiteY73" fmla="*/ 334140 h 2298112"/>
              <a:gd name="connsiteX74" fmla="*/ 3442915 w 5677231"/>
              <a:gd name="connsiteY74" fmla="*/ 310286 h 2298112"/>
              <a:gd name="connsiteX75" fmla="*/ 3419061 w 5677231"/>
              <a:gd name="connsiteY75" fmla="*/ 286432 h 2298112"/>
              <a:gd name="connsiteX76" fmla="*/ 3395207 w 5677231"/>
              <a:gd name="connsiteY76" fmla="*/ 278481 h 2298112"/>
              <a:gd name="connsiteX77" fmla="*/ 3347499 w 5677231"/>
              <a:gd name="connsiteY77" fmla="*/ 246676 h 2298112"/>
              <a:gd name="connsiteX78" fmla="*/ 3307743 w 5677231"/>
              <a:gd name="connsiteY78" fmla="*/ 198968 h 2298112"/>
              <a:gd name="connsiteX79" fmla="*/ 3283889 w 5677231"/>
              <a:gd name="connsiteY79" fmla="*/ 191017 h 2298112"/>
              <a:gd name="connsiteX80" fmla="*/ 3260035 w 5677231"/>
              <a:gd name="connsiteY80" fmla="*/ 198968 h 2298112"/>
              <a:gd name="connsiteX81" fmla="*/ 3212327 w 5677231"/>
              <a:gd name="connsiteY81" fmla="*/ 230773 h 2298112"/>
              <a:gd name="connsiteX82" fmla="*/ 3180522 w 5677231"/>
              <a:gd name="connsiteY82" fmla="*/ 238725 h 2298112"/>
              <a:gd name="connsiteX83" fmla="*/ 3093057 w 5677231"/>
              <a:gd name="connsiteY83" fmla="*/ 254627 h 2298112"/>
              <a:gd name="connsiteX84" fmla="*/ 3069204 w 5677231"/>
              <a:gd name="connsiteY84" fmla="*/ 262579 h 2298112"/>
              <a:gd name="connsiteX85" fmla="*/ 2997642 w 5677231"/>
              <a:gd name="connsiteY85" fmla="*/ 302335 h 2298112"/>
              <a:gd name="connsiteX86" fmla="*/ 2926080 w 5677231"/>
              <a:gd name="connsiteY86" fmla="*/ 357994 h 2298112"/>
              <a:gd name="connsiteX87" fmla="*/ 2870421 w 5677231"/>
              <a:gd name="connsiteY87" fmla="*/ 429556 h 2298112"/>
              <a:gd name="connsiteX88" fmla="*/ 2846567 w 5677231"/>
              <a:gd name="connsiteY88" fmla="*/ 437507 h 2298112"/>
              <a:gd name="connsiteX89" fmla="*/ 2806811 w 5677231"/>
              <a:gd name="connsiteY89" fmla="*/ 469312 h 2298112"/>
              <a:gd name="connsiteX90" fmla="*/ 2759103 w 5677231"/>
              <a:gd name="connsiteY90" fmla="*/ 517020 h 2298112"/>
              <a:gd name="connsiteX91" fmla="*/ 2711395 w 5677231"/>
              <a:gd name="connsiteY91" fmla="*/ 548825 h 2298112"/>
              <a:gd name="connsiteX92" fmla="*/ 2695492 w 5677231"/>
              <a:gd name="connsiteY92" fmla="*/ 572679 h 2298112"/>
              <a:gd name="connsiteX93" fmla="*/ 2671638 w 5677231"/>
              <a:gd name="connsiteY93" fmla="*/ 596533 h 2298112"/>
              <a:gd name="connsiteX94" fmla="*/ 2647784 w 5677231"/>
              <a:gd name="connsiteY94" fmla="*/ 644241 h 2298112"/>
              <a:gd name="connsiteX95" fmla="*/ 2615979 w 5677231"/>
              <a:gd name="connsiteY95" fmla="*/ 652192 h 2298112"/>
              <a:gd name="connsiteX96" fmla="*/ 2592125 w 5677231"/>
              <a:gd name="connsiteY96" fmla="*/ 668095 h 2298112"/>
              <a:gd name="connsiteX97" fmla="*/ 2536466 w 5677231"/>
              <a:gd name="connsiteY97" fmla="*/ 683998 h 2298112"/>
              <a:gd name="connsiteX98" fmla="*/ 2480807 w 5677231"/>
              <a:gd name="connsiteY98" fmla="*/ 707852 h 2298112"/>
              <a:gd name="connsiteX99" fmla="*/ 2456953 w 5677231"/>
              <a:gd name="connsiteY99" fmla="*/ 723754 h 2298112"/>
              <a:gd name="connsiteX100" fmla="*/ 2385391 w 5677231"/>
              <a:gd name="connsiteY100" fmla="*/ 747608 h 2298112"/>
              <a:gd name="connsiteX101" fmla="*/ 2337684 w 5677231"/>
              <a:gd name="connsiteY101" fmla="*/ 763511 h 2298112"/>
              <a:gd name="connsiteX102" fmla="*/ 2313830 w 5677231"/>
              <a:gd name="connsiteY102" fmla="*/ 771462 h 2298112"/>
              <a:gd name="connsiteX103" fmla="*/ 2289976 w 5677231"/>
              <a:gd name="connsiteY103" fmla="*/ 787365 h 2298112"/>
              <a:gd name="connsiteX104" fmla="*/ 2122998 w 5677231"/>
              <a:gd name="connsiteY104" fmla="*/ 811219 h 2298112"/>
              <a:gd name="connsiteX105" fmla="*/ 2075291 w 5677231"/>
              <a:gd name="connsiteY105" fmla="*/ 850975 h 2298112"/>
              <a:gd name="connsiteX106" fmla="*/ 2027583 w 5677231"/>
              <a:gd name="connsiteY106" fmla="*/ 866878 h 2298112"/>
              <a:gd name="connsiteX107" fmla="*/ 1971924 w 5677231"/>
              <a:gd name="connsiteY107" fmla="*/ 882780 h 2298112"/>
              <a:gd name="connsiteX108" fmla="*/ 1948070 w 5677231"/>
              <a:gd name="connsiteY108" fmla="*/ 890732 h 2298112"/>
              <a:gd name="connsiteX109" fmla="*/ 1749287 w 5677231"/>
              <a:gd name="connsiteY109" fmla="*/ 914585 h 2298112"/>
              <a:gd name="connsiteX110" fmla="*/ 1725433 w 5677231"/>
              <a:gd name="connsiteY110" fmla="*/ 930488 h 2298112"/>
              <a:gd name="connsiteX111" fmla="*/ 1693628 w 5677231"/>
              <a:gd name="connsiteY111" fmla="*/ 954342 h 2298112"/>
              <a:gd name="connsiteX112" fmla="*/ 1661823 w 5677231"/>
              <a:gd name="connsiteY112" fmla="*/ 962293 h 2298112"/>
              <a:gd name="connsiteX113" fmla="*/ 1590261 w 5677231"/>
              <a:gd name="connsiteY113" fmla="*/ 986147 h 2298112"/>
              <a:gd name="connsiteX114" fmla="*/ 1566407 w 5677231"/>
              <a:gd name="connsiteY114" fmla="*/ 994099 h 2298112"/>
              <a:gd name="connsiteX115" fmla="*/ 1542553 w 5677231"/>
              <a:gd name="connsiteY115" fmla="*/ 1010001 h 2298112"/>
              <a:gd name="connsiteX116" fmla="*/ 1431235 w 5677231"/>
              <a:gd name="connsiteY116" fmla="*/ 1017952 h 2298112"/>
              <a:gd name="connsiteX117" fmla="*/ 1327868 w 5677231"/>
              <a:gd name="connsiteY117" fmla="*/ 1010001 h 2298112"/>
              <a:gd name="connsiteX118" fmla="*/ 1280160 w 5677231"/>
              <a:gd name="connsiteY118" fmla="*/ 994099 h 2298112"/>
              <a:gd name="connsiteX119" fmla="*/ 1160891 w 5677231"/>
              <a:gd name="connsiteY119" fmla="*/ 1033855 h 2298112"/>
              <a:gd name="connsiteX120" fmla="*/ 954157 w 5677231"/>
              <a:gd name="connsiteY120" fmla="*/ 1010001 h 2298112"/>
              <a:gd name="connsiteX121" fmla="*/ 898497 w 5677231"/>
              <a:gd name="connsiteY121" fmla="*/ 986147 h 2298112"/>
              <a:gd name="connsiteX122" fmla="*/ 850790 w 5677231"/>
              <a:gd name="connsiteY122" fmla="*/ 970245 h 2298112"/>
              <a:gd name="connsiteX123" fmla="*/ 834887 w 5677231"/>
              <a:gd name="connsiteY123" fmla="*/ 946391 h 2298112"/>
              <a:gd name="connsiteX124" fmla="*/ 755374 w 5677231"/>
              <a:gd name="connsiteY124" fmla="*/ 954342 h 2298112"/>
              <a:gd name="connsiteX125" fmla="*/ 731520 w 5677231"/>
              <a:gd name="connsiteY125" fmla="*/ 946391 h 2298112"/>
              <a:gd name="connsiteX126" fmla="*/ 707666 w 5677231"/>
              <a:gd name="connsiteY126" fmla="*/ 922537 h 2298112"/>
              <a:gd name="connsiteX127" fmla="*/ 659958 w 5677231"/>
              <a:gd name="connsiteY127" fmla="*/ 890732 h 2298112"/>
              <a:gd name="connsiteX128" fmla="*/ 628153 w 5677231"/>
              <a:gd name="connsiteY128" fmla="*/ 819170 h 2298112"/>
              <a:gd name="connsiteX129" fmla="*/ 564543 w 5677231"/>
              <a:gd name="connsiteY129" fmla="*/ 803267 h 2298112"/>
              <a:gd name="connsiteX130" fmla="*/ 548640 w 5677231"/>
              <a:gd name="connsiteY130" fmla="*/ 779413 h 2298112"/>
              <a:gd name="connsiteX131" fmla="*/ 524786 w 5677231"/>
              <a:gd name="connsiteY131" fmla="*/ 763511 h 2298112"/>
              <a:gd name="connsiteX132" fmla="*/ 492981 w 5677231"/>
              <a:gd name="connsiteY132" fmla="*/ 715803 h 2298112"/>
              <a:gd name="connsiteX133" fmla="*/ 461176 w 5677231"/>
              <a:gd name="connsiteY133" fmla="*/ 668095 h 2298112"/>
              <a:gd name="connsiteX134" fmla="*/ 413468 w 5677231"/>
              <a:gd name="connsiteY134" fmla="*/ 588582 h 2298112"/>
              <a:gd name="connsiteX135" fmla="*/ 389614 w 5677231"/>
              <a:gd name="connsiteY135" fmla="*/ 572679 h 2298112"/>
              <a:gd name="connsiteX136" fmla="*/ 413468 w 5677231"/>
              <a:gd name="connsiteY136" fmla="*/ 421605 h 2298112"/>
              <a:gd name="connsiteX137" fmla="*/ 437322 w 5677231"/>
              <a:gd name="connsiteY137" fmla="*/ 405702 h 2298112"/>
              <a:gd name="connsiteX138" fmla="*/ 469127 w 5677231"/>
              <a:gd name="connsiteY138" fmla="*/ 357994 h 2298112"/>
              <a:gd name="connsiteX139" fmla="*/ 492981 w 5677231"/>
              <a:gd name="connsiteY139" fmla="*/ 310286 h 2298112"/>
              <a:gd name="connsiteX140" fmla="*/ 492981 w 5677231"/>
              <a:gd name="connsiteY140" fmla="*/ 119455 h 2298112"/>
              <a:gd name="connsiteX141" fmla="*/ 445273 w 5677231"/>
              <a:gd name="connsiteY141" fmla="*/ 111504 h 2298112"/>
              <a:gd name="connsiteX142" fmla="*/ 373711 w 5677231"/>
              <a:gd name="connsiteY142" fmla="*/ 71747 h 2298112"/>
              <a:gd name="connsiteX143" fmla="*/ 357809 w 5677231"/>
              <a:gd name="connsiteY143" fmla="*/ 47893 h 2298112"/>
              <a:gd name="connsiteX144" fmla="*/ 326004 w 5677231"/>
              <a:gd name="connsiteY144" fmla="*/ 185 h 2298112"/>
              <a:gd name="connsiteX145" fmla="*/ 302150 w 5677231"/>
              <a:gd name="connsiteY145" fmla="*/ 8137 h 2298112"/>
              <a:gd name="connsiteX146" fmla="*/ 286247 w 5677231"/>
              <a:gd name="connsiteY146" fmla="*/ 31991 h 2298112"/>
              <a:gd name="connsiteX147" fmla="*/ 214685 w 5677231"/>
              <a:gd name="connsiteY147" fmla="*/ 47893 h 2298112"/>
              <a:gd name="connsiteX148" fmla="*/ 47708 w 5677231"/>
              <a:gd name="connsiteY148" fmla="*/ 47893 h 2298112"/>
              <a:gd name="connsiteX149" fmla="*/ 15903 w 5677231"/>
              <a:gd name="connsiteY149" fmla="*/ 95601 h 2298112"/>
              <a:gd name="connsiteX150" fmla="*/ 0 w 5677231"/>
              <a:gd name="connsiteY150" fmla="*/ 119455 h 2298112"/>
              <a:gd name="connsiteX151" fmla="*/ 7951 w 5677231"/>
              <a:gd name="connsiteY151" fmla="*/ 254627 h 2298112"/>
              <a:gd name="connsiteX152" fmla="*/ 15903 w 5677231"/>
              <a:gd name="connsiteY152" fmla="*/ 278481 h 2298112"/>
              <a:gd name="connsiteX153" fmla="*/ 39757 w 5677231"/>
              <a:gd name="connsiteY153" fmla="*/ 294384 h 2298112"/>
              <a:gd name="connsiteX154" fmla="*/ 71562 w 5677231"/>
              <a:gd name="connsiteY154" fmla="*/ 342092 h 2298112"/>
              <a:gd name="connsiteX155" fmla="*/ 95416 w 5677231"/>
              <a:gd name="connsiteY155" fmla="*/ 413653 h 2298112"/>
              <a:gd name="connsiteX156" fmla="*/ 103367 w 5677231"/>
              <a:gd name="connsiteY156" fmla="*/ 437507 h 2298112"/>
              <a:gd name="connsiteX157" fmla="*/ 119270 w 5677231"/>
              <a:gd name="connsiteY157" fmla="*/ 461361 h 2298112"/>
              <a:gd name="connsiteX158" fmla="*/ 135172 w 5677231"/>
              <a:gd name="connsiteY158" fmla="*/ 509069 h 2298112"/>
              <a:gd name="connsiteX159" fmla="*/ 174929 w 5677231"/>
              <a:gd name="connsiteY159" fmla="*/ 564728 h 2298112"/>
              <a:gd name="connsiteX160" fmla="*/ 190831 w 5677231"/>
              <a:gd name="connsiteY160" fmla="*/ 612436 h 2298112"/>
              <a:gd name="connsiteX161" fmla="*/ 222637 w 5677231"/>
              <a:gd name="connsiteY161" fmla="*/ 660144 h 2298112"/>
              <a:gd name="connsiteX162" fmla="*/ 238539 w 5677231"/>
              <a:gd name="connsiteY162" fmla="*/ 691949 h 229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5677231" h="2298112">
                <a:moveTo>
                  <a:pt x="5677231" y="2298112"/>
                </a:moveTo>
                <a:cubicBezTo>
                  <a:pt x="5671930" y="2255705"/>
                  <a:pt x="5674844" y="2211435"/>
                  <a:pt x="5661329" y="2170892"/>
                </a:cubicBezTo>
                <a:lnTo>
                  <a:pt x="5645426" y="2123184"/>
                </a:lnTo>
                <a:lnTo>
                  <a:pt x="5637475" y="2099330"/>
                </a:lnTo>
                <a:cubicBezTo>
                  <a:pt x="5634825" y="2080777"/>
                  <a:pt x="5632605" y="2062157"/>
                  <a:pt x="5629524" y="2043671"/>
                </a:cubicBezTo>
                <a:cubicBezTo>
                  <a:pt x="5627302" y="2030340"/>
                  <a:pt x="5623151" y="2017336"/>
                  <a:pt x="5621572" y="2003914"/>
                </a:cubicBezTo>
                <a:cubicBezTo>
                  <a:pt x="5617843" y="1972217"/>
                  <a:pt x="5618868" y="1939980"/>
                  <a:pt x="5613621" y="1908499"/>
                </a:cubicBezTo>
                <a:cubicBezTo>
                  <a:pt x="5605455" y="1859505"/>
                  <a:pt x="5600882" y="1870303"/>
                  <a:pt x="5581816" y="1836937"/>
                </a:cubicBezTo>
                <a:cubicBezTo>
                  <a:pt x="5575935" y="1826646"/>
                  <a:pt x="5571794" y="1815423"/>
                  <a:pt x="5565913" y="1805132"/>
                </a:cubicBezTo>
                <a:cubicBezTo>
                  <a:pt x="5561172" y="1796835"/>
                  <a:pt x="5553892" y="1790011"/>
                  <a:pt x="5550011" y="1781278"/>
                </a:cubicBezTo>
                <a:cubicBezTo>
                  <a:pt x="5512164" y="1696122"/>
                  <a:pt x="5554193" y="1763698"/>
                  <a:pt x="5518205" y="1709716"/>
                </a:cubicBezTo>
                <a:cubicBezTo>
                  <a:pt x="5503142" y="1664526"/>
                  <a:pt x="5516181" y="1691789"/>
                  <a:pt x="5462546" y="1638154"/>
                </a:cubicBezTo>
                <a:cubicBezTo>
                  <a:pt x="5431935" y="1607543"/>
                  <a:pt x="5448048" y="1620537"/>
                  <a:pt x="5414838" y="1598398"/>
                </a:cubicBezTo>
                <a:cubicBezTo>
                  <a:pt x="5404236" y="1582495"/>
                  <a:pt x="5389077" y="1568822"/>
                  <a:pt x="5383033" y="1550690"/>
                </a:cubicBezTo>
                <a:lnTo>
                  <a:pt x="5359179" y="1479128"/>
                </a:lnTo>
                <a:lnTo>
                  <a:pt x="5351228" y="1455274"/>
                </a:lnTo>
                <a:cubicBezTo>
                  <a:pt x="5348578" y="1447323"/>
                  <a:pt x="5345310" y="1439551"/>
                  <a:pt x="5343277" y="1431420"/>
                </a:cubicBezTo>
                <a:cubicBezTo>
                  <a:pt x="5331261" y="1383359"/>
                  <a:pt x="5338778" y="1409973"/>
                  <a:pt x="5319423" y="1351907"/>
                </a:cubicBezTo>
                <a:lnTo>
                  <a:pt x="5311471" y="1328053"/>
                </a:lnTo>
                <a:cubicBezTo>
                  <a:pt x="5313298" y="1313437"/>
                  <a:pt x="5323278" y="1212878"/>
                  <a:pt x="5335325" y="1200832"/>
                </a:cubicBezTo>
                <a:cubicBezTo>
                  <a:pt x="5351228" y="1184930"/>
                  <a:pt x="5361698" y="1160237"/>
                  <a:pt x="5383033" y="1153125"/>
                </a:cubicBezTo>
                <a:lnTo>
                  <a:pt x="5430741" y="1137222"/>
                </a:lnTo>
                <a:cubicBezTo>
                  <a:pt x="5449666" y="1080448"/>
                  <a:pt x="5432696" y="1098812"/>
                  <a:pt x="5470497" y="1073612"/>
                </a:cubicBezTo>
                <a:lnTo>
                  <a:pt x="5502303" y="1025904"/>
                </a:lnTo>
                <a:lnTo>
                  <a:pt x="5518205" y="1002050"/>
                </a:lnTo>
                <a:cubicBezTo>
                  <a:pt x="5520856" y="988798"/>
                  <a:pt x="5522879" y="975404"/>
                  <a:pt x="5526157" y="962293"/>
                </a:cubicBezTo>
                <a:cubicBezTo>
                  <a:pt x="5528190" y="954162"/>
                  <a:pt x="5534108" y="946820"/>
                  <a:pt x="5534108" y="938439"/>
                </a:cubicBezTo>
                <a:cubicBezTo>
                  <a:pt x="5534108" y="882717"/>
                  <a:pt x="5535318" y="826426"/>
                  <a:pt x="5526157" y="771462"/>
                </a:cubicBezTo>
                <a:cubicBezTo>
                  <a:pt x="5522820" y="751442"/>
                  <a:pt x="5493261" y="743889"/>
                  <a:pt x="5478449" y="739657"/>
                </a:cubicBezTo>
                <a:cubicBezTo>
                  <a:pt x="5467941" y="736655"/>
                  <a:pt x="5457152" y="734707"/>
                  <a:pt x="5446644" y="731705"/>
                </a:cubicBezTo>
                <a:cubicBezTo>
                  <a:pt x="5438585" y="729402"/>
                  <a:pt x="5430849" y="726056"/>
                  <a:pt x="5422790" y="723754"/>
                </a:cubicBezTo>
                <a:cubicBezTo>
                  <a:pt x="5396591" y="716269"/>
                  <a:pt x="5378553" y="713317"/>
                  <a:pt x="5351228" y="707852"/>
                </a:cubicBezTo>
                <a:cubicBezTo>
                  <a:pt x="5306012" y="662636"/>
                  <a:pt x="5349547" y="699060"/>
                  <a:pt x="5303520" y="676046"/>
                </a:cubicBezTo>
                <a:cubicBezTo>
                  <a:pt x="5294973" y="671772"/>
                  <a:pt x="5288819" y="662890"/>
                  <a:pt x="5279666" y="660144"/>
                </a:cubicBezTo>
                <a:cubicBezTo>
                  <a:pt x="5261715" y="654759"/>
                  <a:pt x="5242446" y="655545"/>
                  <a:pt x="5224007" y="652192"/>
                </a:cubicBezTo>
                <a:cubicBezTo>
                  <a:pt x="5213255" y="650237"/>
                  <a:pt x="5202804" y="646891"/>
                  <a:pt x="5192202" y="644241"/>
                </a:cubicBezTo>
                <a:cubicBezTo>
                  <a:pt x="5146363" y="613683"/>
                  <a:pt x="5190580" y="640138"/>
                  <a:pt x="5144494" y="620387"/>
                </a:cubicBezTo>
                <a:cubicBezTo>
                  <a:pt x="5133599" y="615718"/>
                  <a:pt x="5123787" y="608647"/>
                  <a:pt x="5112689" y="604485"/>
                </a:cubicBezTo>
                <a:cubicBezTo>
                  <a:pt x="5093635" y="597340"/>
                  <a:pt x="5059616" y="593624"/>
                  <a:pt x="5041127" y="588582"/>
                </a:cubicBezTo>
                <a:cubicBezTo>
                  <a:pt x="5024955" y="584171"/>
                  <a:pt x="5007367" y="581977"/>
                  <a:pt x="4993419" y="572679"/>
                </a:cubicBezTo>
                <a:cubicBezTo>
                  <a:pt x="4985468" y="567378"/>
                  <a:pt x="4978958" y="558538"/>
                  <a:pt x="4969565" y="556777"/>
                </a:cubicBezTo>
                <a:cubicBezTo>
                  <a:pt x="4935599" y="550408"/>
                  <a:pt x="4900654" y="551476"/>
                  <a:pt x="4866198" y="548825"/>
                </a:cubicBezTo>
                <a:cubicBezTo>
                  <a:pt x="4855596" y="546175"/>
                  <a:pt x="4844900" y="543876"/>
                  <a:pt x="4834393" y="540874"/>
                </a:cubicBezTo>
                <a:cubicBezTo>
                  <a:pt x="4826334" y="538572"/>
                  <a:pt x="4818920" y="532923"/>
                  <a:pt x="4810539" y="532923"/>
                </a:cubicBezTo>
                <a:cubicBezTo>
                  <a:pt x="4770694" y="532923"/>
                  <a:pt x="4731026" y="538224"/>
                  <a:pt x="4691270" y="540874"/>
                </a:cubicBezTo>
                <a:cubicBezTo>
                  <a:pt x="4662115" y="538224"/>
                  <a:pt x="4632786" y="537063"/>
                  <a:pt x="4603805" y="532923"/>
                </a:cubicBezTo>
                <a:cubicBezTo>
                  <a:pt x="4595508" y="531738"/>
                  <a:pt x="4585878" y="530899"/>
                  <a:pt x="4579951" y="524972"/>
                </a:cubicBezTo>
                <a:cubicBezTo>
                  <a:pt x="4532244" y="477265"/>
                  <a:pt x="4569349" y="483889"/>
                  <a:pt x="4524292" y="461361"/>
                </a:cubicBezTo>
                <a:cubicBezTo>
                  <a:pt x="4516795" y="457613"/>
                  <a:pt x="4508389" y="456060"/>
                  <a:pt x="4500438" y="453410"/>
                </a:cubicBezTo>
                <a:cubicBezTo>
                  <a:pt x="4495726" y="454083"/>
                  <a:pt x="4436064" y="459220"/>
                  <a:pt x="4420925" y="469312"/>
                </a:cubicBezTo>
                <a:cubicBezTo>
                  <a:pt x="4407735" y="478105"/>
                  <a:pt x="4388504" y="502351"/>
                  <a:pt x="4381169" y="517020"/>
                </a:cubicBezTo>
                <a:cubicBezTo>
                  <a:pt x="4377421" y="524517"/>
                  <a:pt x="4376965" y="533377"/>
                  <a:pt x="4373217" y="540874"/>
                </a:cubicBezTo>
                <a:cubicBezTo>
                  <a:pt x="4368943" y="549421"/>
                  <a:pt x="4361589" y="556181"/>
                  <a:pt x="4357315" y="564728"/>
                </a:cubicBezTo>
                <a:cubicBezTo>
                  <a:pt x="4341846" y="595667"/>
                  <a:pt x="4356693" y="584730"/>
                  <a:pt x="4341412" y="620387"/>
                </a:cubicBezTo>
                <a:cubicBezTo>
                  <a:pt x="4337648" y="629171"/>
                  <a:pt x="4329784" y="635694"/>
                  <a:pt x="4325510" y="644241"/>
                </a:cubicBezTo>
                <a:cubicBezTo>
                  <a:pt x="4312607" y="670046"/>
                  <a:pt x="4325355" y="673863"/>
                  <a:pt x="4293704" y="691949"/>
                </a:cubicBezTo>
                <a:cubicBezTo>
                  <a:pt x="4284216" y="697371"/>
                  <a:pt x="4272366" y="696760"/>
                  <a:pt x="4261899" y="699900"/>
                </a:cubicBezTo>
                <a:cubicBezTo>
                  <a:pt x="4245843" y="704717"/>
                  <a:pt x="4230094" y="710502"/>
                  <a:pt x="4214191" y="715803"/>
                </a:cubicBezTo>
                <a:cubicBezTo>
                  <a:pt x="4156994" y="734869"/>
                  <a:pt x="4228425" y="711735"/>
                  <a:pt x="4158532" y="731705"/>
                </a:cubicBezTo>
                <a:cubicBezTo>
                  <a:pt x="4150473" y="734008"/>
                  <a:pt x="4142962" y="738383"/>
                  <a:pt x="4134678" y="739657"/>
                </a:cubicBezTo>
                <a:cubicBezTo>
                  <a:pt x="4065444" y="750309"/>
                  <a:pt x="3931977" y="753207"/>
                  <a:pt x="3880237" y="755559"/>
                </a:cubicBezTo>
                <a:cubicBezTo>
                  <a:pt x="3859033" y="752909"/>
                  <a:pt x="3837242" y="753230"/>
                  <a:pt x="3816626" y="747608"/>
                </a:cubicBezTo>
                <a:cubicBezTo>
                  <a:pt x="3801406" y="743457"/>
                  <a:pt x="3778361" y="717294"/>
                  <a:pt x="3768918" y="707852"/>
                </a:cubicBezTo>
                <a:cubicBezTo>
                  <a:pt x="3766268" y="699901"/>
                  <a:pt x="3766893" y="689925"/>
                  <a:pt x="3760967" y="683998"/>
                </a:cubicBezTo>
                <a:cubicBezTo>
                  <a:pt x="3755040" y="678071"/>
                  <a:pt x="3744610" y="679794"/>
                  <a:pt x="3737113" y="676046"/>
                </a:cubicBezTo>
                <a:cubicBezTo>
                  <a:pt x="3728566" y="671772"/>
                  <a:pt x="3720401" y="666493"/>
                  <a:pt x="3713259" y="660144"/>
                </a:cubicBezTo>
                <a:cubicBezTo>
                  <a:pt x="3631556" y="587520"/>
                  <a:pt x="3695837" y="632627"/>
                  <a:pt x="3641697" y="596533"/>
                </a:cubicBezTo>
                <a:cubicBezTo>
                  <a:pt x="3631095" y="580630"/>
                  <a:pt x="3615936" y="566957"/>
                  <a:pt x="3609892" y="548825"/>
                </a:cubicBezTo>
                <a:cubicBezTo>
                  <a:pt x="3600605" y="520963"/>
                  <a:pt x="3604889" y="521965"/>
                  <a:pt x="3578087" y="501118"/>
                </a:cubicBezTo>
                <a:cubicBezTo>
                  <a:pt x="3563000" y="489384"/>
                  <a:pt x="3530379" y="469312"/>
                  <a:pt x="3530379" y="469312"/>
                </a:cubicBezTo>
                <a:cubicBezTo>
                  <a:pt x="3513323" y="418144"/>
                  <a:pt x="3535800" y="473721"/>
                  <a:pt x="3498574" y="421605"/>
                </a:cubicBezTo>
                <a:cubicBezTo>
                  <a:pt x="3486291" y="404409"/>
                  <a:pt x="3481209" y="385413"/>
                  <a:pt x="3474720" y="365945"/>
                </a:cubicBezTo>
                <a:cubicBezTo>
                  <a:pt x="3477370" y="357994"/>
                  <a:pt x="3486419" y="349588"/>
                  <a:pt x="3482671" y="342092"/>
                </a:cubicBezTo>
                <a:cubicBezTo>
                  <a:pt x="3478923" y="334595"/>
                  <a:pt x="3465362" y="339376"/>
                  <a:pt x="3458817" y="334140"/>
                </a:cubicBezTo>
                <a:cubicBezTo>
                  <a:pt x="3451355" y="328170"/>
                  <a:pt x="3449033" y="317627"/>
                  <a:pt x="3442915" y="310286"/>
                </a:cubicBezTo>
                <a:cubicBezTo>
                  <a:pt x="3435716" y="301647"/>
                  <a:pt x="3428417" y="292669"/>
                  <a:pt x="3419061" y="286432"/>
                </a:cubicBezTo>
                <a:cubicBezTo>
                  <a:pt x="3412087" y="281783"/>
                  <a:pt x="3402534" y="282551"/>
                  <a:pt x="3395207" y="278481"/>
                </a:cubicBezTo>
                <a:cubicBezTo>
                  <a:pt x="3378500" y="269199"/>
                  <a:pt x="3347499" y="246676"/>
                  <a:pt x="3347499" y="246676"/>
                </a:cubicBezTo>
                <a:cubicBezTo>
                  <a:pt x="3335765" y="229074"/>
                  <a:pt x="3326111" y="211213"/>
                  <a:pt x="3307743" y="198968"/>
                </a:cubicBezTo>
                <a:cubicBezTo>
                  <a:pt x="3300769" y="194319"/>
                  <a:pt x="3291840" y="193667"/>
                  <a:pt x="3283889" y="191017"/>
                </a:cubicBezTo>
                <a:cubicBezTo>
                  <a:pt x="3275938" y="193667"/>
                  <a:pt x="3267362" y="194898"/>
                  <a:pt x="3260035" y="198968"/>
                </a:cubicBezTo>
                <a:cubicBezTo>
                  <a:pt x="3243328" y="208250"/>
                  <a:pt x="3230869" y="226137"/>
                  <a:pt x="3212327" y="230773"/>
                </a:cubicBezTo>
                <a:cubicBezTo>
                  <a:pt x="3201725" y="233424"/>
                  <a:pt x="3191274" y="236770"/>
                  <a:pt x="3180522" y="238725"/>
                </a:cubicBezTo>
                <a:cubicBezTo>
                  <a:pt x="3118597" y="249984"/>
                  <a:pt x="3140391" y="241103"/>
                  <a:pt x="3093057" y="254627"/>
                </a:cubicBezTo>
                <a:cubicBezTo>
                  <a:pt x="3084998" y="256930"/>
                  <a:pt x="3076530" y="258509"/>
                  <a:pt x="3069204" y="262579"/>
                </a:cubicBezTo>
                <a:cubicBezTo>
                  <a:pt x="2987189" y="308144"/>
                  <a:pt x="3051614" y="284345"/>
                  <a:pt x="2997642" y="302335"/>
                </a:cubicBezTo>
                <a:cubicBezTo>
                  <a:pt x="2969892" y="320835"/>
                  <a:pt x="2946202" y="332123"/>
                  <a:pt x="2926080" y="357994"/>
                </a:cubicBezTo>
                <a:cubicBezTo>
                  <a:pt x="2909069" y="379866"/>
                  <a:pt x="2895416" y="412893"/>
                  <a:pt x="2870421" y="429556"/>
                </a:cubicBezTo>
                <a:cubicBezTo>
                  <a:pt x="2863447" y="434205"/>
                  <a:pt x="2854518" y="434857"/>
                  <a:pt x="2846567" y="437507"/>
                </a:cubicBezTo>
                <a:cubicBezTo>
                  <a:pt x="2802915" y="502984"/>
                  <a:pt x="2859989" y="427951"/>
                  <a:pt x="2806811" y="469312"/>
                </a:cubicBezTo>
                <a:cubicBezTo>
                  <a:pt x="2789059" y="483119"/>
                  <a:pt x="2777816" y="504545"/>
                  <a:pt x="2759103" y="517020"/>
                </a:cubicBezTo>
                <a:lnTo>
                  <a:pt x="2711395" y="548825"/>
                </a:lnTo>
                <a:cubicBezTo>
                  <a:pt x="2706094" y="556776"/>
                  <a:pt x="2701610" y="565338"/>
                  <a:pt x="2695492" y="572679"/>
                </a:cubicBezTo>
                <a:cubicBezTo>
                  <a:pt x="2688293" y="581318"/>
                  <a:pt x="2677875" y="587177"/>
                  <a:pt x="2671638" y="596533"/>
                </a:cubicBezTo>
                <a:cubicBezTo>
                  <a:pt x="2658937" y="615584"/>
                  <a:pt x="2670306" y="629226"/>
                  <a:pt x="2647784" y="644241"/>
                </a:cubicBezTo>
                <a:cubicBezTo>
                  <a:pt x="2638691" y="650303"/>
                  <a:pt x="2626581" y="649542"/>
                  <a:pt x="2615979" y="652192"/>
                </a:cubicBezTo>
                <a:cubicBezTo>
                  <a:pt x="2608028" y="657493"/>
                  <a:pt x="2600672" y="663821"/>
                  <a:pt x="2592125" y="668095"/>
                </a:cubicBezTo>
                <a:cubicBezTo>
                  <a:pt x="2580722" y="673797"/>
                  <a:pt x="2546651" y="681452"/>
                  <a:pt x="2536466" y="683998"/>
                </a:cubicBezTo>
                <a:cubicBezTo>
                  <a:pt x="2476579" y="723921"/>
                  <a:pt x="2552690" y="677045"/>
                  <a:pt x="2480807" y="707852"/>
                </a:cubicBezTo>
                <a:cubicBezTo>
                  <a:pt x="2472023" y="711616"/>
                  <a:pt x="2465686" y="719873"/>
                  <a:pt x="2456953" y="723754"/>
                </a:cubicBezTo>
                <a:cubicBezTo>
                  <a:pt x="2456943" y="723759"/>
                  <a:pt x="2397324" y="743631"/>
                  <a:pt x="2385391" y="747608"/>
                </a:cubicBezTo>
                <a:lnTo>
                  <a:pt x="2337684" y="763511"/>
                </a:lnTo>
                <a:lnTo>
                  <a:pt x="2313830" y="771462"/>
                </a:lnTo>
                <a:cubicBezTo>
                  <a:pt x="2305879" y="776763"/>
                  <a:pt x="2299110" y="784555"/>
                  <a:pt x="2289976" y="787365"/>
                </a:cubicBezTo>
                <a:cubicBezTo>
                  <a:pt x="2235522" y="804120"/>
                  <a:pt x="2179148" y="806114"/>
                  <a:pt x="2122998" y="811219"/>
                </a:cubicBezTo>
                <a:cubicBezTo>
                  <a:pt x="2108021" y="826195"/>
                  <a:pt x="2095213" y="842120"/>
                  <a:pt x="2075291" y="850975"/>
                </a:cubicBezTo>
                <a:cubicBezTo>
                  <a:pt x="2059973" y="857783"/>
                  <a:pt x="2043486" y="861577"/>
                  <a:pt x="2027583" y="866878"/>
                </a:cubicBezTo>
                <a:cubicBezTo>
                  <a:pt x="1970386" y="885944"/>
                  <a:pt x="2041817" y="862810"/>
                  <a:pt x="1971924" y="882780"/>
                </a:cubicBezTo>
                <a:cubicBezTo>
                  <a:pt x="1963865" y="885083"/>
                  <a:pt x="1956349" y="889425"/>
                  <a:pt x="1948070" y="890732"/>
                </a:cubicBezTo>
                <a:cubicBezTo>
                  <a:pt x="1903237" y="897811"/>
                  <a:pt x="1803682" y="908541"/>
                  <a:pt x="1749287" y="914585"/>
                </a:cubicBezTo>
                <a:cubicBezTo>
                  <a:pt x="1741336" y="919886"/>
                  <a:pt x="1733209" y="924933"/>
                  <a:pt x="1725433" y="930488"/>
                </a:cubicBezTo>
                <a:cubicBezTo>
                  <a:pt x="1714649" y="938191"/>
                  <a:pt x="1705481" y="948415"/>
                  <a:pt x="1693628" y="954342"/>
                </a:cubicBezTo>
                <a:cubicBezTo>
                  <a:pt x="1683854" y="959229"/>
                  <a:pt x="1672290" y="959153"/>
                  <a:pt x="1661823" y="962293"/>
                </a:cubicBezTo>
                <a:cubicBezTo>
                  <a:pt x="1637739" y="969518"/>
                  <a:pt x="1614115" y="978196"/>
                  <a:pt x="1590261" y="986147"/>
                </a:cubicBezTo>
                <a:cubicBezTo>
                  <a:pt x="1582310" y="988798"/>
                  <a:pt x="1573381" y="989450"/>
                  <a:pt x="1566407" y="994099"/>
                </a:cubicBezTo>
                <a:cubicBezTo>
                  <a:pt x="1558456" y="999400"/>
                  <a:pt x="1551964" y="1008340"/>
                  <a:pt x="1542553" y="1010001"/>
                </a:cubicBezTo>
                <a:cubicBezTo>
                  <a:pt x="1505918" y="1016466"/>
                  <a:pt x="1468341" y="1015302"/>
                  <a:pt x="1431235" y="1017952"/>
                </a:cubicBezTo>
                <a:cubicBezTo>
                  <a:pt x="1396779" y="1015302"/>
                  <a:pt x="1362003" y="1015390"/>
                  <a:pt x="1327868" y="1010001"/>
                </a:cubicBezTo>
                <a:cubicBezTo>
                  <a:pt x="1311310" y="1007387"/>
                  <a:pt x="1280160" y="994099"/>
                  <a:pt x="1280160" y="994099"/>
                </a:cubicBezTo>
                <a:cubicBezTo>
                  <a:pt x="1173652" y="1011850"/>
                  <a:pt x="1207543" y="987201"/>
                  <a:pt x="1160891" y="1033855"/>
                </a:cubicBezTo>
                <a:cubicBezTo>
                  <a:pt x="1152936" y="1033457"/>
                  <a:pt x="999215" y="1040039"/>
                  <a:pt x="954157" y="1010001"/>
                </a:cubicBezTo>
                <a:cubicBezTo>
                  <a:pt x="916313" y="984773"/>
                  <a:pt x="945174" y="1000150"/>
                  <a:pt x="898497" y="986147"/>
                </a:cubicBezTo>
                <a:cubicBezTo>
                  <a:pt x="882441" y="981330"/>
                  <a:pt x="850790" y="970245"/>
                  <a:pt x="850790" y="970245"/>
                </a:cubicBezTo>
                <a:cubicBezTo>
                  <a:pt x="845489" y="962294"/>
                  <a:pt x="844313" y="947962"/>
                  <a:pt x="834887" y="946391"/>
                </a:cubicBezTo>
                <a:cubicBezTo>
                  <a:pt x="808613" y="942012"/>
                  <a:pt x="782011" y="954342"/>
                  <a:pt x="755374" y="954342"/>
                </a:cubicBezTo>
                <a:cubicBezTo>
                  <a:pt x="746993" y="954342"/>
                  <a:pt x="739471" y="949041"/>
                  <a:pt x="731520" y="946391"/>
                </a:cubicBezTo>
                <a:cubicBezTo>
                  <a:pt x="723569" y="938440"/>
                  <a:pt x="716542" y="929441"/>
                  <a:pt x="707666" y="922537"/>
                </a:cubicBezTo>
                <a:cubicBezTo>
                  <a:pt x="692579" y="910803"/>
                  <a:pt x="659958" y="890732"/>
                  <a:pt x="659958" y="890732"/>
                </a:cubicBezTo>
                <a:cubicBezTo>
                  <a:pt x="655098" y="876153"/>
                  <a:pt x="645337" y="832917"/>
                  <a:pt x="628153" y="819170"/>
                </a:cubicBezTo>
                <a:cubicBezTo>
                  <a:pt x="620005" y="812651"/>
                  <a:pt x="566520" y="803662"/>
                  <a:pt x="564543" y="803267"/>
                </a:cubicBezTo>
                <a:cubicBezTo>
                  <a:pt x="559242" y="795316"/>
                  <a:pt x="555397" y="786170"/>
                  <a:pt x="548640" y="779413"/>
                </a:cubicBezTo>
                <a:cubicBezTo>
                  <a:pt x="541883" y="772656"/>
                  <a:pt x="531079" y="770703"/>
                  <a:pt x="524786" y="763511"/>
                </a:cubicBezTo>
                <a:cubicBezTo>
                  <a:pt x="512200" y="749127"/>
                  <a:pt x="503583" y="731706"/>
                  <a:pt x="492981" y="715803"/>
                </a:cubicBezTo>
                <a:cubicBezTo>
                  <a:pt x="492976" y="715796"/>
                  <a:pt x="461180" y="668103"/>
                  <a:pt x="461176" y="668095"/>
                </a:cubicBezTo>
                <a:cubicBezTo>
                  <a:pt x="451603" y="648949"/>
                  <a:pt x="427859" y="598176"/>
                  <a:pt x="413468" y="588582"/>
                </a:cubicBezTo>
                <a:lnTo>
                  <a:pt x="389614" y="572679"/>
                </a:lnTo>
                <a:cubicBezTo>
                  <a:pt x="392312" y="529516"/>
                  <a:pt x="375311" y="459762"/>
                  <a:pt x="413468" y="421605"/>
                </a:cubicBezTo>
                <a:cubicBezTo>
                  <a:pt x="420225" y="414848"/>
                  <a:pt x="429371" y="411003"/>
                  <a:pt x="437322" y="405702"/>
                </a:cubicBezTo>
                <a:cubicBezTo>
                  <a:pt x="447924" y="389799"/>
                  <a:pt x="463083" y="376126"/>
                  <a:pt x="469127" y="357994"/>
                </a:cubicBezTo>
                <a:cubicBezTo>
                  <a:pt x="480100" y="325074"/>
                  <a:pt x="472429" y="341114"/>
                  <a:pt x="492981" y="310286"/>
                </a:cubicBezTo>
                <a:cubicBezTo>
                  <a:pt x="506052" y="244927"/>
                  <a:pt x="519438" y="195046"/>
                  <a:pt x="492981" y="119455"/>
                </a:cubicBezTo>
                <a:cubicBezTo>
                  <a:pt x="487655" y="104238"/>
                  <a:pt x="461176" y="114154"/>
                  <a:pt x="445273" y="111504"/>
                </a:cubicBezTo>
                <a:cubicBezTo>
                  <a:pt x="399182" y="96140"/>
                  <a:pt x="401177" y="104707"/>
                  <a:pt x="373711" y="71747"/>
                </a:cubicBezTo>
                <a:cubicBezTo>
                  <a:pt x="367593" y="64406"/>
                  <a:pt x="363110" y="55844"/>
                  <a:pt x="357809" y="47893"/>
                </a:cubicBezTo>
                <a:cubicBezTo>
                  <a:pt x="352454" y="26476"/>
                  <a:pt x="354651" y="4959"/>
                  <a:pt x="326004" y="185"/>
                </a:cubicBezTo>
                <a:cubicBezTo>
                  <a:pt x="317737" y="-1193"/>
                  <a:pt x="310101" y="5486"/>
                  <a:pt x="302150" y="8137"/>
                </a:cubicBezTo>
                <a:cubicBezTo>
                  <a:pt x="296849" y="16088"/>
                  <a:pt x="294198" y="26690"/>
                  <a:pt x="286247" y="31991"/>
                </a:cubicBezTo>
                <a:cubicBezTo>
                  <a:pt x="281434" y="35199"/>
                  <a:pt x="215561" y="47718"/>
                  <a:pt x="214685" y="47893"/>
                </a:cubicBezTo>
                <a:cubicBezTo>
                  <a:pt x="199921" y="46757"/>
                  <a:pt x="77647" y="30428"/>
                  <a:pt x="47708" y="47893"/>
                </a:cubicBezTo>
                <a:cubicBezTo>
                  <a:pt x="31199" y="57523"/>
                  <a:pt x="26505" y="79698"/>
                  <a:pt x="15903" y="95601"/>
                </a:cubicBezTo>
                <a:lnTo>
                  <a:pt x="0" y="119455"/>
                </a:lnTo>
                <a:cubicBezTo>
                  <a:pt x="2650" y="164512"/>
                  <a:pt x="3460" y="209716"/>
                  <a:pt x="7951" y="254627"/>
                </a:cubicBezTo>
                <a:cubicBezTo>
                  <a:pt x="8785" y="262967"/>
                  <a:pt x="10667" y="271936"/>
                  <a:pt x="15903" y="278481"/>
                </a:cubicBezTo>
                <a:cubicBezTo>
                  <a:pt x="21873" y="285943"/>
                  <a:pt x="31806" y="289083"/>
                  <a:pt x="39757" y="294384"/>
                </a:cubicBezTo>
                <a:cubicBezTo>
                  <a:pt x="50359" y="310287"/>
                  <a:pt x="65518" y="323960"/>
                  <a:pt x="71562" y="342092"/>
                </a:cubicBezTo>
                <a:lnTo>
                  <a:pt x="95416" y="413653"/>
                </a:lnTo>
                <a:cubicBezTo>
                  <a:pt x="98066" y="421604"/>
                  <a:pt x="98718" y="430533"/>
                  <a:pt x="103367" y="437507"/>
                </a:cubicBezTo>
                <a:lnTo>
                  <a:pt x="119270" y="461361"/>
                </a:lnTo>
                <a:cubicBezTo>
                  <a:pt x="124571" y="477264"/>
                  <a:pt x="125874" y="495122"/>
                  <a:pt x="135172" y="509069"/>
                </a:cubicBezTo>
                <a:cubicBezTo>
                  <a:pt x="158426" y="543949"/>
                  <a:pt x="145341" y="525278"/>
                  <a:pt x="174929" y="564728"/>
                </a:cubicBezTo>
                <a:cubicBezTo>
                  <a:pt x="180230" y="580631"/>
                  <a:pt x="181533" y="598489"/>
                  <a:pt x="190831" y="612436"/>
                </a:cubicBezTo>
                <a:lnTo>
                  <a:pt x="222637" y="660144"/>
                </a:lnTo>
                <a:cubicBezTo>
                  <a:pt x="231773" y="687554"/>
                  <a:pt x="224661" y="678071"/>
                  <a:pt x="238539" y="691949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E0C06A2A-A31A-48AC-9B72-901A7AF5F054}"/>
              </a:ext>
            </a:extLst>
          </p:cNvPr>
          <p:cNvSpPr/>
          <p:nvPr/>
        </p:nvSpPr>
        <p:spPr>
          <a:xfrm>
            <a:off x="5128591" y="4055165"/>
            <a:ext cx="343612" cy="63611"/>
          </a:xfrm>
          <a:custGeom>
            <a:avLst/>
            <a:gdLst>
              <a:gd name="connsiteX0" fmla="*/ 0 w 343612"/>
              <a:gd name="connsiteY0" fmla="*/ 0 h 63611"/>
              <a:gd name="connsiteX1" fmla="*/ 47708 w 343612"/>
              <a:gd name="connsiteY1" fmla="*/ 7952 h 63611"/>
              <a:gd name="connsiteX2" fmla="*/ 95416 w 343612"/>
              <a:gd name="connsiteY2" fmla="*/ 23854 h 63611"/>
              <a:gd name="connsiteX3" fmla="*/ 119270 w 343612"/>
              <a:gd name="connsiteY3" fmla="*/ 39757 h 63611"/>
              <a:gd name="connsiteX4" fmla="*/ 190832 w 343612"/>
              <a:gd name="connsiteY4" fmla="*/ 55659 h 63611"/>
              <a:gd name="connsiteX5" fmla="*/ 230588 w 343612"/>
              <a:gd name="connsiteY5" fmla="*/ 63611 h 63611"/>
              <a:gd name="connsiteX6" fmla="*/ 341906 w 343612"/>
              <a:gd name="connsiteY6" fmla="*/ 55659 h 63611"/>
              <a:gd name="connsiteX7" fmla="*/ 318052 w 343612"/>
              <a:gd name="connsiteY7" fmla="*/ 47708 h 63611"/>
              <a:gd name="connsiteX8" fmla="*/ 302150 w 343612"/>
              <a:gd name="connsiteY8" fmla="*/ 47708 h 6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612" h="63611">
                <a:moveTo>
                  <a:pt x="0" y="0"/>
                </a:moveTo>
                <a:cubicBezTo>
                  <a:pt x="15903" y="2651"/>
                  <a:pt x="32067" y="4042"/>
                  <a:pt x="47708" y="7952"/>
                </a:cubicBezTo>
                <a:cubicBezTo>
                  <a:pt x="63970" y="12018"/>
                  <a:pt x="95416" y="23854"/>
                  <a:pt x="95416" y="23854"/>
                </a:cubicBezTo>
                <a:cubicBezTo>
                  <a:pt x="103367" y="29155"/>
                  <a:pt x="110723" y="35483"/>
                  <a:pt x="119270" y="39757"/>
                </a:cubicBezTo>
                <a:cubicBezTo>
                  <a:pt x="139297" y="49771"/>
                  <a:pt x="171638" y="52169"/>
                  <a:pt x="190832" y="55659"/>
                </a:cubicBezTo>
                <a:cubicBezTo>
                  <a:pt x="204128" y="58077"/>
                  <a:pt x="217336" y="60960"/>
                  <a:pt x="230588" y="63611"/>
                </a:cubicBezTo>
                <a:cubicBezTo>
                  <a:pt x="267694" y="60960"/>
                  <a:pt x="305306" y="62314"/>
                  <a:pt x="341906" y="55659"/>
                </a:cubicBezTo>
                <a:cubicBezTo>
                  <a:pt x="350152" y="54160"/>
                  <a:pt x="326271" y="49352"/>
                  <a:pt x="318052" y="47708"/>
                </a:cubicBezTo>
                <a:cubicBezTo>
                  <a:pt x="312854" y="46668"/>
                  <a:pt x="307451" y="47708"/>
                  <a:pt x="302150" y="47708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Frihandsfigur: Form 10">
            <a:extLst>
              <a:ext uri="{FF2B5EF4-FFF2-40B4-BE49-F238E27FC236}">
                <a16:creationId xmlns:a16="http://schemas.microsoft.com/office/drawing/2014/main" id="{9E5AC280-5DD7-45C5-A5A9-C2E136AAD758}"/>
              </a:ext>
            </a:extLst>
          </p:cNvPr>
          <p:cNvSpPr/>
          <p:nvPr/>
        </p:nvSpPr>
        <p:spPr>
          <a:xfrm>
            <a:off x="5907819" y="3880237"/>
            <a:ext cx="310101" cy="159026"/>
          </a:xfrm>
          <a:custGeom>
            <a:avLst/>
            <a:gdLst>
              <a:gd name="connsiteX0" fmla="*/ 0 w 310101"/>
              <a:gd name="connsiteY0" fmla="*/ 159026 h 159026"/>
              <a:gd name="connsiteX1" fmla="*/ 39757 w 310101"/>
              <a:gd name="connsiteY1" fmla="*/ 151074 h 159026"/>
              <a:gd name="connsiteX2" fmla="*/ 87464 w 310101"/>
              <a:gd name="connsiteY2" fmla="*/ 119269 h 159026"/>
              <a:gd name="connsiteX3" fmla="*/ 111318 w 310101"/>
              <a:gd name="connsiteY3" fmla="*/ 111318 h 159026"/>
              <a:gd name="connsiteX4" fmla="*/ 159026 w 310101"/>
              <a:gd name="connsiteY4" fmla="*/ 87464 h 159026"/>
              <a:gd name="connsiteX5" fmla="*/ 206734 w 310101"/>
              <a:gd name="connsiteY5" fmla="*/ 63610 h 159026"/>
              <a:gd name="connsiteX6" fmla="*/ 230588 w 310101"/>
              <a:gd name="connsiteY6" fmla="*/ 47707 h 159026"/>
              <a:gd name="connsiteX7" fmla="*/ 278296 w 310101"/>
              <a:gd name="connsiteY7" fmla="*/ 31805 h 159026"/>
              <a:gd name="connsiteX8" fmla="*/ 310101 w 310101"/>
              <a:gd name="connsiteY8" fmla="*/ 0 h 15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0101" h="159026">
                <a:moveTo>
                  <a:pt x="0" y="159026"/>
                </a:moveTo>
                <a:cubicBezTo>
                  <a:pt x="13252" y="156375"/>
                  <a:pt x="27454" y="156667"/>
                  <a:pt x="39757" y="151074"/>
                </a:cubicBezTo>
                <a:cubicBezTo>
                  <a:pt x="57156" y="143165"/>
                  <a:pt x="69332" y="125313"/>
                  <a:pt x="87464" y="119269"/>
                </a:cubicBezTo>
                <a:lnTo>
                  <a:pt x="111318" y="111318"/>
                </a:lnTo>
                <a:cubicBezTo>
                  <a:pt x="179681" y="65742"/>
                  <a:pt x="93186" y="120384"/>
                  <a:pt x="159026" y="87464"/>
                </a:cubicBezTo>
                <a:cubicBezTo>
                  <a:pt x="220681" y="56636"/>
                  <a:pt x="146777" y="83595"/>
                  <a:pt x="206734" y="63610"/>
                </a:cubicBezTo>
                <a:cubicBezTo>
                  <a:pt x="214685" y="58309"/>
                  <a:pt x="221855" y="51588"/>
                  <a:pt x="230588" y="47707"/>
                </a:cubicBezTo>
                <a:cubicBezTo>
                  <a:pt x="245906" y="40899"/>
                  <a:pt x="278296" y="31805"/>
                  <a:pt x="278296" y="31805"/>
                </a:cubicBezTo>
                <a:cubicBezTo>
                  <a:pt x="307081" y="12615"/>
                  <a:pt x="297876" y="24449"/>
                  <a:pt x="310101" y="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AA3C23FF-F9ED-40D4-A6C9-EB6E1D287791}"/>
              </a:ext>
            </a:extLst>
          </p:cNvPr>
          <p:cNvSpPr/>
          <p:nvPr/>
        </p:nvSpPr>
        <p:spPr>
          <a:xfrm>
            <a:off x="1970202" y="1568639"/>
            <a:ext cx="6787299" cy="2060681"/>
          </a:xfrm>
          <a:custGeom>
            <a:avLst/>
            <a:gdLst>
              <a:gd name="connsiteX0" fmla="*/ 28280 w 6787299"/>
              <a:gd name="connsiteY0" fmla="*/ 1579914 h 2060681"/>
              <a:gd name="connsiteX1" fmla="*/ 47134 w 6787299"/>
              <a:gd name="connsiteY1" fmla="*/ 1627048 h 2060681"/>
              <a:gd name="connsiteX2" fmla="*/ 75414 w 6787299"/>
              <a:gd name="connsiteY2" fmla="*/ 1645901 h 2060681"/>
              <a:gd name="connsiteX3" fmla="*/ 113122 w 6787299"/>
              <a:gd name="connsiteY3" fmla="*/ 1693035 h 2060681"/>
              <a:gd name="connsiteX4" fmla="*/ 131975 w 6787299"/>
              <a:gd name="connsiteY4" fmla="*/ 1749596 h 2060681"/>
              <a:gd name="connsiteX5" fmla="*/ 141402 w 6787299"/>
              <a:gd name="connsiteY5" fmla="*/ 1777876 h 2060681"/>
              <a:gd name="connsiteX6" fmla="*/ 188536 w 6787299"/>
              <a:gd name="connsiteY6" fmla="*/ 1843864 h 2060681"/>
              <a:gd name="connsiteX7" fmla="*/ 226243 w 6787299"/>
              <a:gd name="connsiteY7" fmla="*/ 1900425 h 2060681"/>
              <a:gd name="connsiteX8" fmla="*/ 263951 w 6787299"/>
              <a:gd name="connsiteY8" fmla="*/ 1966413 h 2060681"/>
              <a:gd name="connsiteX9" fmla="*/ 292231 w 6787299"/>
              <a:gd name="connsiteY9" fmla="*/ 1985266 h 2060681"/>
              <a:gd name="connsiteX10" fmla="*/ 358219 w 6787299"/>
              <a:gd name="connsiteY10" fmla="*/ 2022973 h 2060681"/>
              <a:gd name="connsiteX11" fmla="*/ 414779 w 6787299"/>
              <a:gd name="connsiteY11" fmla="*/ 2060681 h 2060681"/>
              <a:gd name="connsiteX12" fmla="*/ 480767 w 6787299"/>
              <a:gd name="connsiteY12" fmla="*/ 2041827 h 2060681"/>
              <a:gd name="connsiteX13" fmla="*/ 537328 w 6787299"/>
              <a:gd name="connsiteY13" fmla="*/ 2004120 h 2060681"/>
              <a:gd name="connsiteX14" fmla="*/ 593889 w 6787299"/>
              <a:gd name="connsiteY14" fmla="*/ 1985266 h 2060681"/>
              <a:gd name="connsiteX15" fmla="*/ 622169 w 6787299"/>
              <a:gd name="connsiteY15" fmla="*/ 1975839 h 2060681"/>
              <a:gd name="connsiteX16" fmla="*/ 716437 w 6787299"/>
              <a:gd name="connsiteY16" fmla="*/ 1966413 h 2060681"/>
              <a:gd name="connsiteX17" fmla="*/ 744718 w 6787299"/>
              <a:gd name="connsiteY17" fmla="*/ 1947559 h 2060681"/>
              <a:gd name="connsiteX18" fmla="*/ 801278 w 6787299"/>
              <a:gd name="connsiteY18" fmla="*/ 1928705 h 2060681"/>
              <a:gd name="connsiteX19" fmla="*/ 829559 w 6787299"/>
              <a:gd name="connsiteY19" fmla="*/ 1919279 h 2060681"/>
              <a:gd name="connsiteX20" fmla="*/ 857839 w 6787299"/>
              <a:gd name="connsiteY20" fmla="*/ 1909852 h 2060681"/>
              <a:gd name="connsiteX21" fmla="*/ 895546 w 6787299"/>
              <a:gd name="connsiteY21" fmla="*/ 1900425 h 2060681"/>
              <a:gd name="connsiteX22" fmla="*/ 952107 w 6787299"/>
              <a:gd name="connsiteY22" fmla="*/ 1853291 h 2060681"/>
              <a:gd name="connsiteX23" fmla="*/ 1008668 w 6787299"/>
              <a:gd name="connsiteY23" fmla="*/ 1834437 h 2060681"/>
              <a:gd name="connsiteX24" fmla="*/ 1036949 w 6787299"/>
              <a:gd name="connsiteY24" fmla="*/ 1806157 h 2060681"/>
              <a:gd name="connsiteX25" fmla="*/ 1055802 w 6787299"/>
              <a:gd name="connsiteY25" fmla="*/ 1749596 h 2060681"/>
              <a:gd name="connsiteX26" fmla="*/ 1074656 w 6787299"/>
              <a:gd name="connsiteY26" fmla="*/ 1721316 h 2060681"/>
              <a:gd name="connsiteX27" fmla="*/ 1093509 w 6787299"/>
              <a:gd name="connsiteY27" fmla="*/ 1664755 h 2060681"/>
              <a:gd name="connsiteX28" fmla="*/ 1112363 w 6787299"/>
              <a:gd name="connsiteY28" fmla="*/ 1570487 h 2060681"/>
              <a:gd name="connsiteX29" fmla="*/ 1121790 w 6787299"/>
              <a:gd name="connsiteY29" fmla="*/ 1504499 h 2060681"/>
              <a:gd name="connsiteX30" fmla="*/ 1159497 w 6787299"/>
              <a:gd name="connsiteY30" fmla="*/ 1306536 h 2060681"/>
              <a:gd name="connsiteX31" fmla="*/ 1216058 w 6787299"/>
              <a:gd name="connsiteY31" fmla="*/ 1268829 h 2060681"/>
              <a:gd name="connsiteX32" fmla="*/ 1272619 w 6787299"/>
              <a:gd name="connsiteY32" fmla="*/ 1240549 h 2060681"/>
              <a:gd name="connsiteX33" fmla="*/ 1300899 w 6787299"/>
              <a:gd name="connsiteY33" fmla="*/ 1221695 h 2060681"/>
              <a:gd name="connsiteX34" fmla="*/ 1366887 w 6787299"/>
              <a:gd name="connsiteY34" fmla="*/ 1212268 h 2060681"/>
              <a:gd name="connsiteX35" fmla="*/ 1781666 w 6787299"/>
              <a:gd name="connsiteY35" fmla="*/ 1221695 h 2060681"/>
              <a:gd name="connsiteX36" fmla="*/ 1847654 w 6787299"/>
              <a:gd name="connsiteY36" fmla="*/ 1231122 h 2060681"/>
              <a:gd name="connsiteX37" fmla="*/ 1875934 w 6787299"/>
              <a:gd name="connsiteY37" fmla="*/ 1240549 h 2060681"/>
              <a:gd name="connsiteX38" fmla="*/ 1998483 w 6787299"/>
              <a:gd name="connsiteY38" fmla="*/ 1249975 h 2060681"/>
              <a:gd name="connsiteX39" fmla="*/ 2036190 w 6787299"/>
              <a:gd name="connsiteY39" fmla="*/ 1259402 h 2060681"/>
              <a:gd name="connsiteX40" fmla="*/ 2092751 w 6787299"/>
              <a:gd name="connsiteY40" fmla="*/ 1278256 h 2060681"/>
              <a:gd name="connsiteX41" fmla="*/ 2177592 w 6787299"/>
              <a:gd name="connsiteY41" fmla="*/ 1259402 h 2060681"/>
              <a:gd name="connsiteX42" fmla="*/ 2234153 w 6787299"/>
              <a:gd name="connsiteY42" fmla="*/ 1221695 h 2060681"/>
              <a:gd name="connsiteX43" fmla="*/ 2328421 w 6787299"/>
              <a:gd name="connsiteY43" fmla="*/ 1127427 h 2060681"/>
              <a:gd name="connsiteX44" fmla="*/ 2384982 w 6787299"/>
              <a:gd name="connsiteY44" fmla="*/ 1108573 h 2060681"/>
              <a:gd name="connsiteX45" fmla="*/ 2441542 w 6787299"/>
              <a:gd name="connsiteY45" fmla="*/ 1070866 h 2060681"/>
              <a:gd name="connsiteX46" fmla="*/ 2469823 w 6787299"/>
              <a:gd name="connsiteY46" fmla="*/ 1052013 h 2060681"/>
              <a:gd name="connsiteX47" fmla="*/ 2498103 w 6787299"/>
              <a:gd name="connsiteY47" fmla="*/ 1042586 h 2060681"/>
              <a:gd name="connsiteX48" fmla="*/ 2573518 w 6787299"/>
              <a:gd name="connsiteY48" fmla="*/ 1023732 h 2060681"/>
              <a:gd name="connsiteX49" fmla="*/ 2601798 w 6787299"/>
              <a:gd name="connsiteY49" fmla="*/ 1004879 h 2060681"/>
              <a:gd name="connsiteX50" fmla="*/ 2705493 w 6787299"/>
              <a:gd name="connsiteY50" fmla="*/ 995452 h 2060681"/>
              <a:gd name="connsiteX51" fmla="*/ 3016577 w 6787299"/>
              <a:gd name="connsiteY51" fmla="*/ 986025 h 2060681"/>
              <a:gd name="connsiteX52" fmla="*/ 3223967 w 6787299"/>
              <a:gd name="connsiteY52" fmla="*/ 995452 h 2060681"/>
              <a:gd name="connsiteX53" fmla="*/ 3252247 w 6787299"/>
              <a:gd name="connsiteY53" fmla="*/ 1004879 h 2060681"/>
              <a:gd name="connsiteX54" fmla="*/ 3318235 w 6787299"/>
              <a:gd name="connsiteY54" fmla="*/ 1089720 h 2060681"/>
              <a:gd name="connsiteX55" fmla="*/ 3327662 w 6787299"/>
              <a:gd name="connsiteY55" fmla="*/ 1118000 h 2060681"/>
              <a:gd name="connsiteX56" fmla="*/ 3365369 w 6787299"/>
              <a:gd name="connsiteY56" fmla="*/ 1174561 h 2060681"/>
              <a:gd name="connsiteX57" fmla="*/ 3421930 w 6787299"/>
              <a:gd name="connsiteY57" fmla="*/ 1165134 h 2060681"/>
              <a:gd name="connsiteX58" fmla="*/ 3440784 w 6787299"/>
              <a:gd name="connsiteY58" fmla="*/ 1014305 h 2060681"/>
              <a:gd name="connsiteX59" fmla="*/ 3412503 w 6787299"/>
              <a:gd name="connsiteY59" fmla="*/ 986025 h 2060681"/>
              <a:gd name="connsiteX60" fmla="*/ 3355942 w 6787299"/>
              <a:gd name="connsiteY60" fmla="*/ 948318 h 2060681"/>
              <a:gd name="connsiteX61" fmla="*/ 3299382 w 6787299"/>
              <a:gd name="connsiteY61" fmla="*/ 882330 h 2060681"/>
              <a:gd name="connsiteX62" fmla="*/ 3233394 w 6787299"/>
              <a:gd name="connsiteY62" fmla="*/ 891757 h 2060681"/>
              <a:gd name="connsiteX63" fmla="*/ 3205113 w 6787299"/>
              <a:gd name="connsiteY63" fmla="*/ 901184 h 2060681"/>
              <a:gd name="connsiteX64" fmla="*/ 2828041 w 6787299"/>
              <a:gd name="connsiteY64" fmla="*/ 920037 h 2060681"/>
              <a:gd name="connsiteX65" fmla="*/ 2469823 w 6787299"/>
              <a:gd name="connsiteY65" fmla="*/ 920037 h 2060681"/>
              <a:gd name="connsiteX66" fmla="*/ 2413262 w 6787299"/>
              <a:gd name="connsiteY66" fmla="*/ 901184 h 2060681"/>
              <a:gd name="connsiteX67" fmla="*/ 2375555 w 6787299"/>
              <a:gd name="connsiteY67" fmla="*/ 816342 h 2060681"/>
              <a:gd name="connsiteX68" fmla="*/ 2366128 w 6787299"/>
              <a:gd name="connsiteY68" fmla="*/ 788062 h 2060681"/>
              <a:gd name="connsiteX69" fmla="*/ 2394408 w 6787299"/>
              <a:gd name="connsiteY69" fmla="*/ 684367 h 2060681"/>
              <a:gd name="connsiteX70" fmla="*/ 2422689 w 6787299"/>
              <a:gd name="connsiteY70" fmla="*/ 627806 h 2060681"/>
              <a:gd name="connsiteX71" fmla="*/ 2479250 w 6787299"/>
              <a:gd name="connsiteY71" fmla="*/ 580672 h 2060681"/>
              <a:gd name="connsiteX72" fmla="*/ 2488676 w 6787299"/>
              <a:gd name="connsiteY72" fmla="*/ 552392 h 2060681"/>
              <a:gd name="connsiteX73" fmla="*/ 2516957 w 6787299"/>
              <a:gd name="connsiteY73" fmla="*/ 533538 h 2060681"/>
              <a:gd name="connsiteX74" fmla="*/ 2582944 w 6787299"/>
              <a:gd name="connsiteY74" fmla="*/ 514685 h 2060681"/>
              <a:gd name="connsiteX75" fmla="*/ 2611225 w 6787299"/>
              <a:gd name="connsiteY75" fmla="*/ 495831 h 2060681"/>
              <a:gd name="connsiteX76" fmla="*/ 2667786 w 6787299"/>
              <a:gd name="connsiteY76" fmla="*/ 476977 h 2060681"/>
              <a:gd name="connsiteX77" fmla="*/ 2799761 w 6787299"/>
              <a:gd name="connsiteY77" fmla="*/ 458124 h 2060681"/>
              <a:gd name="connsiteX78" fmla="*/ 2828041 w 6787299"/>
              <a:gd name="connsiteY78" fmla="*/ 448697 h 2060681"/>
              <a:gd name="connsiteX79" fmla="*/ 2931736 w 6787299"/>
              <a:gd name="connsiteY79" fmla="*/ 476977 h 2060681"/>
              <a:gd name="connsiteX80" fmla="*/ 3016577 w 6787299"/>
              <a:gd name="connsiteY80" fmla="*/ 486404 h 2060681"/>
              <a:gd name="connsiteX81" fmla="*/ 3139126 w 6787299"/>
              <a:gd name="connsiteY81" fmla="*/ 514685 h 2060681"/>
              <a:gd name="connsiteX82" fmla="*/ 3167406 w 6787299"/>
              <a:gd name="connsiteY82" fmla="*/ 533538 h 2060681"/>
              <a:gd name="connsiteX83" fmla="*/ 3280528 w 6787299"/>
              <a:gd name="connsiteY83" fmla="*/ 552392 h 2060681"/>
              <a:gd name="connsiteX84" fmla="*/ 3318235 w 6787299"/>
              <a:gd name="connsiteY84" fmla="*/ 561819 h 2060681"/>
              <a:gd name="connsiteX85" fmla="*/ 3374796 w 6787299"/>
              <a:gd name="connsiteY85" fmla="*/ 580672 h 2060681"/>
              <a:gd name="connsiteX86" fmla="*/ 3440784 w 6787299"/>
              <a:gd name="connsiteY86" fmla="*/ 590099 h 2060681"/>
              <a:gd name="connsiteX87" fmla="*/ 3469064 w 6787299"/>
              <a:gd name="connsiteY87" fmla="*/ 599526 h 2060681"/>
              <a:gd name="connsiteX88" fmla="*/ 3751868 w 6787299"/>
              <a:gd name="connsiteY88" fmla="*/ 599526 h 2060681"/>
              <a:gd name="connsiteX89" fmla="*/ 3780149 w 6787299"/>
              <a:gd name="connsiteY89" fmla="*/ 590099 h 2060681"/>
              <a:gd name="connsiteX90" fmla="*/ 3846136 w 6787299"/>
              <a:gd name="connsiteY90" fmla="*/ 571246 h 2060681"/>
              <a:gd name="connsiteX91" fmla="*/ 3874417 w 6787299"/>
              <a:gd name="connsiteY91" fmla="*/ 552392 h 2060681"/>
              <a:gd name="connsiteX92" fmla="*/ 3912124 w 6787299"/>
              <a:gd name="connsiteY92" fmla="*/ 542965 h 2060681"/>
              <a:gd name="connsiteX93" fmla="*/ 4053526 w 6787299"/>
              <a:gd name="connsiteY93" fmla="*/ 524112 h 2060681"/>
              <a:gd name="connsiteX94" fmla="*/ 4147794 w 6787299"/>
              <a:gd name="connsiteY94" fmla="*/ 514685 h 2060681"/>
              <a:gd name="connsiteX95" fmla="*/ 4242062 w 6787299"/>
              <a:gd name="connsiteY95" fmla="*/ 486404 h 2060681"/>
              <a:gd name="connsiteX96" fmla="*/ 4298623 w 6787299"/>
              <a:gd name="connsiteY96" fmla="*/ 476977 h 2060681"/>
              <a:gd name="connsiteX97" fmla="*/ 4355184 w 6787299"/>
              <a:gd name="connsiteY97" fmla="*/ 458124 h 2060681"/>
              <a:gd name="connsiteX98" fmla="*/ 4449452 w 6787299"/>
              <a:gd name="connsiteY98" fmla="*/ 429843 h 2060681"/>
              <a:gd name="connsiteX99" fmla="*/ 4477732 w 6787299"/>
              <a:gd name="connsiteY99" fmla="*/ 420417 h 2060681"/>
              <a:gd name="connsiteX100" fmla="*/ 4515439 w 6787299"/>
              <a:gd name="connsiteY100" fmla="*/ 401563 h 2060681"/>
              <a:gd name="connsiteX101" fmla="*/ 4572000 w 6787299"/>
              <a:gd name="connsiteY101" fmla="*/ 363856 h 2060681"/>
              <a:gd name="connsiteX102" fmla="*/ 4647414 w 6787299"/>
              <a:gd name="connsiteY102" fmla="*/ 345002 h 2060681"/>
              <a:gd name="connsiteX103" fmla="*/ 4675695 w 6787299"/>
              <a:gd name="connsiteY103" fmla="*/ 335575 h 2060681"/>
              <a:gd name="connsiteX104" fmla="*/ 4788817 w 6787299"/>
              <a:gd name="connsiteY104" fmla="*/ 316722 h 2060681"/>
              <a:gd name="connsiteX105" fmla="*/ 4817097 w 6787299"/>
              <a:gd name="connsiteY105" fmla="*/ 297868 h 2060681"/>
              <a:gd name="connsiteX106" fmla="*/ 4911365 w 6787299"/>
              <a:gd name="connsiteY106" fmla="*/ 279015 h 2060681"/>
              <a:gd name="connsiteX107" fmla="*/ 4949072 w 6787299"/>
              <a:gd name="connsiteY107" fmla="*/ 269588 h 2060681"/>
              <a:gd name="connsiteX108" fmla="*/ 5005633 w 6787299"/>
              <a:gd name="connsiteY108" fmla="*/ 260161 h 2060681"/>
              <a:gd name="connsiteX109" fmla="*/ 5062194 w 6787299"/>
              <a:gd name="connsiteY109" fmla="*/ 241307 h 2060681"/>
              <a:gd name="connsiteX110" fmla="*/ 5090474 w 6787299"/>
              <a:gd name="connsiteY110" fmla="*/ 222454 h 2060681"/>
              <a:gd name="connsiteX111" fmla="*/ 5241303 w 6787299"/>
              <a:gd name="connsiteY111" fmla="*/ 213027 h 2060681"/>
              <a:gd name="connsiteX112" fmla="*/ 5335571 w 6787299"/>
              <a:gd name="connsiteY112" fmla="*/ 184747 h 2060681"/>
              <a:gd name="connsiteX113" fmla="*/ 5363852 w 6787299"/>
              <a:gd name="connsiteY113" fmla="*/ 175320 h 2060681"/>
              <a:gd name="connsiteX114" fmla="*/ 5392132 w 6787299"/>
              <a:gd name="connsiteY114" fmla="*/ 165893 h 2060681"/>
              <a:gd name="connsiteX115" fmla="*/ 5439266 w 6787299"/>
              <a:gd name="connsiteY115" fmla="*/ 156466 h 2060681"/>
              <a:gd name="connsiteX116" fmla="*/ 5467546 w 6787299"/>
              <a:gd name="connsiteY116" fmla="*/ 147039 h 2060681"/>
              <a:gd name="connsiteX117" fmla="*/ 5656083 w 6787299"/>
              <a:gd name="connsiteY117" fmla="*/ 137613 h 2060681"/>
              <a:gd name="connsiteX118" fmla="*/ 5722070 w 6787299"/>
              <a:gd name="connsiteY118" fmla="*/ 118759 h 2060681"/>
              <a:gd name="connsiteX119" fmla="*/ 5778631 w 6787299"/>
              <a:gd name="connsiteY119" fmla="*/ 99905 h 2060681"/>
              <a:gd name="connsiteX120" fmla="*/ 5986021 w 6787299"/>
              <a:gd name="connsiteY120" fmla="*/ 81052 h 2060681"/>
              <a:gd name="connsiteX121" fmla="*/ 6014301 w 6787299"/>
              <a:gd name="connsiteY121" fmla="*/ 71625 h 2060681"/>
              <a:gd name="connsiteX122" fmla="*/ 6287678 w 6787299"/>
              <a:gd name="connsiteY122" fmla="*/ 81052 h 2060681"/>
              <a:gd name="connsiteX123" fmla="*/ 6315959 w 6787299"/>
              <a:gd name="connsiteY123" fmla="*/ 99905 h 2060681"/>
              <a:gd name="connsiteX124" fmla="*/ 6400800 w 6787299"/>
              <a:gd name="connsiteY124" fmla="*/ 147039 h 2060681"/>
              <a:gd name="connsiteX125" fmla="*/ 6457361 w 6787299"/>
              <a:gd name="connsiteY125" fmla="*/ 203600 h 2060681"/>
              <a:gd name="connsiteX126" fmla="*/ 6495068 w 6787299"/>
              <a:gd name="connsiteY126" fmla="*/ 222454 h 2060681"/>
              <a:gd name="connsiteX127" fmla="*/ 6561056 w 6787299"/>
              <a:gd name="connsiteY127" fmla="*/ 241307 h 2060681"/>
              <a:gd name="connsiteX128" fmla="*/ 6589336 w 6787299"/>
              <a:gd name="connsiteY128" fmla="*/ 250734 h 2060681"/>
              <a:gd name="connsiteX129" fmla="*/ 6749592 w 6787299"/>
              <a:gd name="connsiteY129" fmla="*/ 241307 h 2060681"/>
              <a:gd name="connsiteX130" fmla="*/ 6768445 w 6787299"/>
              <a:gd name="connsiteY130" fmla="*/ 213027 h 2060681"/>
              <a:gd name="connsiteX131" fmla="*/ 6787299 w 6787299"/>
              <a:gd name="connsiteY131" fmla="*/ 156466 h 2060681"/>
              <a:gd name="connsiteX132" fmla="*/ 6777872 w 6787299"/>
              <a:gd name="connsiteY132" fmla="*/ 81052 h 2060681"/>
              <a:gd name="connsiteX133" fmla="*/ 6740165 w 6787299"/>
              <a:gd name="connsiteY133" fmla="*/ 71625 h 2060681"/>
              <a:gd name="connsiteX134" fmla="*/ 6627043 w 6787299"/>
              <a:gd name="connsiteY134" fmla="*/ 43345 h 2060681"/>
              <a:gd name="connsiteX135" fmla="*/ 6476214 w 6787299"/>
              <a:gd name="connsiteY135" fmla="*/ 52771 h 2060681"/>
              <a:gd name="connsiteX136" fmla="*/ 6381946 w 6787299"/>
              <a:gd name="connsiteY136" fmla="*/ 43345 h 2060681"/>
              <a:gd name="connsiteX137" fmla="*/ 6353666 w 6787299"/>
              <a:gd name="connsiteY137" fmla="*/ 33918 h 2060681"/>
              <a:gd name="connsiteX138" fmla="*/ 6249971 w 6787299"/>
              <a:gd name="connsiteY138" fmla="*/ 24491 h 2060681"/>
              <a:gd name="connsiteX139" fmla="*/ 5976594 w 6787299"/>
              <a:gd name="connsiteY139" fmla="*/ 15064 h 2060681"/>
              <a:gd name="connsiteX140" fmla="*/ 5825765 w 6787299"/>
              <a:gd name="connsiteY140" fmla="*/ 33918 h 2060681"/>
              <a:gd name="connsiteX141" fmla="*/ 5608949 w 6787299"/>
              <a:gd name="connsiteY141" fmla="*/ 43345 h 2060681"/>
              <a:gd name="connsiteX142" fmla="*/ 5552388 w 6787299"/>
              <a:gd name="connsiteY142" fmla="*/ 62198 h 2060681"/>
              <a:gd name="connsiteX143" fmla="*/ 5514680 w 6787299"/>
              <a:gd name="connsiteY143" fmla="*/ 71625 h 2060681"/>
              <a:gd name="connsiteX144" fmla="*/ 5458120 w 6787299"/>
              <a:gd name="connsiteY144" fmla="*/ 90479 h 2060681"/>
              <a:gd name="connsiteX145" fmla="*/ 5429839 w 6787299"/>
              <a:gd name="connsiteY145" fmla="*/ 99905 h 2060681"/>
              <a:gd name="connsiteX146" fmla="*/ 5363852 w 6787299"/>
              <a:gd name="connsiteY146" fmla="*/ 118759 h 2060681"/>
              <a:gd name="connsiteX147" fmla="*/ 5231876 w 6787299"/>
              <a:gd name="connsiteY147" fmla="*/ 137613 h 2060681"/>
              <a:gd name="connsiteX148" fmla="*/ 5194169 w 6787299"/>
              <a:gd name="connsiteY148" fmla="*/ 147039 h 2060681"/>
              <a:gd name="connsiteX149" fmla="*/ 5090474 w 6787299"/>
              <a:gd name="connsiteY149" fmla="*/ 156466 h 2060681"/>
              <a:gd name="connsiteX150" fmla="*/ 4958499 w 6787299"/>
              <a:gd name="connsiteY150" fmla="*/ 184747 h 2060681"/>
              <a:gd name="connsiteX151" fmla="*/ 4920792 w 6787299"/>
              <a:gd name="connsiteY151" fmla="*/ 194173 h 2060681"/>
              <a:gd name="connsiteX152" fmla="*/ 4873658 w 6787299"/>
              <a:gd name="connsiteY152" fmla="*/ 203600 h 2060681"/>
              <a:gd name="connsiteX153" fmla="*/ 4835951 w 6787299"/>
              <a:gd name="connsiteY153" fmla="*/ 213027 h 2060681"/>
              <a:gd name="connsiteX154" fmla="*/ 4760536 w 6787299"/>
              <a:gd name="connsiteY154" fmla="*/ 222454 h 2060681"/>
              <a:gd name="connsiteX155" fmla="*/ 4703975 w 6787299"/>
              <a:gd name="connsiteY155" fmla="*/ 241307 h 2060681"/>
              <a:gd name="connsiteX156" fmla="*/ 4647414 w 6787299"/>
              <a:gd name="connsiteY156" fmla="*/ 269588 h 2060681"/>
              <a:gd name="connsiteX157" fmla="*/ 4581427 w 6787299"/>
              <a:gd name="connsiteY157" fmla="*/ 279015 h 2060681"/>
              <a:gd name="connsiteX158" fmla="*/ 4506012 w 6787299"/>
              <a:gd name="connsiteY158" fmla="*/ 297868 h 2060681"/>
              <a:gd name="connsiteX159" fmla="*/ 4468305 w 6787299"/>
              <a:gd name="connsiteY159" fmla="*/ 307295 h 2060681"/>
              <a:gd name="connsiteX160" fmla="*/ 4411744 w 6787299"/>
              <a:gd name="connsiteY160" fmla="*/ 326149 h 2060681"/>
              <a:gd name="connsiteX161" fmla="*/ 4383464 w 6787299"/>
              <a:gd name="connsiteY161" fmla="*/ 345002 h 2060681"/>
              <a:gd name="connsiteX162" fmla="*/ 4260916 w 6787299"/>
              <a:gd name="connsiteY162" fmla="*/ 373283 h 2060681"/>
              <a:gd name="connsiteX163" fmla="*/ 4194928 w 6787299"/>
              <a:gd name="connsiteY163" fmla="*/ 392136 h 2060681"/>
              <a:gd name="connsiteX164" fmla="*/ 4100660 w 6787299"/>
              <a:gd name="connsiteY164" fmla="*/ 401563 h 2060681"/>
              <a:gd name="connsiteX165" fmla="*/ 4044099 w 6787299"/>
              <a:gd name="connsiteY165" fmla="*/ 420417 h 2060681"/>
              <a:gd name="connsiteX166" fmla="*/ 3987538 w 6787299"/>
              <a:gd name="connsiteY166" fmla="*/ 448697 h 2060681"/>
              <a:gd name="connsiteX167" fmla="*/ 3902697 w 6787299"/>
              <a:gd name="connsiteY167" fmla="*/ 486404 h 2060681"/>
              <a:gd name="connsiteX168" fmla="*/ 3846136 w 6787299"/>
              <a:gd name="connsiteY168" fmla="*/ 505258 h 2060681"/>
              <a:gd name="connsiteX169" fmla="*/ 3714161 w 6787299"/>
              <a:gd name="connsiteY169" fmla="*/ 514685 h 2060681"/>
              <a:gd name="connsiteX170" fmla="*/ 3638746 w 6787299"/>
              <a:gd name="connsiteY170" fmla="*/ 533538 h 2060681"/>
              <a:gd name="connsiteX171" fmla="*/ 3563332 w 6787299"/>
              <a:gd name="connsiteY171" fmla="*/ 524112 h 2060681"/>
              <a:gd name="connsiteX172" fmla="*/ 3525625 w 6787299"/>
              <a:gd name="connsiteY172" fmla="*/ 514685 h 2060681"/>
              <a:gd name="connsiteX173" fmla="*/ 3469064 w 6787299"/>
              <a:gd name="connsiteY173" fmla="*/ 495831 h 2060681"/>
              <a:gd name="connsiteX174" fmla="*/ 3393650 w 6787299"/>
              <a:gd name="connsiteY174" fmla="*/ 476977 h 2060681"/>
              <a:gd name="connsiteX175" fmla="*/ 3337089 w 6787299"/>
              <a:gd name="connsiteY175" fmla="*/ 458124 h 2060681"/>
              <a:gd name="connsiteX176" fmla="*/ 3176833 w 6787299"/>
              <a:gd name="connsiteY176" fmla="*/ 439270 h 2060681"/>
              <a:gd name="connsiteX177" fmla="*/ 3148553 w 6787299"/>
              <a:gd name="connsiteY177" fmla="*/ 429843 h 2060681"/>
              <a:gd name="connsiteX178" fmla="*/ 3101419 w 6787299"/>
              <a:gd name="connsiteY178" fmla="*/ 420417 h 2060681"/>
              <a:gd name="connsiteX179" fmla="*/ 2941163 w 6787299"/>
              <a:gd name="connsiteY179" fmla="*/ 401563 h 2060681"/>
              <a:gd name="connsiteX180" fmla="*/ 2714920 w 6787299"/>
              <a:gd name="connsiteY180" fmla="*/ 401563 h 2060681"/>
              <a:gd name="connsiteX181" fmla="*/ 2658359 w 6787299"/>
              <a:gd name="connsiteY181" fmla="*/ 420417 h 2060681"/>
              <a:gd name="connsiteX182" fmla="*/ 2630078 w 6787299"/>
              <a:gd name="connsiteY182" fmla="*/ 439270 h 2060681"/>
              <a:gd name="connsiteX183" fmla="*/ 2498103 w 6787299"/>
              <a:gd name="connsiteY183" fmla="*/ 448697 h 2060681"/>
              <a:gd name="connsiteX184" fmla="*/ 2441542 w 6787299"/>
              <a:gd name="connsiteY184" fmla="*/ 467551 h 2060681"/>
              <a:gd name="connsiteX185" fmla="*/ 2413262 w 6787299"/>
              <a:gd name="connsiteY185" fmla="*/ 476977 h 2060681"/>
              <a:gd name="connsiteX186" fmla="*/ 2356701 w 6787299"/>
              <a:gd name="connsiteY186" fmla="*/ 590099 h 2060681"/>
              <a:gd name="connsiteX187" fmla="*/ 2347274 w 6787299"/>
              <a:gd name="connsiteY187" fmla="*/ 618380 h 2060681"/>
              <a:gd name="connsiteX188" fmla="*/ 2337847 w 6787299"/>
              <a:gd name="connsiteY188" fmla="*/ 740928 h 2060681"/>
              <a:gd name="connsiteX189" fmla="*/ 2318994 w 6787299"/>
              <a:gd name="connsiteY189" fmla="*/ 797489 h 2060681"/>
              <a:gd name="connsiteX190" fmla="*/ 2281287 w 6787299"/>
              <a:gd name="connsiteY190" fmla="*/ 825769 h 2060681"/>
              <a:gd name="connsiteX191" fmla="*/ 2271860 w 6787299"/>
              <a:gd name="connsiteY191" fmla="*/ 854050 h 2060681"/>
              <a:gd name="connsiteX192" fmla="*/ 2262433 w 6787299"/>
              <a:gd name="connsiteY192" fmla="*/ 891757 h 2060681"/>
              <a:gd name="connsiteX193" fmla="*/ 2243579 w 6787299"/>
              <a:gd name="connsiteY193" fmla="*/ 920037 h 2060681"/>
              <a:gd name="connsiteX194" fmla="*/ 2253006 w 6787299"/>
              <a:gd name="connsiteY194" fmla="*/ 986025 h 2060681"/>
              <a:gd name="connsiteX195" fmla="*/ 2271860 w 6787299"/>
              <a:gd name="connsiteY195" fmla="*/ 1042586 h 2060681"/>
              <a:gd name="connsiteX196" fmla="*/ 2262433 w 6787299"/>
              <a:gd name="connsiteY196" fmla="*/ 1070866 h 2060681"/>
              <a:gd name="connsiteX197" fmla="*/ 2205872 w 6787299"/>
              <a:gd name="connsiteY197" fmla="*/ 1108573 h 2060681"/>
              <a:gd name="connsiteX198" fmla="*/ 2187019 w 6787299"/>
              <a:gd name="connsiteY198" fmla="*/ 1136854 h 2060681"/>
              <a:gd name="connsiteX199" fmla="*/ 2130458 w 6787299"/>
              <a:gd name="connsiteY199" fmla="*/ 1155707 h 2060681"/>
              <a:gd name="connsiteX200" fmla="*/ 1979629 w 6787299"/>
              <a:gd name="connsiteY200" fmla="*/ 1146281 h 2060681"/>
              <a:gd name="connsiteX201" fmla="*/ 1951349 w 6787299"/>
              <a:gd name="connsiteY201" fmla="*/ 1136854 h 2060681"/>
              <a:gd name="connsiteX202" fmla="*/ 1828800 w 6787299"/>
              <a:gd name="connsiteY202" fmla="*/ 1118000 h 2060681"/>
              <a:gd name="connsiteX203" fmla="*/ 1536569 w 6787299"/>
              <a:gd name="connsiteY203" fmla="*/ 1127427 h 2060681"/>
              <a:gd name="connsiteX204" fmla="*/ 1508289 w 6787299"/>
              <a:gd name="connsiteY204" fmla="*/ 1136854 h 2060681"/>
              <a:gd name="connsiteX205" fmla="*/ 1385740 w 6787299"/>
              <a:gd name="connsiteY205" fmla="*/ 1127427 h 2060681"/>
              <a:gd name="connsiteX206" fmla="*/ 1300899 w 6787299"/>
              <a:gd name="connsiteY206" fmla="*/ 1136854 h 2060681"/>
              <a:gd name="connsiteX207" fmla="*/ 1244338 w 6787299"/>
              <a:gd name="connsiteY207" fmla="*/ 1155707 h 2060681"/>
              <a:gd name="connsiteX208" fmla="*/ 1178351 w 6787299"/>
              <a:gd name="connsiteY208" fmla="*/ 1183988 h 2060681"/>
              <a:gd name="connsiteX209" fmla="*/ 1140643 w 6787299"/>
              <a:gd name="connsiteY209" fmla="*/ 1212268 h 2060681"/>
              <a:gd name="connsiteX210" fmla="*/ 1112363 w 6787299"/>
              <a:gd name="connsiteY210" fmla="*/ 1221695 h 2060681"/>
              <a:gd name="connsiteX211" fmla="*/ 1084083 w 6787299"/>
              <a:gd name="connsiteY211" fmla="*/ 1240549 h 2060681"/>
              <a:gd name="connsiteX212" fmla="*/ 1027522 w 6787299"/>
              <a:gd name="connsiteY212" fmla="*/ 1259402 h 2060681"/>
              <a:gd name="connsiteX213" fmla="*/ 970961 w 6787299"/>
              <a:gd name="connsiteY213" fmla="*/ 1297109 h 2060681"/>
              <a:gd name="connsiteX214" fmla="*/ 942680 w 6787299"/>
              <a:gd name="connsiteY214" fmla="*/ 1325390 h 2060681"/>
              <a:gd name="connsiteX215" fmla="*/ 886120 w 6787299"/>
              <a:gd name="connsiteY215" fmla="*/ 1363097 h 2060681"/>
              <a:gd name="connsiteX216" fmla="*/ 829559 w 6787299"/>
              <a:gd name="connsiteY216" fmla="*/ 1391377 h 2060681"/>
              <a:gd name="connsiteX217" fmla="*/ 707010 w 6787299"/>
              <a:gd name="connsiteY217" fmla="*/ 1400804 h 2060681"/>
              <a:gd name="connsiteX218" fmla="*/ 593889 w 6787299"/>
              <a:gd name="connsiteY218" fmla="*/ 1410231 h 2060681"/>
              <a:gd name="connsiteX219" fmla="*/ 565608 w 6787299"/>
              <a:gd name="connsiteY219" fmla="*/ 1381951 h 2060681"/>
              <a:gd name="connsiteX220" fmla="*/ 527901 w 6787299"/>
              <a:gd name="connsiteY220" fmla="*/ 1363097 h 2060681"/>
              <a:gd name="connsiteX221" fmla="*/ 471340 w 6787299"/>
              <a:gd name="connsiteY221" fmla="*/ 1325390 h 2060681"/>
              <a:gd name="connsiteX222" fmla="*/ 443060 w 6787299"/>
              <a:gd name="connsiteY222" fmla="*/ 1306536 h 2060681"/>
              <a:gd name="connsiteX223" fmla="*/ 386499 w 6787299"/>
              <a:gd name="connsiteY223" fmla="*/ 1287683 h 2060681"/>
              <a:gd name="connsiteX224" fmla="*/ 358219 w 6787299"/>
              <a:gd name="connsiteY224" fmla="*/ 1259402 h 2060681"/>
              <a:gd name="connsiteX225" fmla="*/ 339365 w 6787299"/>
              <a:gd name="connsiteY225" fmla="*/ 1231122 h 2060681"/>
              <a:gd name="connsiteX226" fmla="*/ 282804 w 6787299"/>
              <a:gd name="connsiteY226" fmla="*/ 1221695 h 2060681"/>
              <a:gd name="connsiteX227" fmla="*/ 169683 w 6787299"/>
              <a:gd name="connsiteY227" fmla="*/ 1231122 h 2060681"/>
              <a:gd name="connsiteX228" fmla="*/ 141402 w 6787299"/>
              <a:gd name="connsiteY228" fmla="*/ 1268829 h 2060681"/>
              <a:gd name="connsiteX229" fmla="*/ 94268 w 6787299"/>
              <a:gd name="connsiteY229" fmla="*/ 1325390 h 2060681"/>
              <a:gd name="connsiteX230" fmla="*/ 75414 w 6787299"/>
              <a:gd name="connsiteY230" fmla="*/ 1381951 h 2060681"/>
              <a:gd name="connsiteX231" fmla="*/ 56561 w 6787299"/>
              <a:gd name="connsiteY231" fmla="*/ 1447938 h 2060681"/>
              <a:gd name="connsiteX232" fmla="*/ 37707 w 6787299"/>
              <a:gd name="connsiteY232" fmla="*/ 1476219 h 2060681"/>
              <a:gd name="connsiteX233" fmla="*/ 28280 w 6787299"/>
              <a:gd name="connsiteY233" fmla="*/ 1513926 h 2060681"/>
              <a:gd name="connsiteX234" fmla="*/ 9427 w 6787299"/>
              <a:gd name="connsiteY234" fmla="*/ 1617621 h 2060681"/>
              <a:gd name="connsiteX235" fmla="*/ 0 w 6787299"/>
              <a:gd name="connsiteY235" fmla="*/ 1627048 h 20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6787299" h="2060681">
                <a:moveTo>
                  <a:pt x="28280" y="1579914"/>
                </a:moveTo>
                <a:cubicBezTo>
                  <a:pt x="34565" y="1595625"/>
                  <a:pt x="37298" y="1613278"/>
                  <a:pt x="47134" y="1627048"/>
                </a:cubicBezTo>
                <a:cubicBezTo>
                  <a:pt x="53719" y="1636267"/>
                  <a:pt x="68337" y="1637054"/>
                  <a:pt x="75414" y="1645901"/>
                </a:cubicBezTo>
                <a:cubicBezTo>
                  <a:pt x="127450" y="1710946"/>
                  <a:pt x="32077" y="1639008"/>
                  <a:pt x="113122" y="1693035"/>
                </a:cubicBezTo>
                <a:lnTo>
                  <a:pt x="131975" y="1749596"/>
                </a:lnTo>
                <a:cubicBezTo>
                  <a:pt x="135117" y="1759023"/>
                  <a:pt x="135890" y="1769608"/>
                  <a:pt x="141402" y="1777876"/>
                </a:cubicBezTo>
                <a:cubicBezTo>
                  <a:pt x="168971" y="1819230"/>
                  <a:pt x="153458" y="1797093"/>
                  <a:pt x="188536" y="1843864"/>
                </a:cubicBezTo>
                <a:cubicBezTo>
                  <a:pt x="208758" y="1904529"/>
                  <a:pt x="182110" y="1838640"/>
                  <a:pt x="226243" y="1900425"/>
                </a:cubicBezTo>
                <a:cubicBezTo>
                  <a:pt x="244726" y="1926301"/>
                  <a:pt x="241686" y="1944148"/>
                  <a:pt x="263951" y="1966413"/>
                </a:cubicBezTo>
                <a:cubicBezTo>
                  <a:pt x="271962" y="1974424"/>
                  <a:pt x="282804" y="1978982"/>
                  <a:pt x="292231" y="1985266"/>
                </a:cubicBezTo>
                <a:cubicBezTo>
                  <a:pt x="330001" y="2041921"/>
                  <a:pt x="285793" y="1990052"/>
                  <a:pt x="358219" y="2022973"/>
                </a:cubicBezTo>
                <a:cubicBezTo>
                  <a:pt x="378847" y="2032349"/>
                  <a:pt x="414779" y="2060681"/>
                  <a:pt x="414779" y="2060681"/>
                </a:cubicBezTo>
                <a:cubicBezTo>
                  <a:pt x="423656" y="2058462"/>
                  <a:pt x="469701" y="2047975"/>
                  <a:pt x="480767" y="2041827"/>
                </a:cubicBezTo>
                <a:cubicBezTo>
                  <a:pt x="500575" y="2030823"/>
                  <a:pt x="515832" y="2011286"/>
                  <a:pt x="537328" y="2004120"/>
                </a:cubicBezTo>
                <a:lnTo>
                  <a:pt x="593889" y="1985266"/>
                </a:lnTo>
                <a:cubicBezTo>
                  <a:pt x="603316" y="1982124"/>
                  <a:pt x="612282" y="1976828"/>
                  <a:pt x="622169" y="1975839"/>
                </a:cubicBezTo>
                <a:lnTo>
                  <a:pt x="716437" y="1966413"/>
                </a:lnTo>
                <a:cubicBezTo>
                  <a:pt x="725864" y="1960128"/>
                  <a:pt x="734365" y="1952161"/>
                  <a:pt x="744718" y="1947559"/>
                </a:cubicBezTo>
                <a:cubicBezTo>
                  <a:pt x="762878" y="1939488"/>
                  <a:pt x="782425" y="1934989"/>
                  <a:pt x="801278" y="1928705"/>
                </a:cubicBezTo>
                <a:lnTo>
                  <a:pt x="829559" y="1919279"/>
                </a:lnTo>
                <a:cubicBezTo>
                  <a:pt x="838986" y="1916137"/>
                  <a:pt x="848199" y="1912262"/>
                  <a:pt x="857839" y="1909852"/>
                </a:cubicBezTo>
                <a:lnTo>
                  <a:pt x="895546" y="1900425"/>
                </a:lnTo>
                <a:cubicBezTo>
                  <a:pt x="913304" y="1882668"/>
                  <a:pt x="928486" y="1863790"/>
                  <a:pt x="952107" y="1853291"/>
                </a:cubicBezTo>
                <a:cubicBezTo>
                  <a:pt x="970268" y="1845219"/>
                  <a:pt x="1008668" y="1834437"/>
                  <a:pt x="1008668" y="1834437"/>
                </a:cubicBezTo>
                <a:cubicBezTo>
                  <a:pt x="1018095" y="1825010"/>
                  <a:pt x="1030475" y="1817811"/>
                  <a:pt x="1036949" y="1806157"/>
                </a:cubicBezTo>
                <a:cubicBezTo>
                  <a:pt x="1046600" y="1788784"/>
                  <a:pt x="1044778" y="1766132"/>
                  <a:pt x="1055802" y="1749596"/>
                </a:cubicBezTo>
                <a:lnTo>
                  <a:pt x="1074656" y="1721316"/>
                </a:lnTo>
                <a:cubicBezTo>
                  <a:pt x="1080940" y="1702462"/>
                  <a:pt x="1090698" y="1684429"/>
                  <a:pt x="1093509" y="1664755"/>
                </a:cubicBezTo>
                <a:cubicBezTo>
                  <a:pt x="1104341" y="1588930"/>
                  <a:pt x="1095909" y="1619846"/>
                  <a:pt x="1112363" y="1570487"/>
                </a:cubicBezTo>
                <a:cubicBezTo>
                  <a:pt x="1115505" y="1548491"/>
                  <a:pt x="1119143" y="1526560"/>
                  <a:pt x="1121790" y="1504499"/>
                </a:cubicBezTo>
                <a:cubicBezTo>
                  <a:pt x="1122469" y="1498842"/>
                  <a:pt x="1112943" y="1347271"/>
                  <a:pt x="1159497" y="1306536"/>
                </a:cubicBezTo>
                <a:cubicBezTo>
                  <a:pt x="1176550" y="1291615"/>
                  <a:pt x="1197204" y="1281398"/>
                  <a:pt x="1216058" y="1268829"/>
                </a:cubicBezTo>
                <a:cubicBezTo>
                  <a:pt x="1252608" y="1244462"/>
                  <a:pt x="1233588" y="1253558"/>
                  <a:pt x="1272619" y="1240549"/>
                </a:cubicBezTo>
                <a:cubicBezTo>
                  <a:pt x="1282046" y="1234264"/>
                  <a:pt x="1290047" y="1224951"/>
                  <a:pt x="1300899" y="1221695"/>
                </a:cubicBezTo>
                <a:cubicBezTo>
                  <a:pt x="1322181" y="1215310"/>
                  <a:pt x="1344668" y="1212268"/>
                  <a:pt x="1366887" y="1212268"/>
                </a:cubicBezTo>
                <a:cubicBezTo>
                  <a:pt x="1505182" y="1212268"/>
                  <a:pt x="1643406" y="1218553"/>
                  <a:pt x="1781666" y="1221695"/>
                </a:cubicBezTo>
                <a:cubicBezTo>
                  <a:pt x="1803662" y="1224837"/>
                  <a:pt x="1825866" y="1226764"/>
                  <a:pt x="1847654" y="1231122"/>
                </a:cubicBezTo>
                <a:cubicBezTo>
                  <a:pt x="1857398" y="1233071"/>
                  <a:pt x="1866074" y="1239317"/>
                  <a:pt x="1875934" y="1240549"/>
                </a:cubicBezTo>
                <a:cubicBezTo>
                  <a:pt x="1916588" y="1245631"/>
                  <a:pt x="1957633" y="1246833"/>
                  <a:pt x="1998483" y="1249975"/>
                </a:cubicBezTo>
                <a:cubicBezTo>
                  <a:pt x="2011052" y="1253117"/>
                  <a:pt x="2023781" y="1255679"/>
                  <a:pt x="2036190" y="1259402"/>
                </a:cubicBezTo>
                <a:cubicBezTo>
                  <a:pt x="2055225" y="1265113"/>
                  <a:pt x="2092751" y="1278256"/>
                  <a:pt x="2092751" y="1278256"/>
                </a:cubicBezTo>
                <a:cubicBezTo>
                  <a:pt x="2108098" y="1275698"/>
                  <a:pt x="2157701" y="1270453"/>
                  <a:pt x="2177592" y="1259402"/>
                </a:cubicBezTo>
                <a:cubicBezTo>
                  <a:pt x="2197400" y="1248398"/>
                  <a:pt x="2234153" y="1221695"/>
                  <a:pt x="2234153" y="1221695"/>
                </a:cubicBezTo>
                <a:cubicBezTo>
                  <a:pt x="2262883" y="1178600"/>
                  <a:pt x="2274552" y="1145383"/>
                  <a:pt x="2328421" y="1127427"/>
                </a:cubicBezTo>
                <a:cubicBezTo>
                  <a:pt x="2347275" y="1121142"/>
                  <a:pt x="2368446" y="1119597"/>
                  <a:pt x="2384982" y="1108573"/>
                </a:cubicBezTo>
                <a:lnTo>
                  <a:pt x="2441542" y="1070866"/>
                </a:lnTo>
                <a:cubicBezTo>
                  <a:pt x="2450969" y="1064581"/>
                  <a:pt x="2459075" y="1055596"/>
                  <a:pt x="2469823" y="1052013"/>
                </a:cubicBezTo>
                <a:cubicBezTo>
                  <a:pt x="2479250" y="1048871"/>
                  <a:pt x="2488463" y="1044996"/>
                  <a:pt x="2498103" y="1042586"/>
                </a:cubicBezTo>
                <a:cubicBezTo>
                  <a:pt x="2519617" y="1037207"/>
                  <a:pt x="2551969" y="1034506"/>
                  <a:pt x="2573518" y="1023732"/>
                </a:cubicBezTo>
                <a:cubicBezTo>
                  <a:pt x="2583651" y="1018665"/>
                  <a:pt x="2590720" y="1007253"/>
                  <a:pt x="2601798" y="1004879"/>
                </a:cubicBezTo>
                <a:cubicBezTo>
                  <a:pt x="2635735" y="997607"/>
                  <a:pt x="2670821" y="997028"/>
                  <a:pt x="2705493" y="995452"/>
                </a:cubicBezTo>
                <a:cubicBezTo>
                  <a:pt x="2809128" y="990741"/>
                  <a:pt x="2912882" y="989167"/>
                  <a:pt x="3016577" y="986025"/>
                </a:cubicBezTo>
                <a:cubicBezTo>
                  <a:pt x="3085707" y="989167"/>
                  <a:pt x="3154986" y="989933"/>
                  <a:pt x="3223967" y="995452"/>
                </a:cubicBezTo>
                <a:cubicBezTo>
                  <a:pt x="3233872" y="996244"/>
                  <a:pt x="3243979" y="999367"/>
                  <a:pt x="3252247" y="1004879"/>
                </a:cubicBezTo>
                <a:cubicBezTo>
                  <a:pt x="3273164" y="1018823"/>
                  <a:pt x="3312883" y="1073665"/>
                  <a:pt x="3318235" y="1089720"/>
                </a:cubicBezTo>
                <a:cubicBezTo>
                  <a:pt x="3321377" y="1099147"/>
                  <a:pt x="3322836" y="1109314"/>
                  <a:pt x="3327662" y="1118000"/>
                </a:cubicBezTo>
                <a:cubicBezTo>
                  <a:pt x="3338666" y="1137808"/>
                  <a:pt x="3365369" y="1174561"/>
                  <a:pt x="3365369" y="1174561"/>
                </a:cubicBezTo>
                <a:cubicBezTo>
                  <a:pt x="3384223" y="1171419"/>
                  <a:pt x="3404464" y="1172897"/>
                  <a:pt x="3421930" y="1165134"/>
                </a:cubicBezTo>
                <a:cubicBezTo>
                  <a:pt x="3479451" y="1139569"/>
                  <a:pt x="3450400" y="1052769"/>
                  <a:pt x="3440784" y="1014305"/>
                </a:cubicBezTo>
                <a:cubicBezTo>
                  <a:pt x="3437551" y="1001371"/>
                  <a:pt x="3423026" y="994210"/>
                  <a:pt x="3412503" y="986025"/>
                </a:cubicBezTo>
                <a:cubicBezTo>
                  <a:pt x="3394617" y="972114"/>
                  <a:pt x="3355942" y="948318"/>
                  <a:pt x="3355942" y="948318"/>
                </a:cubicBezTo>
                <a:cubicBezTo>
                  <a:pt x="3352431" y="943636"/>
                  <a:pt x="3310968" y="884647"/>
                  <a:pt x="3299382" y="882330"/>
                </a:cubicBezTo>
                <a:cubicBezTo>
                  <a:pt x="3277594" y="877973"/>
                  <a:pt x="3255390" y="888615"/>
                  <a:pt x="3233394" y="891757"/>
                </a:cubicBezTo>
                <a:cubicBezTo>
                  <a:pt x="3223967" y="894899"/>
                  <a:pt x="3214753" y="898774"/>
                  <a:pt x="3205113" y="901184"/>
                </a:cubicBezTo>
                <a:cubicBezTo>
                  <a:pt x="3085103" y="931185"/>
                  <a:pt x="2933574" y="917022"/>
                  <a:pt x="2828041" y="920037"/>
                </a:cubicBezTo>
                <a:cubicBezTo>
                  <a:pt x="2698751" y="963135"/>
                  <a:pt x="2772407" y="942177"/>
                  <a:pt x="2469823" y="920037"/>
                </a:cubicBezTo>
                <a:cubicBezTo>
                  <a:pt x="2450003" y="918587"/>
                  <a:pt x="2413262" y="901184"/>
                  <a:pt x="2413262" y="901184"/>
                </a:cubicBezTo>
                <a:cubicBezTo>
                  <a:pt x="2383384" y="856366"/>
                  <a:pt x="2397992" y="883653"/>
                  <a:pt x="2375555" y="816342"/>
                </a:cubicBezTo>
                <a:lnTo>
                  <a:pt x="2366128" y="788062"/>
                </a:lnTo>
                <a:cubicBezTo>
                  <a:pt x="2379452" y="721444"/>
                  <a:pt x="2370489" y="756124"/>
                  <a:pt x="2394408" y="684367"/>
                </a:cubicBezTo>
                <a:cubicBezTo>
                  <a:pt x="2403855" y="656024"/>
                  <a:pt x="2402385" y="652171"/>
                  <a:pt x="2422689" y="627806"/>
                </a:cubicBezTo>
                <a:cubicBezTo>
                  <a:pt x="2445371" y="600588"/>
                  <a:pt x="2451443" y="599210"/>
                  <a:pt x="2479250" y="580672"/>
                </a:cubicBezTo>
                <a:cubicBezTo>
                  <a:pt x="2482392" y="571245"/>
                  <a:pt x="2482469" y="560151"/>
                  <a:pt x="2488676" y="552392"/>
                </a:cubicBezTo>
                <a:cubicBezTo>
                  <a:pt x="2495754" y="543545"/>
                  <a:pt x="2506823" y="538605"/>
                  <a:pt x="2516957" y="533538"/>
                </a:cubicBezTo>
                <a:cubicBezTo>
                  <a:pt x="2530477" y="526778"/>
                  <a:pt x="2570869" y="517704"/>
                  <a:pt x="2582944" y="514685"/>
                </a:cubicBezTo>
                <a:cubicBezTo>
                  <a:pt x="2592371" y="508400"/>
                  <a:pt x="2600872" y="500433"/>
                  <a:pt x="2611225" y="495831"/>
                </a:cubicBezTo>
                <a:cubicBezTo>
                  <a:pt x="2629386" y="487760"/>
                  <a:pt x="2648932" y="483261"/>
                  <a:pt x="2667786" y="476977"/>
                </a:cubicBezTo>
                <a:cubicBezTo>
                  <a:pt x="2728988" y="456577"/>
                  <a:pt x="2686188" y="468449"/>
                  <a:pt x="2799761" y="458124"/>
                </a:cubicBezTo>
                <a:cubicBezTo>
                  <a:pt x="2809188" y="454982"/>
                  <a:pt x="2818104" y="448697"/>
                  <a:pt x="2828041" y="448697"/>
                </a:cubicBezTo>
                <a:cubicBezTo>
                  <a:pt x="2890446" y="448697"/>
                  <a:pt x="2865205" y="469585"/>
                  <a:pt x="2931736" y="476977"/>
                </a:cubicBezTo>
                <a:lnTo>
                  <a:pt x="3016577" y="486404"/>
                </a:lnTo>
                <a:cubicBezTo>
                  <a:pt x="3094217" y="512284"/>
                  <a:pt x="3053464" y="502447"/>
                  <a:pt x="3139126" y="514685"/>
                </a:cubicBezTo>
                <a:cubicBezTo>
                  <a:pt x="3148553" y="520969"/>
                  <a:pt x="3157273" y="528471"/>
                  <a:pt x="3167406" y="533538"/>
                </a:cubicBezTo>
                <a:cubicBezTo>
                  <a:pt x="3198992" y="549331"/>
                  <a:pt x="3253644" y="549405"/>
                  <a:pt x="3280528" y="552392"/>
                </a:cubicBezTo>
                <a:cubicBezTo>
                  <a:pt x="3293097" y="555534"/>
                  <a:pt x="3305826" y="558096"/>
                  <a:pt x="3318235" y="561819"/>
                </a:cubicBezTo>
                <a:cubicBezTo>
                  <a:pt x="3337270" y="567530"/>
                  <a:pt x="3355122" y="577861"/>
                  <a:pt x="3374796" y="580672"/>
                </a:cubicBezTo>
                <a:lnTo>
                  <a:pt x="3440784" y="590099"/>
                </a:lnTo>
                <a:cubicBezTo>
                  <a:pt x="3450211" y="593241"/>
                  <a:pt x="3459364" y="597370"/>
                  <a:pt x="3469064" y="599526"/>
                </a:cubicBezTo>
                <a:cubicBezTo>
                  <a:pt x="3572495" y="622511"/>
                  <a:pt x="3615450" y="605210"/>
                  <a:pt x="3751868" y="599526"/>
                </a:cubicBezTo>
                <a:cubicBezTo>
                  <a:pt x="3761295" y="596384"/>
                  <a:pt x="3770594" y="592829"/>
                  <a:pt x="3780149" y="590099"/>
                </a:cubicBezTo>
                <a:cubicBezTo>
                  <a:pt x="3863024" y="566420"/>
                  <a:pt x="3778316" y="593851"/>
                  <a:pt x="3846136" y="571246"/>
                </a:cubicBezTo>
                <a:cubicBezTo>
                  <a:pt x="3855563" y="564961"/>
                  <a:pt x="3864003" y="556855"/>
                  <a:pt x="3874417" y="552392"/>
                </a:cubicBezTo>
                <a:cubicBezTo>
                  <a:pt x="3886325" y="547288"/>
                  <a:pt x="3899667" y="546524"/>
                  <a:pt x="3912124" y="542965"/>
                </a:cubicBezTo>
                <a:cubicBezTo>
                  <a:pt x="3993245" y="519787"/>
                  <a:pt x="3865978" y="541161"/>
                  <a:pt x="4053526" y="524112"/>
                </a:cubicBezTo>
                <a:lnTo>
                  <a:pt x="4147794" y="514685"/>
                </a:lnTo>
                <a:cubicBezTo>
                  <a:pt x="4183864" y="502661"/>
                  <a:pt x="4206446" y="493527"/>
                  <a:pt x="4242062" y="486404"/>
                </a:cubicBezTo>
                <a:cubicBezTo>
                  <a:pt x="4260805" y="482655"/>
                  <a:pt x="4280080" y="481613"/>
                  <a:pt x="4298623" y="476977"/>
                </a:cubicBezTo>
                <a:cubicBezTo>
                  <a:pt x="4317903" y="472157"/>
                  <a:pt x="4335904" y="462944"/>
                  <a:pt x="4355184" y="458124"/>
                </a:cubicBezTo>
                <a:cubicBezTo>
                  <a:pt x="4412176" y="443876"/>
                  <a:pt x="4380592" y="452796"/>
                  <a:pt x="4449452" y="429843"/>
                </a:cubicBezTo>
                <a:cubicBezTo>
                  <a:pt x="4458879" y="426701"/>
                  <a:pt x="4468845" y="424861"/>
                  <a:pt x="4477732" y="420417"/>
                </a:cubicBezTo>
                <a:cubicBezTo>
                  <a:pt x="4490301" y="414132"/>
                  <a:pt x="4503389" y="408793"/>
                  <a:pt x="4515439" y="401563"/>
                </a:cubicBezTo>
                <a:cubicBezTo>
                  <a:pt x="4534869" y="389905"/>
                  <a:pt x="4550504" y="371022"/>
                  <a:pt x="4572000" y="363856"/>
                </a:cubicBezTo>
                <a:cubicBezTo>
                  <a:pt x="4636642" y="342308"/>
                  <a:pt x="4556414" y="367752"/>
                  <a:pt x="4647414" y="345002"/>
                </a:cubicBezTo>
                <a:cubicBezTo>
                  <a:pt x="4657054" y="342592"/>
                  <a:pt x="4665951" y="337524"/>
                  <a:pt x="4675695" y="335575"/>
                </a:cubicBezTo>
                <a:cubicBezTo>
                  <a:pt x="4713180" y="328078"/>
                  <a:pt x="4788817" y="316722"/>
                  <a:pt x="4788817" y="316722"/>
                </a:cubicBezTo>
                <a:cubicBezTo>
                  <a:pt x="4798244" y="310437"/>
                  <a:pt x="4806964" y="302935"/>
                  <a:pt x="4817097" y="297868"/>
                </a:cubicBezTo>
                <a:cubicBezTo>
                  <a:pt x="4844755" y="284039"/>
                  <a:pt x="4884066" y="283978"/>
                  <a:pt x="4911365" y="279015"/>
                </a:cubicBezTo>
                <a:cubicBezTo>
                  <a:pt x="4924112" y="276697"/>
                  <a:pt x="4936368" y="272129"/>
                  <a:pt x="4949072" y="269588"/>
                </a:cubicBezTo>
                <a:cubicBezTo>
                  <a:pt x="4967815" y="265839"/>
                  <a:pt x="4986779" y="263303"/>
                  <a:pt x="5005633" y="260161"/>
                </a:cubicBezTo>
                <a:cubicBezTo>
                  <a:pt x="5024487" y="253876"/>
                  <a:pt x="5045658" y="252331"/>
                  <a:pt x="5062194" y="241307"/>
                </a:cubicBezTo>
                <a:cubicBezTo>
                  <a:pt x="5071621" y="235023"/>
                  <a:pt x="5079283" y="224221"/>
                  <a:pt x="5090474" y="222454"/>
                </a:cubicBezTo>
                <a:cubicBezTo>
                  <a:pt x="5140232" y="214598"/>
                  <a:pt x="5191027" y="216169"/>
                  <a:pt x="5241303" y="213027"/>
                </a:cubicBezTo>
                <a:cubicBezTo>
                  <a:pt x="5298288" y="198780"/>
                  <a:pt x="5266722" y="207696"/>
                  <a:pt x="5335571" y="184747"/>
                </a:cubicBezTo>
                <a:lnTo>
                  <a:pt x="5363852" y="175320"/>
                </a:lnTo>
                <a:cubicBezTo>
                  <a:pt x="5373279" y="172178"/>
                  <a:pt x="5382388" y="167842"/>
                  <a:pt x="5392132" y="165893"/>
                </a:cubicBezTo>
                <a:cubicBezTo>
                  <a:pt x="5407843" y="162751"/>
                  <a:pt x="5423722" y="160352"/>
                  <a:pt x="5439266" y="156466"/>
                </a:cubicBezTo>
                <a:cubicBezTo>
                  <a:pt x="5448906" y="154056"/>
                  <a:pt x="5457647" y="147900"/>
                  <a:pt x="5467546" y="147039"/>
                </a:cubicBezTo>
                <a:cubicBezTo>
                  <a:pt x="5530234" y="141588"/>
                  <a:pt x="5593237" y="140755"/>
                  <a:pt x="5656083" y="137613"/>
                </a:cubicBezTo>
                <a:cubicBezTo>
                  <a:pt x="5751115" y="105935"/>
                  <a:pt x="5603715" y="154266"/>
                  <a:pt x="5722070" y="118759"/>
                </a:cubicBezTo>
                <a:cubicBezTo>
                  <a:pt x="5741105" y="113048"/>
                  <a:pt x="5758957" y="102715"/>
                  <a:pt x="5778631" y="99905"/>
                </a:cubicBezTo>
                <a:cubicBezTo>
                  <a:pt x="5891383" y="83799"/>
                  <a:pt x="5822449" y="91957"/>
                  <a:pt x="5986021" y="81052"/>
                </a:cubicBezTo>
                <a:cubicBezTo>
                  <a:pt x="5995448" y="77910"/>
                  <a:pt x="6004364" y="71625"/>
                  <a:pt x="6014301" y="71625"/>
                </a:cubicBezTo>
                <a:cubicBezTo>
                  <a:pt x="6105481" y="71625"/>
                  <a:pt x="6196896" y="72541"/>
                  <a:pt x="6287678" y="81052"/>
                </a:cubicBezTo>
                <a:cubicBezTo>
                  <a:pt x="6298958" y="82110"/>
                  <a:pt x="6305825" y="94838"/>
                  <a:pt x="6315959" y="99905"/>
                </a:cubicBezTo>
                <a:cubicBezTo>
                  <a:pt x="6363372" y="123611"/>
                  <a:pt x="6341359" y="87598"/>
                  <a:pt x="6400800" y="147039"/>
                </a:cubicBezTo>
                <a:cubicBezTo>
                  <a:pt x="6419654" y="165893"/>
                  <a:pt x="6433513" y="191676"/>
                  <a:pt x="6457361" y="203600"/>
                </a:cubicBezTo>
                <a:cubicBezTo>
                  <a:pt x="6469930" y="209885"/>
                  <a:pt x="6482152" y="216918"/>
                  <a:pt x="6495068" y="222454"/>
                </a:cubicBezTo>
                <a:cubicBezTo>
                  <a:pt x="6517674" y="232142"/>
                  <a:pt x="6537133" y="234472"/>
                  <a:pt x="6561056" y="241307"/>
                </a:cubicBezTo>
                <a:cubicBezTo>
                  <a:pt x="6570610" y="244037"/>
                  <a:pt x="6579909" y="247592"/>
                  <a:pt x="6589336" y="250734"/>
                </a:cubicBezTo>
                <a:cubicBezTo>
                  <a:pt x="6642755" y="247592"/>
                  <a:pt x="6697229" y="252331"/>
                  <a:pt x="6749592" y="241307"/>
                </a:cubicBezTo>
                <a:cubicBezTo>
                  <a:pt x="6760678" y="238973"/>
                  <a:pt x="6763844" y="223380"/>
                  <a:pt x="6768445" y="213027"/>
                </a:cubicBezTo>
                <a:cubicBezTo>
                  <a:pt x="6776516" y="194866"/>
                  <a:pt x="6787299" y="156466"/>
                  <a:pt x="6787299" y="156466"/>
                </a:cubicBezTo>
                <a:cubicBezTo>
                  <a:pt x="6784157" y="131328"/>
                  <a:pt x="6790175" y="103198"/>
                  <a:pt x="6777872" y="81052"/>
                </a:cubicBezTo>
                <a:cubicBezTo>
                  <a:pt x="6771580" y="69727"/>
                  <a:pt x="6752574" y="75348"/>
                  <a:pt x="6740165" y="71625"/>
                </a:cubicBezTo>
                <a:cubicBezTo>
                  <a:pt x="6646801" y="43615"/>
                  <a:pt x="6721164" y="59030"/>
                  <a:pt x="6627043" y="43345"/>
                </a:cubicBezTo>
                <a:cubicBezTo>
                  <a:pt x="6576767" y="46487"/>
                  <a:pt x="6526588" y="52771"/>
                  <a:pt x="6476214" y="52771"/>
                </a:cubicBezTo>
                <a:cubicBezTo>
                  <a:pt x="6444635" y="52771"/>
                  <a:pt x="6413158" y="48147"/>
                  <a:pt x="6381946" y="43345"/>
                </a:cubicBezTo>
                <a:cubicBezTo>
                  <a:pt x="6372125" y="41834"/>
                  <a:pt x="6363503" y="35323"/>
                  <a:pt x="6353666" y="33918"/>
                </a:cubicBezTo>
                <a:cubicBezTo>
                  <a:pt x="6319307" y="29010"/>
                  <a:pt x="6284536" y="27633"/>
                  <a:pt x="6249971" y="24491"/>
                </a:cubicBezTo>
                <a:cubicBezTo>
                  <a:pt x="6124782" y="-17239"/>
                  <a:pt x="6213265" y="4774"/>
                  <a:pt x="5976594" y="15064"/>
                </a:cubicBezTo>
                <a:cubicBezTo>
                  <a:pt x="5908039" y="32203"/>
                  <a:pt x="5934683" y="27694"/>
                  <a:pt x="5825765" y="33918"/>
                </a:cubicBezTo>
                <a:cubicBezTo>
                  <a:pt x="5753543" y="38045"/>
                  <a:pt x="5681221" y="40203"/>
                  <a:pt x="5608949" y="43345"/>
                </a:cubicBezTo>
                <a:cubicBezTo>
                  <a:pt x="5590095" y="49629"/>
                  <a:pt x="5571668" y="57378"/>
                  <a:pt x="5552388" y="62198"/>
                </a:cubicBezTo>
                <a:cubicBezTo>
                  <a:pt x="5539819" y="65340"/>
                  <a:pt x="5527090" y="67902"/>
                  <a:pt x="5514680" y="71625"/>
                </a:cubicBezTo>
                <a:cubicBezTo>
                  <a:pt x="5495645" y="77336"/>
                  <a:pt x="5476973" y="84195"/>
                  <a:pt x="5458120" y="90479"/>
                </a:cubicBezTo>
                <a:lnTo>
                  <a:pt x="5429839" y="99905"/>
                </a:lnTo>
                <a:cubicBezTo>
                  <a:pt x="5407421" y="107377"/>
                  <a:pt x="5387530" y="114813"/>
                  <a:pt x="5363852" y="118759"/>
                </a:cubicBezTo>
                <a:cubicBezTo>
                  <a:pt x="5320018" y="126065"/>
                  <a:pt x="5274988" y="126836"/>
                  <a:pt x="5231876" y="137613"/>
                </a:cubicBezTo>
                <a:cubicBezTo>
                  <a:pt x="5219307" y="140755"/>
                  <a:pt x="5207011" y="145327"/>
                  <a:pt x="5194169" y="147039"/>
                </a:cubicBezTo>
                <a:cubicBezTo>
                  <a:pt x="5159766" y="151626"/>
                  <a:pt x="5125039" y="153324"/>
                  <a:pt x="5090474" y="156466"/>
                </a:cubicBezTo>
                <a:cubicBezTo>
                  <a:pt x="4991227" y="189549"/>
                  <a:pt x="5077411" y="164929"/>
                  <a:pt x="4958499" y="184747"/>
                </a:cubicBezTo>
                <a:cubicBezTo>
                  <a:pt x="4945719" y="186877"/>
                  <a:pt x="4933439" y="191363"/>
                  <a:pt x="4920792" y="194173"/>
                </a:cubicBezTo>
                <a:cubicBezTo>
                  <a:pt x="4905151" y="197649"/>
                  <a:pt x="4889299" y="200124"/>
                  <a:pt x="4873658" y="203600"/>
                </a:cubicBezTo>
                <a:cubicBezTo>
                  <a:pt x="4861011" y="206411"/>
                  <a:pt x="4848731" y="210897"/>
                  <a:pt x="4835951" y="213027"/>
                </a:cubicBezTo>
                <a:cubicBezTo>
                  <a:pt x="4810962" y="217192"/>
                  <a:pt x="4785674" y="219312"/>
                  <a:pt x="4760536" y="222454"/>
                </a:cubicBezTo>
                <a:cubicBezTo>
                  <a:pt x="4741682" y="228738"/>
                  <a:pt x="4720511" y="230283"/>
                  <a:pt x="4703975" y="241307"/>
                </a:cubicBezTo>
                <a:cubicBezTo>
                  <a:pt x="4680140" y="257197"/>
                  <a:pt x="4675293" y="264012"/>
                  <a:pt x="4647414" y="269588"/>
                </a:cubicBezTo>
                <a:cubicBezTo>
                  <a:pt x="4625627" y="273946"/>
                  <a:pt x="4603215" y="274658"/>
                  <a:pt x="4581427" y="279015"/>
                </a:cubicBezTo>
                <a:cubicBezTo>
                  <a:pt x="4556018" y="284097"/>
                  <a:pt x="4531150" y="291584"/>
                  <a:pt x="4506012" y="297868"/>
                </a:cubicBezTo>
                <a:cubicBezTo>
                  <a:pt x="4493443" y="301010"/>
                  <a:pt x="4480596" y="303198"/>
                  <a:pt x="4468305" y="307295"/>
                </a:cubicBezTo>
                <a:cubicBezTo>
                  <a:pt x="4449451" y="313580"/>
                  <a:pt x="4428280" y="315125"/>
                  <a:pt x="4411744" y="326149"/>
                </a:cubicBezTo>
                <a:cubicBezTo>
                  <a:pt x="4402317" y="332433"/>
                  <a:pt x="4393817" y="340401"/>
                  <a:pt x="4383464" y="345002"/>
                </a:cubicBezTo>
                <a:cubicBezTo>
                  <a:pt x="4334427" y="366796"/>
                  <a:pt x="4314598" y="365614"/>
                  <a:pt x="4260916" y="373283"/>
                </a:cubicBezTo>
                <a:cubicBezTo>
                  <a:pt x="4240775" y="379996"/>
                  <a:pt x="4215636" y="389178"/>
                  <a:pt x="4194928" y="392136"/>
                </a:cubicBezTo>
                <a:cubicBezTo>
                  <a:pt x="4163666" y="396602"/>
                  <a:pt x="4132083" y="398421"/>
                  <a:pt x="4100660" y="401563"/>
                </a:cubicBezTo>
                <a:cubicBezTo>
                  <a:pt x="4081806" y="407848"/>
                  <a:pt x="4060635" y="409393"/>
                  <a:pt x="4044099" y="420417"/>
                </a:cubicBezTo>
                <a:cubicBezTo>
                  <a:pt x="4007551" y="444782"/>
                  <a:pt x="4026567" y="435687"/>
                  <a:pt x="3987538" y="448697"/>
                </a:cubicBezTo>
                <a:cubicBezTo>
                  <a:pt x="3942722" y="478576"/>
                  <a:pt x="3970008" y="463967"/>
                  <a:pt x="3902697" y="486404"/>
                </a:cubicBezTo>
                <a:cubicBezTo>
                  <a:pt x="3902695" y="486405"/>
                  <a:pt x="3846138" y="505258"/>
                  <a:pt x="3846136" y="505258"/>
                </a:cubicBezTo>
                <a:lnTo>
                  <a:pt x="3714161" y="514685"/>
                </a:lnTo>
                <a:cubicBezTo>
                  <a:pt x="3691843" y="522124"/>
                  <a:pt x="3661500" y="533538"/>
                  <a:pt x="3638746" y="533538"/>
                </a:cubicBezTo>
                <a:cubicBezTo>
                  <a:pt x="3613412" y="533538"/>
                  <a:pt x="3588470" y="527254"/>
                  <a:pt x="3563332" y="524112"/>
                </a:cubicBezTo>
                <a:cubicBezTo>
                  <a:pt x="3550763" y="520970"/>
                  <a:pt x="3538034" y="518408"/>
                  <a:pt x="3525625" y="514685"/>
                </a:cubicBezTo>
                <a:cubicBezTo>
                  <a:pt x="3506590" y="508974"/>
                  <a:pt x="3488344" y="500651"/>
                  <a:pt x="3469064" y="495831"/>
                </a:cubicBezTo>
                <a:cubicBezTo>
                  <a:pt x="3443926" y="489546"/>
                  <a:pt x="3418232" y="485171"/>
                  <a:pt x="3393650" y="476977"/>
                </a:cubicBezTo>
                <a:cubicBezTo>
                  <a:pt x="3374796" y="470693"/>
                  <a:pt x="3356864" y="460102"/>
                  <a:pt x="3337089" y="458124"/>
                </a:cubicBezTo>
                <a:cubicBezTo>
                  <a:pt x="3220712" y="446486"/>
                  <a:pt x="3274083" y="453163"/>
                  <a:pt x="3176833" y="439270"/>
                </a:cubicBezTo>
                <a:cubicBezTo>
                  <a:pt x="3167406" y="436128"/>
                  <a:pt x="3158193" y="432253"/>
                  <a:pt x="3148553" y="429843"/>
                </a:cubicBezTo>
                <a:cubicBezTo>
                  <a:pt x="3133009" y="425957"/>
                  <a:pt x="3117223" y="423051"/>
                  <a:pt x="3101419" y="420417"/>
                </a:cubicBezTo>
                <a:cubicBezTo>
                  <a:pt x="3038894" y="409996"/>
                  <a:pt x="3008187" y="408266"/>
                  <a:pt x="2941163" y="401563"/>
                </a:cubicBezTo>
                <a:cubicBezTo>
                  <a:pt x="2854678" y="372734"/>
                  <a:pt x="2893110" y="381764"/>
                  <a:pt x="2714920" y="401563"/>
                </a:cubicBezTo>
                <a:cubicBezTo>
                  <a:pt x="2695168" y="403758"/>
                  <a:pt x="2674895" y="409394"/>
                  <a:pt x="2658359" y="420417"/>
                </a:cubicBezTo>
                <a:cubicBezTo>
                  <a:pt x="2648932" y="426701"/>
                  <a:pt x="2641235" y="437301"/>
                  <a:pt x="2630078" y="439270"/>
                </a:cubicBezTo>
                <a:cubicBezTo>
                  <a:pt x="2586645" y="446934"/>
                  <a:pt x="2542095" y="445555"/>
                  <a:pt x="2498103" y="448697"/>
                </a:cubicBezTo>
                <a:lnTo>
                  <a:pt x="2441542" y="467551"/>
                </a:lnTo>
                <a:lnTo>
                  <a:pt x="2413262" y="476977"/>
                </a:lnTo>
                <a:cubicBezTo>
                  <a:pt x="2364532" y="550073"/>
                  <a:pt x="2382720" y="512042"/>
                  <a:pt x="2356701" y="590099"/>
                </a:cubicBezTo>
                <a:lnTo>
                  <a:pt x="2347274" y="618380"/>
                </a:lnTo>
                <a:cubicBezTo>
                  <a:pt x="2344132" y="659229"/>
                  <a:pt x="2344237" y="700459"/>
                  <a:pt x="2337847" y="740928"/>
                </a:cubicBezTo>
                <a:cubicBezTo>
                  <a:pt x="2334748" y="760558"/>
                  <a:pt x="2334893" y="785565"/>
                  <a:pt x="2318994" y="797489"/>
                </a:cubicBezTo>
                <a:lnTo>
                  <a:pt x="2281287" y="825769"/>
                </a:lnTo>
                <a:cubicBezTo>
                  <a:pt x="2278145" y="835196"/>
                  <a:pt x="2274590" y="844495"/>
                  <a:pt x="2271860" y="854050"/>
                </a:cubicBezTo>
                <a:cubicBezTo>
                  <a:pt x="2268301" y="866507"/>
                  <a:pt x="2267537" y="879849"/>
                  <a:pt x="2262433" y="891757"/>
                </a:cubicBezTo>
                <a:cubicBezTo>
                  <a:pt x="2257970" y="902170"/>
                  <a:pt x="2249864" y="910610"/>
                  <a:pt x="2243579" y="920037"/>
                </a:cubicBezTo>
                <a:cubicBezTo>
                  <a:pt x="2246721" y="942033"/>
                  <a:pt x="2248010" y="964375"/>
                  <a:pt x="2253006" y="986025"/>
                </a:cubicBezTo>
                <a:cubicBezTo>
                  <a:pt x="2257475" y="1005390"/>
                  <a:pt x="2271860" y="1042586"/>
                  <a:pt x="2271860" y="1042586"/>
                </a:cubicBezTo>
                <a:cubicBezTo>
                  <a:pt x="2268718" y="1052013"/>
                  <a:pt x="2269459" y="1063840"/>
                  <a:pt x="2262433" y="1070866"/>
                </a:cubicBezTo>
                <a:cubicBezTo>
                  <a:pt x="2246410" y="1086888"/>
                  <a:pt x="2205872" y="1108573"/>
                  <a:pt x="2205872" y="1108573"/>
                </a:cubicBezTo>
                <a:cubicBezTo>
                  <a:pt x="2199588" y="1118000"/>
                  <a:pt x="2196627" y="1130849"/>
                  <a:pt x="2187019" y="1136854"/>
                </a:cubicBezTo>
                <a:cubicBezTo>
                  <a:pt x="2170166" y="1147387"/>
                  <a:pt x="2130458" y="1155707"/>
                  <a:pt x="2130458" y="1155707"/>
                </a:cubicBezTo>
                <a:cubicBezTo>
                  <a:pt x="2080182" y="1152565"/>
                  <a:pt x="2029727" y="1151554"/>
                  <a:pt x="1979629" y="1146281"/>
                </a:cubicBezTo>
                <a:cubicBezTo>
                  <a:pt x="1969747" y="1145241"/>
                  <a:pt x="1961049" y="1139010"/>
                  <a:pt x="1951349" y="1136854"/>
                </a:cubicBezTo>
                <a:cubicBezTo>
                  <a:pt x="1927806" y="1131622"/>
                  <a:pt x="1849849" y="1121007"/>
                  <a:pt x="1828800" y="1118000"/>
                </a:cubicBezTo>
                <a:cubicBezTo>
                  <a:pt x="1731390" y="1121142"/>
                  <a:pt x="1633862" y="1121704"/>
                  <a:pt x="1536569" y="1127427"/>
                </a:cubicBezTo>
                <a:cubicBezTo>
                  <a:pt x="1526650" y="1128011"/>
                  <a:pt x="1518226" y="1136854"/>
                  <a:pt x="1508289" y="1136854"/>
                </a:cubicBezTo>
                <a:cubicBezTo>
                  <a:pt x="1467319" y="1136854"/>
                  <a:pt x="1426590" y="1130569"/>
                  <a:pt x="1385740" y="1127427"/>
                </a:cubicBezTo>
                <a:cubicBezTo>
                  <a:pt x="1357460" y="1130569"/>
                  <a:pt x="1328801" y="1131274"/>
                  <a:pt x="1300899" y="1136854"/>
                </a:cubicBezTo>
                <a:cubicBezTo>
                  <a:pt x="1281411" y="1140751"/>
                  <a:pt x="1263192" y="1149423"/>
                  <a:pt x="1244338" y="1155707"/>
                </a:cubicBezTo>
                <a:cubicBezTo>
                  <a:pt x="1216847" y="1164871"/>
                  <a:pt x="1204976" y="1167347"/>
                  <a:pt x="1178351" y="1183988"/>
                </a:cubicBezTo>
                <a:cubicBezTo>
                  <a:pt x="1165028" y="1192315"/>
                  <a:pt x="1154284" y="1204473"/>
                  <a:pt x="1140643" y="1212268"/>
                </a:cubicBezTo>
                <a:cubicBezTo>
                  <a:pt x="1132016" y="1217198"/>
                  <a:pt x="1121251" y="1217251"/>
                  <a:pt x="1112363" y="1221695"/>
                </a:cubicBezTo>
                <a:cubicBezTo>
                  <a:pt x="1102230" y="1226762"/>
                  <a:pt x="1094436" y="1235948"/>
                  <a:pt x="1084083" y="1240549"/>
                </a:cubicBezTo>
                <a:cubicBezTo>
                  <a:pt x="1065922" y="1248620"/>
                  <a:pt x="1027522" y="1259402"/>
                  <a:pt x="1027522" y="1259402"/>
                </a:cubicBezTo>
                <a:cubicBezTo>
                  <a:pt x="937300" y="1349624"/>
                  <a:pt x="1052818" y="1242538"/>
                  <a:pt x="970961" y="1297109"/>
                </a:cubicBezTo>
                <a:cubicBezTo>
                  <a:pt x="959868" y="1304504"/>
                  <a:pt x="953203" y="1317205"/>
                  <a:pt x="942680" y="1325390"/>
                </a:cubicBezTo>
                <a:cubicBezTo>
                  <a:pt x="924794" y="1339301"/>
                  <a:pt x="904973" y="1350528"/>
                  <a:pt x="886120" y="1363097"/>
                </a:cubicBezTo>
                <a:cubicBezTo>
                  <a:pt x="866686" y="1376053"/>
                  <a:pt x="853578" y="1388375"/>
                  <a:pt x="829559" y="1391377"/>
                </a:cubicBezTo>
                <a:cubicBezTo>
                  <a:pt x="788905" y="1396459"/>
                  <a:pt x="747860" y="1397662"/>
                  <a:pt x="707010" y="1400804"/>
                </a:cubicBezTo>
                <a:cubicBezTo>
                  <a:pt x="619027" y="1422800"/>
                  <a:pt x="656734" y="1425943"/>
                  <a:pt x="593889" y="1410231"/>
                </a:cubicBezTo>
                <a:cubicBezTo>
                  <a:pt x="584462" y="1400804"/>
                  <a:pt x="576456" y="1389700"/>
                  <a:pt x="565608" y="1381951"/>
                </a:cubicBezTo>
                <a:cubicBezTo>
                  <a:pt x="554173" y="1373783"/>
                  <a:pt x="539951" y="1370327"/>
                  <a:pt x="527901" y="1363097"/>
                </a:cubicBezTo>
                <a:cubicBezTo>
                  <a:pt x="508471" y="1351439"/>
                  <a:pt x="490194" y="1337959"/>
                  <a:pt x="471340" y="1325390"/>
                </a:cubicBezTo>
                <a:cubicBezTo>
                  <a:pt x="461913" y="1319105"/>
                  <a:pt x="453808" y="1310119"/>
                  <a:pt x="443060" y="1306536"/>
                </a:cubicBezTo>
                <a:lnTo>
                  <a:pt x="386499" y="1287683"/>
                </a:lnTo>
                <a:cubicBezTo>
                  <a:pt x="377072" y="1278256"/>
                  <a:pt x="366754" y="1269644"/>
                  <a:pt x="358219" y="1259402"/>
                </a:cubicBezTo>
                <a:cubicBezTo>
                  <a:pt x="350966" y="1250698"/>
                  <a:pt x="349498" y="1236189"/>
                  <a:pt x="339365" y="1231122"/>
                </a:cubicBezTo>
                <a:cubicBezTo>
                  <a:pt x="322269" y="1222574"/>
                  <a:pt x="301658" y="1224837"/>
                  <a:pt x="282804" y="1221695"/>
                </a:cubicBezTo>
                <a:cubicBezTo>
                  <a:pt x="245097" y="1224837"/>
                  <a:pt x="205579" y="1219157"/>
                  <a:pt x="169683" y="1231122"/>
                </a:cubicBezTo>
                <a:cubicBezTo>
                  <a:pt x="154778" y="1236090"/>
                  <a:pt x="151627" y="1256900"/>
                  <a:pt x="141402" y="1268829"/>
                </a:cubicBezTo>
                <a:cubicBezTo>
                  <a:pt x="120910" y="1292736"/>
                  <a:pt x="107090" y="1296541"/>
                  <a:pt x="94268" y="1325390"/>
                </a:cubicBezTo>
                <a:cubicBezTo>
                  <a:pt x="86197" y="1343551"/>
                  <a:pt x="80234" y="1362671"/>
                  <a:pt x="75414" y="1381951"/>
                </a:cubicBezTo>
                <a:cubicBezTo>
                  <a:pt x="72393" y="1394037"/>
                  <a:pt x="63325" y="1434411"/>
                  <a:pt x="56561" y="1447938"/>
                </a:cubicBezTo>
                <a:cubicBezTo>
                  <a:pt x="51494" y="1458072"/>
                  <a:pt x="43992" y="1466792"/>
                  <a:pt x="37707" y="1476219"/>
                </a:cubicBezTo>
                <a:cubicBezTo>
                  <a:pt x="34565" y="1488788"/>
                  <a:pt x="30410" y="1501146"/>
                  <a:pt x="28280" y="1513926"/>
                </a:cubicBezTo>
                <a:cubicBezTo>
                  <a:pt x="23405" y="1543175"/>
                  <a:pt x="24597" y="1587282"/>
                  <a:pt x="9427" y="1617621"/>
                </a:cubicBezTo>
                <a:cubicBezTo>
                  <a:pt x="7440" y="1621596"/>
                  <a:pt x="3142" y="1623906"/>
                  <a:pt x="0" y="162704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A9AC1539-85BD-4BA9-A469-FF88346B627F}"/>
              </a:ext>
            </a:extLst>
          </p:cNvPr>
          <p:cNvSpPr txBox="1"/>
          <p:nvPr/>
        </p:nvSpPr>
        <p:spPr>
          <a:xfrm>
            <a:off x="5043339" y="94268"/>
            <a:ext cx="4967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DM längdskidor 2023, torsdag 2/2 och söndag 5/2.</a:t>
            </a:r>
          </a:p>
          <a:p>
            <a:r>
              <a:rPr lang="sv-SE" dirty="0"/>
              <a:t>Blått = Tävlingsspår, avstängt för allmänheten.</a:t>
            </a:r>
          </a:p>
          <a:p>
            <a:r>
              <a:rPr lang="sv-SE" dirty="0"/>
              <a:t>Rött = Spår för allmänheten, slinga på ca 3,2km.</a:t>
            </a:r>
          </a:p>
          <a:p>
            <a:r>
              <a:rPr lang="sv-SE" dirty="0"/>
              <a:t>Rosa = Anslutning till start för allmänheten.</a:t>
            </a:r>
          </a:p>
        </p:txBody>
      </p:sp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8509F659-A6D1-4D64-9EFC-554D20F7D7B2}"/>
              </a:ext>
            </a:extLst>
          </p:cNvPr>
          <p:cNvSpPr/>
          <p:nvPr/>
        </p:nvSpPr>
        <p:spPr>
          <a:xfrm>
            <a:off x="754144" y="2620652"/>
            <a:ext cx="1206631" cy="829558"/>
          </a:xfrm>
          <a:custGeom>
            <a:avLst/>
            <a:gdLst>
              <a:gd name="connsiteX0" fmla="*/ 1206631 w 1206631"/>
              <a:gd name="connsiteY0" fmla="*/ 593888 h 829558"/>
              <a:gd name="connsiteX1" fmla="*/ 1168924 w 1206631"/>
              <a:gd name="connsiteY1" fmla="*/ 546754 h 829558"/>
              <a:gd name="connsiteX2" fmla="*/ 1112363 w 1206631"/>
              <a:gd name="connsiteY2" fmla="*/ 527901 h 829558"/>
              <a:gd name="connsiteX3" fmla="*/ 1074656 w 1206631"/>
              <a:gd name="connsiteY3" fmla="*/ 471340 h 829558"/>
              <a:gd name="connsiteX4" fmla="*/ 1055802 w 1206631"/>
              <a:gd name="connsiteY4" fmla="*/ 443059 h 829558"/>
              <a:gd name="connsiteX5" fmla="*/ 1027522 w 1206631"/>
              <a:gd name="connsiteY5" fmla="*/ 424206 h 829558"/>
              <a:gd name="connsiteX6" fmla="*/ 970961 w 1206631"/>
              <a:gd name="connsiteY6" fmla="*/ 367645 h 829558"/>
              <a:gd name="connsiteX7" fmla="*/ 886120 w 1206631"/>
              <a:gd name="connsiteY7" fmla="*/ 320511 h 829558"/>
              <a:gd name="connsiteX8" fmla="*/ 857840 w 1206631"/>
              <a:gd name="connsiteY8" fmla="*/ 301657 h 829558"/>
              <a:gd name="connsiteX9" fmla="*/ 829559 w 1206631"/>
              <a:gd name="connsiteY9" fmla="*/ 273377 h 829558"/>
              <a:gd name="connsiteX10" fmla="*/ 810705 w 1206631"/>
              <a:gd name="connsiteY10" fmla="*/ 245096 h 829558"/>
              <a:gd name="connsiteX11" fmla="*/ 782425 w 1206631"/>
              <a:gd name="connsiteY11" fmla="*/ 226243 h 829558"/>
              <a:gd name="connsiteX12" fmla="*/ 754145 w 1206631"/>
              <a:gd name="connsiteY12" fmla="*/ 197962 h 829558"/>
              <a:gd name="connsiteX13" fmla="*/ 725864 w 1206631"/>
              <a:gd name="connsiteY13" fmla="*/ 188536 h 829558"/>
              <a:gd name="connsiteX14" fmla="*/ 659877 w 1206631"/>
              <a:gd name="connsiteY14" fmla="*/ 150828 h 829558"/>
              <a:gd name="connsiteX15" fmla="*/ 641023 w 1206631"/>
              <a:gd name="connsiteY15" fmla="*/ 122548 h 829558"/>
              <a:gd name="connsiteX16" fmla="*/ 584462 w 1206631"/>
              <a:gd name="connsiteY16" fmla="*/ 84841 h 829558"/>
              <a:gd name="connsiteX17" fmla="*/ 527901 w 1206631"/>
              <a:gd name="connsiteY17" fmla="*/ 65987 h 829558"/>
              <a:gd name="connsiteX18" fmla="*/ 471341 w 1206631"/>
              <a:gd name="connsiteY18" fmla="*/ 37707 h 829558"/>
              <a:gd name="connsiteX19" fmla="*/ 443060 w 1206631"/>
              <a:gd name="connsiteY19" fmla="*/ 18853 h 829558"/>
              <a:gd name="connsiteX20" fmla="*/ 386499 w 1206631"/>
              <a:gd name="connsiteY20" fmla="*/ 0 h 829558"/>
              <a:gd name="connsiteX21" fmla="*/ 207390 w 1206631"/>
              <a:gd name="connsiteY21" fmla="*/ 9426 h 829558"/>
              <a:gd name="connsiteX22" fmla="*/ 169683 w 1206631"/>
              <a:gd name="connsiteY22" fmla="*/ 18853 h 829558"/>
              <a:gd name="connsiteX23" fmla="*/ 122549 w 1206631"/>
              <a:gd name="connsiteY23" fmla="*/ 28280 h 829558"/>
              <a:gd name="connsiteX24" fmla="*/ 94268 w 1206631"/>
              <a:gd name="connsiteY24" fmla="*/ 56560 h 829558"/>
              <a:gd name="connsiteX25" fmla="*/ 65988 w 1206631"/>
              <a:gd name="connsiteY25" fmla="*/ 75414 h 829558"/>
              <a:gd name="connsiteX26" fmla="*/ 47134 w 1206631"/>
              <a:gd name="connsiteY26" fmla="*/ 103694 h 829558"/>
              <a:gd name="connsiteX27" fmla="*/ 28281 w 1206631"/>
              <a:gd name="connsiteY27" fmla="*/ 169682 h 829558"/>
              <a:gd name="connsiteX28" fmla="*/ 9427 w 1206631"/>
              <a:gd name="connsiteY28" fmla="*/ 226243 h 829558"/>
              <a:gd name="connsiteX29" fmla="*/ 0 w 1206631"/>
              <a:gd name="connsiteY29" fmla="*/ 254523 h 829558"/>
              <a:gd name="connsiteX30" fmla="*/ 9427 w 1206631"/>
              <a:gd name="connsiteY30" fmla="*/ 358218 h 829558"/>
              <a:gd name="connsiteX31" fmla="*/ 28281 w 1206631"/>
              <a:gd name="connsiteY31" fmla="*/ 414779 h 829558"/>
              <a:gd name="connsiteX32" fmla="*/ 37708 w 1206631"/>
              <a:gd name="connsiteY32" fmla="*/ 443059 h 829558"/>
              <a:gd name="connsiteX33" fmla="*/ 56561 w 1206631"/>
              <a:gd name="connsiteY33" fmla="*/ 546754 h 829558"/>
              <a:gd name="connsiteX34" fmla="*/ 75415 w 1206631"/>
              <a:gd name="connsiteY34" fmla="*/ 575035 h 829558"/>
              <a:gd name="connsiteX35" fmla="*/ 84842 w 1206631"/>
              <a:gd name="connsiteY35" fmla="*/ 603315 h 829558"/>
              <a:gd name="connsiteX36" fmla="*/ 122549 w 1206631"/>
              <a:gd name="connsiteY36" fmla="*/ 659876 h 829558"/>
              <a:gd name="connsiteX37" fmla="*/ 141402 w 1206631"/>
              <a:gd name="connsiteY37" fmla="*/ 688156 h 829558"/>
              <a:gd name="connsiteX38" fmla="*/ 169683 w 1206631"/>
              <a:gd name="connsiteY38" fmla="*/ 782424 h 829558"/>
              <a:gd name="connsiteX39" fmla="*/ 207390 w 1206631"/>
              <a:gd name="connsiteY39" fmla="*/ 829558 h 82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6631" h="829558">
                <a:moveTo>
                  <a:pt x="1206631" y="593888"/>
                </a:moveTo>
                <a:cubicBezTo>
                  <a:pt x="1194062" y="578177"/>
                  <a:pt x="1185407" y="558292"/>
                  <a:pt x="1168924" y="546754"/>
                </a:cubicBezTo>
                <a:cubicBezTo>
                  <a:pt x="1152643" y="535357"/>
                  <a:pt x="1112363" y="527901"/>
                  <a:pt x="1112363" y="527901"/>
                </a:cubicBezTo>
                <a:lnTo>
                  <a:pt x="1074656" y="471340"/>
                </a:lnTo>
                <a:cubicBezTo>
                  <a:pt x="1068371" y="461913"/>
                  <a:pt x="1065229" y="449344"/>
                  <a:pt x="1055802" y="443059"/>
                </a:cubicBezTo>
                <a:cubicBezTo>
                  <a:pt x="1046375" y="436775"/>
                  <a:pt x="1035990" y="431733"/>
                  <a:pt x="1027522" y="424206"/>
                </a:cubicBezTo>
                <a:cubicBezTo>
                  <a:pt x="1007594" y="406492"/>
                  <a:pt x="996256" y="376077"/>
                  <a:pt x="970961" y="367645"/>
                </a:cubicBezTo>
                <a:cubicBezTo>
                  <a:pt x="921185" y="351053"/>
                  <a:pt x="950947" y="363729"/>
                  <a:pt x="886120" y="320511"/>
                </a:cubicBezTo>
                <a:cubicBezTo>
                  <a:pt x="876693" y="314226"/>
                  <a:pt x="865851" y="309668"/>
                  <a:pt x="857840" y="301657"/>
                </a:cubicBezTo>
                <a:cubicBezTo>
                  <a:pt x="848413" y="292230"/>
                  <a:pt x="838094" y="283619"/>
                  <a:pt x="829559" y="273377"/>
                </a:cubicBezTo>
                <a:cubicBezTo>
                  <a:pt x="822306" y="264673"/>
                  <a:pt x="818716" y="253107"/>
                  <a:pt x="810705" y="245096"/>
                </a:cubicBezTo>
                <a:cubicBezTo>
                  <a:pt x="802694" y="237085"/>
                  <a:pt x="791128" y="233496"/>
                  <a:pt x="782425" y="226243"/>
                </a:cubicBezTo>
                <a:cubicBezTo>
                  <a:pt x="772183" y="217708"/>
                  <a:pt x="765238" y="205357"/>
                  <a:pt x="754145" y="197962"/>
                </a:cubicBezTo>
                <a:cubicBezTo>
                  <a:pt x="745877" y="192450"/>
                  <a:pt x="734997" y="192450"/>
                  <a:pt x="725864" y="188536"/>
                </a:cubicBezTo>
                <a:cubicBezTo>
                  <a:pt x="692378" y="174185"/>
                  <a:pt x="688276" y="169762"/>
                  <a:pt x="659877" y="150828"/>
                </a:cubicBezTo>
                <a:cubicBezTo>
                  <a:pt x="653592" y="141401"/>
                  <a:pt x="649549" y="130008"/>
                  <a:pt x="641023" y="122548"/>
                </a:cubicBezTo>
                <a:cubicBezTo>
                  <a:pt x="623970" y="107627"/>
                  <a:pt x="605958" y="92007"/>
                  <a:pt x="584462" y="84841"/>
                </a:cubicBezTo>
                <a:cubicBezTo>
                  <a:pt x="565608" y="78556"/>
                  <a:pt x="544437" y="77011"/>
                  <a:pt x="527901" y="65987"/>
                </a:cubicBezTo>
                <a:cubicBezTo>
                  <a:pt x="446850" y="11954"/>
                  <a:pt x="549401" y="76738"/>
                  <a:pt x="471341" y="37707"/>
                </a:cubicBezTo>
                <a:cubicBezTo>
                  <a:pt x="461207" y="32640"/>
                  <a:pt x="453413" y="23454"/>
                  <a:pt x="443060" y="18853"/>
                </a:cubicBezTo>
                <a:cubicBezTo>
                  <a:pt x="424899" y="10782"/>
                  <a:pt x="386499" y="0"/>
                  <a:pt x="386499" y="0"/>
                </a:cubicBezTo>
                <a:cubicBezTo>
                  <a:pt x="326796" y="3142"/>
                  <a:pt x="266951" y="4247"/>
                  <a:pt x="207390" y="9426"/>
                </a:cubicBezTo>
                <a:cubicBezTo>
                  <a:pt x="194483" y="10548"/>
                  <a:pt x="182330" y="16042"/>
                  <a:pt x="169683" y="18853"/>
                </a:cubicBezTo>
                <a:cubicBezTo>
                  <a:pt x="154042" y="22329"/>
                  <a:pt x="138260" y="25138"/>
                  <a:pt x="122549" y="28280"/>
                </a:cubicBezTo>
                <a:cubicBezTo>
                  <a:pt x="113122" y="37707"/>
                  <a:pt x="104510" y="48025"/>
                  <a:pt x="94268" y="56560"/>
                </a:cubicBezTo>
                <a:cubicBezTo>
                  <a:pt x="85564" y="63813"/>
                  <a:pt x="73999" y="67403"/>
                  <a:pt x="65988" y="75414"/>
                </a:cubicBezTo>
                <a:cubicBezTo>
                  <a:pt x="57977" y="83425"/>
                  <a:pt x="53419" y="94267"/>
                  <a:pt x="47134" y="103694"/>
                </a:cubicBezTo>
                <a:cubicBezTo>
                  <a:pt x="15434" y="198805"/>
                  <a:pt x="63819" y="51226"/>
                  <a:pt x="28281" y="169682"/>
                </a:cubicBezTo>
                <a:cubicBezTo>
                  <a:pt x="22570" y="188717"/>
                  <a:pt x="15712" y="207389"/>
                  <a:pt x="9427" y="226243"/>
                </a:cubicBezTo>
                <a:lnTo>
                  <a:pt x="0" y="254523"/>
                </a:lnTo>
                <a:cubicBezTo>
                  <a:pt x="3142" y="289088"/>
                  <a:pt x="3395" y="324039"/>
                  <a:pt x="9427" y="358218"/>
                </a:cubicBezTo>
                <a:cubicBezTo>
                  <a:pt x="12881" y="377789"/>
                  <a:pt x="21996" y="395925"/>
                  <a:pt x="28281" y="414779"/>
                </a:cubicBezTo>
                <a:lnTo>
                  <a:pt x="37708" y="443059"/>
                </a:lnTo>
                <a:cubicBezTo>
                  <a:pt x="38768" y="449418"/>
                  <a:pt x="52606" y="536209"/>
                  <a:pt x="56561" y="546754"/>
                </a:cubicBezTo>
                <a:cubicBezTo>
                  <a:pt x="60539" y="557362"/>
                  <a:pt x="70348" y="564901"/>
                  <a:pt x="75415" y="575035"/>
                </a:cubicBezTo>
                <a:cubicBezTo>
                  <a:pt x="79859" y="583923"/>
                  <a:pt x="80016" y="594629"/>
                  <a:pt x="84842" y="603315"/>
                </a:cubicBezTo>
                <a:cubicBezTo>
                  <a:pt x="95846" y="623123"/>
                  <a:pt x="109980" y="641022"/>
                  <a:pt x="122549" y="659876"/>
                </a:cubicBezTo>
                <a:lnTo>
                  <a:pt x="141402" y="688156"/>
                </a:lnTo>
                <a:cubicBezTo>
                  <a:pt x="146672" y="709235"/>
                  <a:pt x="160502" y="768652"/>
                  <a:pt x="169683" y="782424"/>
                </a:cubicBezTo>
                <a:cubicBezTo>
                  <a:pt x="193466" y="818100"/>
                  <a:pt x="180525" y="802694"/>
                  <a:pt x="207390" y="829558"/>
                </a:cubicBezTo>
              </a:path>
            </a:pathLst>
          </a:custGeom>
          <a:noFill/>
          <a:ln w="38100">
            <a:solidFill>
              <a:srgbClr val="E37D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ratbubbla: oval 14">
            <a:extLst>
              <a:ext uri="{FF2B5EF4-FFF2-40B4-BE49-F238E27FC236}">
                <a16:creationId xmlns:a16="http://schemas.microsoft.com/office/drawing/2014/main" id="{FABCFCB8-35C3-4D60-A435-E1EDFB11BAEE}"/>
              </a:ext>
            </a:extLst>
          </p:cNvPr>
          <p:cNvSpPr/>
          <p:nvPr/>
        </p:nvSpPr>
        <p:spPr>
          <a:xfrm>
            <a:off x="1441017" y="1841404"/>
            <a:ext cx="964676" cy="645162"/>
          </a:xfrm>
          <a:prstGeom prst="wedgeEllipseCallout">
            <a:avLst>
              <a:gd name="adj1" fmla="val 4834"/>
              <a:gd name="adj2" fmla="val 15378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rgbClr val="E37DB7"/>
                </a:solidFill>
              </a:rPr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1643805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38</Words>
  <Application>Microsoft Office PowerPoint</Application>
  <PresentationFormat>Bredbild</PresentationFormat>
  <Paragraphs>5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Carlsson Stefan</dc:creator>
  <cp:lastModifiedBy>Carlsson Stefan</cp:lastModifiedBy>
  <cp:revision>5</cp:revision>
  <dcterms:created xsi:type="dcterms:W3CDTF">2023-01-24T09:39:52Z</dcterms:created>
  <dcterms:modified xsi:type="dcterms:W3CDTF">2023-01-24T10:26:16Z</dcterms:modified>
</cp:coreProperties>
</file>