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9" r:id="rId5"/>
    <p:sldId id="300" r:id="rId6"/>
    <p:sldId id="301" r:id="rId7"/>
    <p:sldId id="304" r:id="rId8"/>
    <p:sldId id="305" r:id="rId9"/>
    <p:sldId id="302" r:id="rId10"/>
    <p:sldId id="303" r:id="rId11"/>
    <p:sldId id="306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45" autoAdjust="0"/>
  </p:normalViewPr>
  <p:slideViewPr>
    <p:cSldViewPr snapToGrid="0">
      <p:cViewPr varScale="1">
        <p:scale>
          <a:sx n="83" d="100"/>
          <a:sy n="83" d="100"/>
        </p:scale>
        <p:origin x="114" y="1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27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A445BA4-D915-4537-A02E-EB0952C3CA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02414-BF60-4B25-BB75-177796D2FB0E}" type="datetimeFigureOut">
              <a:rPr lang="sv-SE" sz="800" smtClean="0"/>
              <a:t>2023-09-21</a:t>
            </a:fld>
            <a:endParaRPr lang="sv-SE" sz="80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5E4E412-F380-4DDA-AB79-F4ADEF7E70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sz="80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7CC0A9B-EF6B-4D35-89A2-6B3DC7ABC8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40274-D993-442E-A26D-AEDDED3B3D61}" type="slidenum">
              <a:rPr lang="sv-SE" sz="800" smtClean="0"/>
              <a:t>‹#›</a:t>
            </a:fld>
            <a:endParaRPr lang="sv-SE" sz="800"/>
          </a:p>
        </p:txBody>
      </p:sp>
      <p:sp>
        <p:nvSpPr>
          <p:cNvPr id="6" name="Platshållare för sidhuvud 5">
            <a:extLst>
              <a:ext uri="{FF2B5EF4-FFF2-40B4-BE49-F238E27FC236}">
                <a16:creationId xmlns:a16="http://schemas.microsoft.com/office/drawing/2014/main" id="{004D918B-112B-4FEE-ADB9-C328B59D04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sz="800"/>
          </a:p>
        </p:txBody>
      </p:sp>
    </p:spTree>
    <p:extLst>
      <p:ext uri="{BB962C8B-B14F-4D97-AF65-F5344CB8AC3E}">
        <p14:creationId xmlns:p14="http://schemas.microsoft.com/office/powerpoint/2010/main" val="3991599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9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900"/>
            </a:lvl1pPr>
          </a:lstStyle>
          <a:p>
            <a:fld id="{22CD64E6-31C3-430F-AD2D-83796490345E}" type="datetimeFigureOut">
              <a:rPr lang="sv-SE" smtClean="0"/>
              <a:pPr/>
              <a:t>2023-09-21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/>
            </a:lvl1pPr>
          </a:lstStyle>
          <a:p>
            <a:fld id="{A07FA54C-5EBB-4CD3-8A22-D29E5046B86F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506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C12CC6E2-8FB9-408C-8587-1F8B4114DD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944746 w 12192000"/>
              <a:gd name="connsiteY0" fmla="*/ 2875355 h 6858000"/>
              <a:gd name="connsiteX1" fmla="*/ 9427227 w 12192000"/>
              <a:gd name="connsiteY1" fmla="*/ 3256506 h 6858000"/>
              <a:gd name="connsiteX2" fmla="*/ 8440971 w 12192000"/>
              <a:gd name="connsiteY2" fmla="*/ 3256506 h 6858000"/>
              <a:gd name="connsiteX3" fmla="*/ 8944746 w 12192000"/>
              <a:gd name="connsiteY3" fmla="*/ 2875355 h 6858000"/>
              <a:gd name="connsiteX4" fmla="*/ 4661407 w 12192000"/>
              <a:gd name="connsiteY4" fmla="*/ 2875355 h 6858000"/>
              <a:gd name="connsiteX5" fmla="*/ 5143887 w 12192000"/>
              <a:gd name="connsiteY5" fmla="*/ 3256505 h 6858000"/>
              <a:gd name="connsiteX6" fmla="*/ 4157632 w 12192000"/>
              <a:gd name="connsiteY6" fmla="*/ 3256505 h 6858000"/>
              <a:gd name="connsiteX7" fmla="*/ 4661407 w 12192000"/>
              <a:gd name="connsiteY7" fmla="*/ 2875355 h 6858000"/>
              <a:gd name="connsiteX8" fmla="*/ 7082744 w 12192000"/>
              <a:gd name="connsiteY8" fmla="*/ 2875171 h 6858000"/>
              <a:gd name="connsiteX9" fmla="*/ 7556842 w 12192000"/>
              <a:gd name="connsiteY9" fmla="*/ 3363587 h 6858000"/>
              <a:gd name="connsiteX10" fmla="*/ 7082744 w 12192000"/>
              <a:gd name="connsiteY10" fmla="*/ 3855124 h 6858000"/>
              <a:gd name="connsiteX11" fmla="*/ 7082744 w 12192000"/>
              <a:gd name="connsiteY11" fmla="*/ 3854940 h 6858000"/>
              <a:gd name="connsiteX12" fmla="*/ 6584905 w 12192000"/>
              <a:gd name="connsiteY12" fmla="*/ 3363587 h 6858000"/>
              <a:gd name="connsiteX13" fmla="*/ 7082744 w 12192000"/>
              <a:gd name="connsiteY13" fmla="*/ 2875171 h 6858000"/>
              <a:gd name="connsiteX14" fmla="*/ 8944746 w 12192000"/>
              <a:gd name="connsiteY14" fmla="*/ 2572588 h 6858000"/>
              <a:gd name="connsiteX15" fmla="*/ 8083134 w 12192000"/>
              <a:gd name="connsiteY15" fmla="*/ 3402504 h 6858000"/>
              <a:gd name="connsiteX16" fmla="*/ 9005079 w 12192000"/>
              <a:gd name="connsiteY16" fmla="*/ 4206903 h 6858000"/>
              <a:gd name="connsiteX17" fmla="*/ 9716592 w 12192000"/>
              <a:gd name="connsiteY17" fmla="*/ 3969916 h 6858000"/>
              <a:gd name="connsiteX18" fmla="*/ 9564965 w 12192000"/>
              <a:gd name="connsiteY18" fmla="*/ 3758383 h 6858000"/>
              <a:gd name="connsiteX19" fmla="*/ 9022028 w 12192000"/>
              <a:gd name="connsiteY19" fmla="*/ 3917905 h 6858000"/>
              <a:gd name="connsiteX20" fmla="*/ 8440726 w 12192000"/>
              <a:gd name="connsiteY20" fmla="*/ 3542506 h 6858000"/>
              <a:gd name="connsiteX21" fmla="*/ 9749023 w 12192000"/>
              <a:gd name="connsiteY21" fmla="*/ 3542506 h 6858000"/>
              <a:gd name="connsiteX22" fmla="*/ 9767380 w 12192000"/>
              <a:gd name="connsiteY22" fmla="*/ 3339907 h 6858000"/>
              <a:gd name="connsiteX23" fmla="*/ 8944746 w 12192000"/>
              <a:gd name="connsiteY23" fmla="*/ 2572588 h 6858000"/>
              <a:gd name="connsiteX24" fmla="*/ 7072648 w 12192000"/>
              <a:gd name="connsiteY24" fmla="*/ 2572404 h 6858000"/>
              <a:gd name="connsiteX25" fmla="*/ 6221132 w 12192000"/>
              <a:gd name="connsiteY25" fmla="*/ 3390388 h 6858000"/>
              <a:gd name="connsiteX26" fmla="*/ 7055943 w 12192000"/>
              <a:gd name="connsiteY26" fmla="*/ 4162052 h 6858000"/>
              <a:gd name="connsiteX27" fmla="*/ 7549560 w 12192000"/>
              <a:gd name="connsiteY27" fmla="*/ 3990720 h 6858000"/>
              <a:gd name="connsiteX28" fmla="*/ 7549560 w 12192000"/>
              <a:gd name="connsiteY28" fmla="*/ 4065800 h 6858000"/>
              <a:gd name="connsiteX29" fmla="*/ 7042543 w 12192000"/>
              <a:gd name="connsiteY29" fmla="*/ 4473568 h 6858000"/>
              <a:gd name="connsiteX30" fmla="*/ 6472683 w 12192000"/>
              <a:gd name="connsiteY30" fmla="*/ 4268644 h 6858000"/>
              <a:gd name="connsiteX31" fmla="*/ 6306492 w 12192000"/>
              <a:gd name="connsiteY31" fmla="*/ 4487091 h 6858000"/>
              <a:gd name="connsiteX32" fmla="*/ 7042543 w 12192000"/>
              <a:gd name="connsiteY32" fmla="*/ 4769910 h 6858000"/>
              <a:gd name="connsiteX33" fmla="*/ 7920921 w 12192000"/>
              <a:gd name="connsiteY33" fmla="*/ 3930204 h 6858000"/>
              <a:gd name="connsiteX34" fmla="*/ 7920921 w 12192000"/>
              <a:gd name="connsiteY34" fmla="*/ 3331157 h 6858000"/>
              <a:gd name="connsiteX35" fmla="*/ 7072648 w 12192000"/>
              <a:gd name="connsiteY35" fmla="*/ 2572404 h 6858000"/>
              <a:gd name="connsiteX36" fmla="*/ 4661407 w 12192000"/>
              <a:gd name="connsiteY36" fmla="*/ 2572404 h 6858000"/>
              <a:gd name="connsiteX37" fmla="*/ 3799795 w 12192000"/>
              <a:gd name="connsiteY37" fmla="*/ 3402320 h 6858000"/>
              <a:gd name="connsiteX38" fmla="*/ 4721740 w 12192000"/>
              <a:gd name="connsiteY38" fmla="*/ 4206720 h 6858000"/>
              <a:gd name="connsiteX39" fmla="*/ 5433254 w 12192000"/>
              <a:gd name="connsiteY39" fmla="*/ 3969732 h 6858000"/>
              <a:gd name="connsiteX40" fmla="*/ 5281564 w 12192000"/>
              <a:gd name="connsiteY40" fmla="*/ 3758383 h 6858000"/>
              <a:gd name="connsiteX41" fmla="*/ 4738689 w 12192000"/>
              <a:gd name="connsiteY41" fmla="*/ 3917905 h 6858000"/>
              <a:gd name="connsiteX42" fmla="*/ 4157387 w 12192000"/>
              <a:gd name="connsiteY42" fmla="*/ 3542506 h 6858000"/>
              <a:gd name="connsiteX43" fmla="*/ 5465378 w 12192000"/>
              <a:gd name="connsiteY43" fmla="*/ 3542506 h 6858000"/>
              <a:gd name="connsiteX44" fmla="*/ 5484102 w 12192000"/>
              <a:gd name="connsiteY44" fmla="*/ 3339907 h 6858000"/>
              <a:gd name="connsiteX45" fmla="*/ 4661407 w 12192000"/>
              <a:gd name="connsiteY45" fmla="*/ 2572404 h 6858000"/>
              <a:gd name="connsiteX46" fmla="*/ 5682785 w 12192000"/>
              <a:gd name="connsiteY46" fmla="*/ 2088089 h 6858000"/>
              <a:gd name="connsiteX47" fmla="*/ 5682785 w 12192000"/>
              <a:gd name="connsiteY47" fmla="*/ 4162236 h 6858000"/>
              <a:gd name="connsiteX48" fmla="*/ 6036524 w 12192000"/>
              <a:gd name="connsiteY48" fmla="*/ 4162236 h 6858000"/>
              <a:gd name="connsiteX49" fmla="*/ 6036524 w 12192000"/>
              <a:gd name="connsiteY49" fmla="*/ 2088089 h 6858000"/>
              <a:gd name="connsiteX50" fmla="*/ 2424619 w 12192000"/>
              <a:gd name="connsiteY50" fmla="*/ 2088089 h 6858000"/>
              <a:gd name="connsiteX51" fmla="*/ 2424619 w 12192000"/>
              <a:gd name="connsiteY51" fmla="*/ 2411966 h 6858000"/>
              <a:gd name="connsiteX52" fmla="*/ 3176396 w 12192000"/>
              <a:gd name="connsiteY52" fmla="*/ 2411966 h 6858000"/>
              <a:gd name="connsiteX53" fmla="*/ 3176396 w 12192000"/>
              <a:gd name="connsiteY53" fmla="*/ 4162236 h 6858000"/>
              <a:gd name="connsiteX54" fmla="*/ 3555466 w 12192000"/>
              <a:gd name="connsiteY54" fmla="*/ 4162236 h 6858000"/>
              <a:gd name="connsiteX55" fmla="*/ 3555466 w 12192000"/>
              <a:gd name="connsiteY55" fmla="*/ 2411966 h 6858000"/>
              <a:gd name="connsiteX56" fmla="*/ 4309445 w 12192000"/>
              <a:gd name="connsiteY56" fmla="*/ 2411966 h 6858000"/>
              <a:gd name="connsiteX57" fmla="*/ 4309445 w 12192000"/>
              <a:gd name="connsiteY57" fmla="*/ 2088089 h 6858000"/>
              <a:gd name="connsiteX58" fmla="*/ 0 w 12192000"/>
              <a:gd name="connsiteY58" fmla="*/ 0 h 6858000"/>
              <a:gd name="connsiteX59" fmla="*/ 12192000 w 12192000"/>
              <a:gd name="connsiteY59" fmla="*/ 0 h 6858000"/>
              <a:gd name="connsiteX60" fmla="*/ 12192000 w 12192000"/>
              <a:gd name="connsiteY60" fmla="*/ 6858000 h 6858000"/>
              <a:gd name="connsiteX61" fmla="*/ 0 w 12192000"/>
              <a:gd name="connsiteY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2192000" h="6858000">
                <a:moveTo>
                  <a:pt x="8944746" y="2875355"/>
                </a:moveTo>
                <a:cubicBezTo>
                  <a:pt x="9265502" y="2875355"/>
                  <a:pt x="9414438" y="3098575"/>
                  <a:pt x="9427227" y="3256506"/>
                </a:cubicBezTo>
                <a:lnTo>
                  <a:pt x="8440971" y="3256506"/>
                </a:lnTo>
                <a:cubicBezTo>
                  <a:pt x="8460796" y="3072080"/>
                  <a:pt x="8676429" y="2875355"/>
                  <a:pt x="8944746" y="2875355"/>
                </a:cubicBezTo>
                <a:close/>
                <a:moveTo>
                  <a:pt x="4661407" y="2875355"/>
                </a:moveTo>
                <a:cubicBezTo>
                  <a:pt x="4982163" y="2875355"/>
                  <a:pt x="5131099" y="3098575"/>
                  <a:pt x="5143887" y="3256505"/>
                </a:cubicBezTo>
                <a:lnTo>
                  <a:pt x="4157632" y="3256505"/>
                </a:lnTo>
                <a:cubicBezTo>
                  <a:pt x="4177458" y="3072080"/>
                  <a:pt x="4393090" y="2875355"/>
                  <a:pt x="4661407" y="2875355"/>
                </a:cubicBezTo>
                <a:close/>
                <a:moveTo>
                  <a:pt x="7082744" y="2875171"/>
                </a:moveTo>
                <a:cubicBezTo>
                  <a:pt x="7398911" y="2875171"/>
                  <a:pt x="7556842" y="3104388"/>
                  <a:pt x="7556842" y="3363587"/>
                </a:cubicBezTo>
                <a:cubicBezTo>
                  <a:pt x="7556842" y="3622787"/>
                  <a:pt x="7403868" y="3855124"/>
                  <a:pt x="7082744" y="3855124"/>
                </a:cubicBezTo>
                <a:lnTo>
                  <a:pt x="7082744" y="3854940"/>
                </a:lnTo>
                <a:cubicBezTo>
                  <a:pt x="6764558" y="3854940"/>
                  <a:pt x="6584905" y="3622787"/>
                  <a:pt x="6584905" y="3363587"/>
                </a:cubicBezTo>
                <a:cubicBezTo>
                  <a:pt x="6584905" y="3104388"/>
                  <a:pt x="6769637" y="2875171"/>
                  <a:pt x="7082744" y="2875171"/>
                </a:cubicBezTo>
                <a:close/>
                <a:moveTo>
                  <a:pt x="8944746" y="2572588"/>
                </a:moveTo>
                <a:cubicBezTo>
                  <a:pt x="8435464" y="2572588"/>
                  <a:pt x="8083134" y="2918310"/>
                  <a:pt x="8083134" y="3402504"/>
                </a:cubicBezTo>
                <a:cubicBezTo>
                  <a:pt x="8083134" y="3904260"/>
                  <a:pt x="8442195" y="4206903"/>
                  <a:pt x="9005079" y="4206903"/>
                </a:cubicBezTo>
                <a:cubicBezTo>
                  <a:pt x="9457883" y="4206903"/>
                  <a:pt x="9716592" y="3969916"/>
                  <a:pt x="9716592" y="3969916"/>
                </a:cubicBezTo>
                <a:lnTo>
                  <a:pt x="9564965" y="3758383"/>
                </a:lnTo>
                <a:cubicBezTo>
                  <a:pt x="9564965" y="3758383"/>
                  <a:pt x="9350801" y="3917905"/>
                  <a:pt x="9022028" y="3917905"/>
                </a:cubicBezTo>
                <a:cubicBezTo>
                  <a:pt x="8710818" y="3917905"/>
                  <a:pt x="8450946" y="3738068"/>
                  <a:pt x="8440726" y="3542506"/>
                </a:cubicBezTo>
                <a:lnTo>
                  <a:pt x="9749023" y="3542506"/>
                </a:lnTo>
                <a:cubicBezTo>
                  <a:pt x="9749023" y="3542506"/>
                  <a:pt x="9767380" y="3464061"/>
                  <a:pt x="9767380" y="3339907"/>
                </a:cubicBezTo>
                <a:cubicBezTo>
                  <a:pt x="9767380" y="2858711"/>
                  <a:pt x="9376928" y="2572588"/>
                  <a:pt x="8944746" y="2572588"/>
                </a:cubicBezTo>
                <a:close/>
                <a:moveTo>
                  <a:pt x="7072648" y="2572404"/>
                </a:moveTo>
                <a:cubicBezTo>
                  <a:pt x="6479108" y="2572404"/>
                  <a:pt x="6221132" y="2979254"/>
                  <a:pt x="6221132" y="3390388"/>
                </a:cubicBezTo>
                <a:cubicBezTo>
                  <a:pt x="6221132" y="3747920"/>
                  <a:pt x="6429177" y="4162052"/>
                  <a:pt x="7055943" y="4162052"/>
                </a:cubicBezTo>
                <a:cubicBezTo>
                  <a:pt x="7228804" y="4162052"/>
                  <a:pt x="7435319" y="4109857"/>
                  <a:pt x="7549560" y="3990720"/>
                </a:cubicBezTo>
                <a:lnTo>
                  <a:pt x="7549560" y="4065800"/>
                </a:lnTo>
                <a:cubicBezTo>
                  <a:pt x="7549560" y="4262464"/>
                  <a:pt x="7386368" y="4473568"/>
                  <a:pt x="7042543" y="4473568"/>
                </a:cubicBezTo>
                <a:cubicBezTo>
                  <a:pt x="6701104" y="4473568"/>
                  <a:pt x="6472683" y="4268644"/>
                  <a:pt x="6472683" y="4268644"/>
                </a:cubicBezTo>
                <a:lnTo>
                  <a:pt x="6306492" y="4487091"/>
                </a:lnTo>
                <a:cubicBezTo>
                  <a:pt x="6306492" y="4487091"/>
                  <a:pt x="6595735" y="4769910"/>
                  <a:pt x="7042543" y="4769910"/>
                </a:cubicBezTo>
                <a:cubicBezTo>
                  <a:pt x="7535181" y="4769910"/>
                  <a:pt x="7920921" y="4515973"/>
                  <a:pt x="7920921" y="3930204"/>
                </a:cubicBezTo>
                <a:lnTo>
                  <a:pt x="7920921" y="3331157"/>
                </a:lnTo>
                <a:cubicBezTo>
                  <a:pt x="7920921" y="2844209"/>
                  <a:pt x="7548398" y="2572404"/>
                  <a:pt x="7072648" y="2572404"/>
                </a:cubicBezTo>
                <a:close/>
                <a:moveTo>
                  <a:pt x="4661407" y="2572404"/>
                </a:moveTo>
                <a:cubicBezTo>
                  <a:pt x="4152125" y="2572404"/>
                  <a:pt x="3799795" y="2918126"/>
                  <a:pt x="3799795" y="3402320"/>
                </a:cubicBezTo>
                <a:cubicBezTo>
                  <a:pt x="3799795" y="3904076"/>
                  <a:pt x="4158856" y="4206720"/>
                  <a:pt x="4721740" y="4206720"/>
                </a:cubicBezTo>
                <a:cubicBezTo>
                  <a:pt x="5174544" y="4206720"/>
                  <a:pt x="5433254" y="3969732"/>
                  <a:pt x="5433254" y="3969732"/>
                </a:cubicBezTo>
                <a:lnTo>
                  <a:pt x="5281564" y="3758383"/>
                </a:lnTo>
                <a:cubicBezTo>
                  <a:pt x="5281564" y="3758383"/>
                  <a:pt x="5067402" y="3917905"/>
                  <a:pt x="4738689" y="3917905"/>
                </a:cubicBezTo>
                <a:cubicBezTo>
                  <a:pt x="4427418" y="3917905"/>
                  <a:pt x="4167606" y="3738068"/>
                  <a:pt x="4157387" y="3542506"/>
                </a:cubicBezTo>
                <a:lnTo>
                  <a:pt x="5465378" y="3542506"/>
                </a:lnTo>
                <a:cubicBezTo>
                  <a:pt x="5465378" y="3542506"/>
                  <a:pt x="5484102" y="3464061"/>
                  <a:pt x="5484102" y="3339907"/>
                </a:cubicBezTo>
                <a:cubicBezTo>
                  <a:pt x="5484102" y="2858711"/>
                  <a:pt x="5093591" y="2572404"/>
                  <a:pt x="4661407" y="2572404"/>
                </a:cubicBezTo>
                <a:close/>
                <a:moveTo>
                  <a:pt x="5682785" y="2088089"/>
                </a:moveTo>
                <a:lnTo>
                  <a:pt x="5682785" y="4162236"/>
                </a:lnTo>
                <a:lnTo>
                  <a:pt x="6036524" y="4162236"/>
                </a:lnTo>
                <a:lnTo>
                  <a:pt x="6036524" y="2088089"/>
                </a:lnTo>
                <a:close/>
                <a:moveTo>
                  <a:pt x="2424619" y="2088089"/>
                </a:moveTo>
                <a:lnTo>
                  <a:pt x="2424619" y="2411966"/>
                </a:lnTo>
                <a:lnTo>
                  <a:pt x="3176396" y="2411966"/>
                </a:lnTo>
                <a:lnTo>
                  <a:pt x="3176396" y="4162236"/>
                </a:lnTo>
                <a:lnTo>
                  <a:pt x="3555466" y="4162236"/>
                </a:lnTo>
                <a:lnTo>
                  <a:pt x="3555466" y="2411966"/>
                </a:lnTo>
                <a:lnTo>
                  <a:pt x="4309445" y="2411966"/>
                </a:lnTo>
                <a:lnTo>
                  <a:pt x="4309445" y="2088089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trellis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bIns="72000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BBB7C4-DDA8-EF4D-75D3-D813269BA42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610000" y="7381602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188DEF4-CA34-C0D6-9964-498CFCD6DF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ABE6981-80B7-3D96-F631-563866C13C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28667" y="7381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740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grö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3C39325B-4A0A-46EA-AD07-BF6136674CF5}"/>
              </a:ext>
            </a:extLst>
          </p:cNvPr>
          <p:cNvSpPr/>
          <p:nvPr userDrawn="1"/>
        </p:nvSpPr>
        <p:spPr>
          <a:xfrm>
            <a:off x="6757639" y="602166"/>
            <a:ext cx="4806176" cy="529698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395D4648-90FA-44DC-A420-9F2E3B05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797050"/>
            <a:ext cx="5516563" cy="2000399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6C92653-A439-4DF7-8B91-D653C89BFE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3991087"/>
            <a:ext cx="5518150" cy="1892188"/>
          </a:xfrm>
        </p:spPr>
        <p:txBody>
          <a:bodyPr/>
          <a:lstStyle>
            <a:lvl1pPr marL="0" indent="0">
              <a:buNone/>
              <a:defRPr sz="1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AEC0BE01-D3E9-4700-808E-51FCA255D4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4425" y="409574"/>
            <a:ext cx="4608000" cy="5101917"/>
          </a:xfrm>
          <a:pattFill prst="trellis">
            <a:fgClr>
              <a:schemeClr val="bg1"/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79AD73-1BEF-4AE5-995D-4C7E2B5812A1}"/>
              </a:ext>
            </a:extLst>
          </p:cNvPr>
          <p:cNvSpPr txBox="1"/>
          <p:nvPr userDrawn="1"/>
        </p:nvSpPr>
        <p:spPr>
          <a:xfrm>
            <a:off x="10655120" y="6234380"/>
            <a:ext cx="1224642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lang="sv-SE" sz="1200" b="0" i="0" u="none" strike="noStrike" baseline="0" dirty="0">
                <a:solidFill>
                  <a:srgbClr val="000000"/>
                </a:solidFill>
                <a:latin typeface="+mn-lt"/>
              </a:rPr>
              <a:t>Telge.se</a:t>
            </a:r>
            <a:endParaRPr lang="sv-SE" sz="1200" dirty="0">
              <a:latin typeface="+mn-lt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1F114306-A274-709C-FBCB-668194CCC69D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11163" y="227292"/>
            <a:ext cx="55149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B0CF9D8-BEC7-4D2A-1227-8FEC0CB2E80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610000" y="7373603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6271F421-2AB2-7677-1B33-2E43ECF7A1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2B9A83B1-2D1B-4FA2-17A7-3D56609AB2A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28667" y="7373602"/>
            <a:ext cx="353758" cy="117475"/>
          </a:xfrm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278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33" userDrawn="1">
          <p15:clr>
            <a:srgbClr val="FBAE40"/>
          </p15:clr>
        </p15:guide>
        <p15:guide id="3" pos="39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399170A3-07DC-4170-BD17-16D4992B14DD}"/>
              </a:ext>
            </a:extLst>
          </p:cNvPr>
          <p:cNvSpPr/>
          <p:nvPr userDrawn="1"/>
        </p:nvSpPr>
        <p:spPr>
          <a:xfrm>
            <a:off x="6757639" y="602166"/>
            <a:ext cx="4806176" cy="52969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395D4648-90FA-44DC-A420-9F2E3B05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797050"/>
            <a:ext cx="5516563" cy="2000399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6C92653-A439-4DF7-8B91-D653C89BFE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3991087"/>
            <a:ext cx="5518150" cy="1892188"/>
          </a:xfrm>
        </p:spPr>
        <p:txBody>
          <a:bodyPr/>
          <a:lstStyle>
            <a:lvl1pPr marL="0" indent="0">
              <a:buNone/>
              <a:defRPr sz="1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AEC0BE01-D3E9-4700-808E-51FCA255D4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4425" y="409574"/>
            <a:ext cx="4608000" cy="5101917"/>
          </a:xfrm>
          <a:pattFill prst="trellis">
            <a:fgClr>
              <a:schemeClr val="bg1"/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79AD73-1BEF-4AE5-995D-4C7E2B5812A1}"/>
              </a:ext>
            </a:extLst>
          </p:cNvPr>
          <p:cNvSpPr txBox="1"/>
          <p:nvPr userDrawn="1"/>
        </p:nvSpPr>
        <p:spPr>
          <a:xfrm>
            <a:off x="10655119" y="6234380"/>
            <a:ext cx="1224642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lang="sv-SE" sz="1200" b="0" i="0" u="none" strike="noStrike" baseline="0" dirty="0">
                <a:solidFill>
                  <a:srgbClr val="000000"/>
                </a:solidFill>
                <a:latin typeface="+mn-lt"/>
              </a:rPr>
              <a:t>Telge.se</a:t>
            </a:r>
            <a:endParaRPr lang="sv-SE" sz="1200" dirty="0">
              <a:latin typeface="+mn-lt"/>
            </a:endParaRP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D6A1CA-D09B-409D-2036-D9C2456BB61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610000" y="7373602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C4AEC849-F468-9F9D-2A5F-11097AFAE46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53C3B15-B79B-ADEF-F5A5-5659CD2D99C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28667" y="7373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AE1FDC8-9E9C-5422-882C-5D20ACBEF989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11163" y="227292"/>
            <a:ext cx="55149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231855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33" userDrawn="1">
          <p15:clr>
            <a:srgbClr val="FBAE40"/>
          </p15:clr>
        </p15:guide>
        <p15:guide id="3" pos="394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399170A3-07DC-4170-BD17-16D4992B14DD}"/>
              </a:ext>
            </a:extLst>
          </p:cNvPr>
          <p:cNvSpPr/>
          <p:nvPr userDrawn="1"/>
        </p:nvSpPr>
        <p:spPr>
          <a:xfrm>
            <a:off x="6757639" y="602166"/>
            <a:ext cx="4806176" cy="5296984"/>
          </a:xfrm>
          <a:prstGeom prst="rect">
            <a:avLst/>
          </a:prstGeom>
          <a:solidFill>
            <a:srgbClr val="C7E4F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395D4648-90FA-44DC-A420-9F2E3B05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797050"/>
            <a:ext cx="5516563" cy="2000399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6C92653-A439-4DF7-8B91-D653C89BFE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3991087"/>
            <a:ext cx="5518150" cy="1892188"/>
          </a:xfrm>
        </p:spPr>
        <p:txBody>
          <a:bodyPr/>
          <a:lstStyle>
            <a:lvl1pPr marL="0" indent="0">
              <a:buNone/>
              <a:defRPr sz="1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AEC0BE01-D3E9-4700-808E-51FCA255D4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4425" y="409574"/>
            <a:ext cx="4608000" cy="5101917"/>
          </a:xfrm>
          <a:pattFill prst="trellis">
            <a:fgClr>
              <a:schemeClr val="bg1"/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79AD73-1BEF-4AE5-995D-4C7E2B5812A1}"/>
              </a:ext>
            </a:extLst>
          </p:cNvPr>
          <p:cNvSpPr txBox="1"/>
          <p:nvPr userDrawn="1"/>
        </p:nvSpPr>
        <p:spPr>
          <a:xfrm>
            <a:off x="10655119" y="6234380"/>
            <a:ext cx="1224642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lang="sv-SE" sz="1200" b="0" i="0" u="none" strike="noStrike" baseline="0" dirty="0">
                <a:solidFill>
                  <a:srgbClr val="000000"/>
                </a:solidFill>
                <a:latin typeface="+mn-lt"/>
              </a:rPr>
              <a:t>Telge.se</a:t>
            </a:r>
            <a:endParaRPr lang="sv-SE" sz="1200" dirty="0">
              <a:latin typeface="+mn-lt"/>
            </a:endParaRP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DB48A493-F25F-D625-E643-7075A1951BC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610000" y="7373602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E92903D3-F151-C68B-9B35-62B4A18E043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AD7BAFAC-2947-9680-E3A5-D9314F5B22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28667" y="7373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71B48FA-17B7-2510-C749-D549F90A4253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11163" y="227292"/>
            <a:ext cx="55149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4046651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33" userDrawn="1">
          <p15:clr>
            <a:srgbClr val="FBAE40"/>
          </p15:clr>
        </p15:guide>
        <p15:guide id="3" pos="394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CE7E0D9-6A8D-48F3-A46C-2E3ED77EB171}"/>
              </a:ext>
            </a:extLst>
          </p:cNvPr>
          <p:cNvSpPr/>
          <p:nvPr userDrawn="1"/>
        </p:nvSpPr>
        <p:spPr>
          <a:xfrm>
            <a:off x="6757639" y="602166"/>
            <a:ext cx="4806176" cy="5296984"/>
          </a:xfrm>
          <a:prstGeom prst="rect">
            <a:avLst/>
          </a:prstGeom>
          <a:solidFill>
            <a:srgbClr val="F9E17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395D4648-90FA-44DC-A420-9F2E3B05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797050"/>
            <a:ext cx="5516563" cy="2000399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6C92653-A439-4DF7-8B91-D653C89BFE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3991087"/>
            <a:ext cx="5518150" cy="1892188"/>
          </a:xfrm>
        </p:spPr>
        <p:txBody>
          <a:bodyPr/>
          <a:lstStyle>
            <a:lvl1pPr marL="0" indent="0">
              <a:buNone/>
              <a:defRPr sz="1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AEC0BE01-D3E9-4700-808E-51FCA255D4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74425" y="409574"/>
            <a:ext cx="4608000" cy="5101917"/>
          </a:xfrm>
          <a:pattFill prst="trellis">
            <a:fgClr>
              <a:schemeClr val="bg1"/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6679AD73-1BEF-4AE5-995D-4C7E2B5812A1}"/>
              </a:ext>
            </a:extLst>
          </p:cNvPr>
          <p:cNvSpPr txBox="1"/>
          <p:nvPr userDrawn="1"/>
        </p:nvSpPr>
        <p:spPr>
          <a:xfrm>
            <a:off x="10655119" y="6234380"/>
            <a:ext cx="1224642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lang="sv-SE" sz="1200" b="0" i="0" u="none" strike="noStrike" baseline="0" dirty="0">
                <a:solidFill>
                  <a:srgbClr val="000000"/>
                </a:solidFill>
                <a:latin typeface="+mn-lt"/>
              </a:rPr>
              <a:t>Telge.se</a:t>
            </a:r>
            <a:endParaRPr lang="sv-SE" sz="1200" dirty="0">
              <a:latin typeface="+mn-lt"/>
            </a:endParaRPr>
          </a:p>
        </p:txBody>
      </p:sp>
      <p:sp>
        <p:nvSpPr>
          <p:cNvPr id="2" name="Platshållare för sidfot 4">
            <a:extLst>
              <a:ext uri="{FF2B5EF4-FFF2-40B4-BE49-F238E27FC236}">
                <a16:creationId xmlns:a16="http://schemas.microsoft.com/office/drawing/2014/main" id="{A5455E4C-6198-A1D9-2484-6EC50E5D0F9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748666" y="7381601"/>
            <a:ext cx="4680000" cy="324000"/>
          </a:xfrm>
        </p:spPr>
        <p:txBody>
          <a:bodyPr/>
          <a:lstStyle>
            <a:lvl1pPr algn="l">
              <a:defRPr>
                <a:noFill/>
                <a:latin typeface="+mn-lt"/>
              </a:defRPr>
            </a:lvl1pPr>
          </a:lstStyle>
          <a:p>
            <a:r>
              <a:rPr lang="sv-SE"/>
              <a:t>Bolag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60D7196-CF6B-FB2B-90AA-1D82A6609D15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610000" y="7373602"/>
            <a:ext cx="80382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39662D6-D870-860B-D94D-01D6F0E9445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28667" y="7373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textruta 1">
            <a:extLst>
              <a:ext uri="{FF2B5EF4-FFF2-40B4-BE49-F238E27FC236}">
                <a16:creationId xmlns:a16="http://schemas.microsoft.com/office/drawing/2014/main" id="{B0780DF8-23AC-4759-3A08-7307A63211DE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11163" y="227292"/>
            <a:ext cx="55149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11915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33" userDrawn="1">
          <p15:clr>
            <a:srgbClr val="FBAE40"/>
          </p15:clr>
        </p15:guide>
        <p15:guide id="3" pos="394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>
            <a:extLst>
              <a:ext uri="{FF2B5EF4-FFF2-40B4-BE49-F238E27FC236}">
                <a16:creationId xmlns:a16="http://schemas.microsoft.com/office/drawing/2014/main" id="{F8C2434C-9CDD-4D75-B07E-037FFF7922B9}"/>
              </a:ext>
            </a:extLst>
          </p:cNvPr>
          <p:cNvSpPr/>
          <p:nvPr userDrawn="1"/>
        </p:nvSpPr>
        <p:spPr>
          <a:xfrm>
            <a:off x="6924011" y="3322040"/>
            <a:ext cx="4860000" cy="2577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395D4648-90FA-44DC-A420-9F2E3B05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797050"/>
            <a:ext cx="5516563" cy="2000399"/>
          </a:xfrm>
        </p:spPr>
        <p:txBody>
          <a:bodyPr anchor="b"/>
          <a:lstStyle>
            <a:lvl1pPr>
              <a:defRPr sz="55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6C92653-A439-4DF7-8B91-D653C89BFE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9" y="3991087"/>
            <a:ext cx="5518150" cy="1892188"/>
          </a:xfrm>
        </p:spPr>
        <p:txBody>
          <a:bodyPr/>
          <a:lstStyle>
            <a:lvl1pPr marL="0" indent="0">
              <a:buNone/>
              <a:defRPr sz="160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AEC0BE01-D3E9-4700-808E-51FCA255D4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24013" y="1182848"/>
            <a:ext cx="4860000" cy="3533454"/>
          </a:xfrm>
          <a:noFill/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Illustration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2E8BF5F5-8306-4F44-A1C0-C769DD9CA1B1}"/>
              </a:ext>
            </a:extLst>
          </p:cNvPr>
          <p:cNvSpPr txBox="1"/>
          <p:nvPr userDrawn="1"/>
        </p:nvSpPr>
        <p:spPr>
          <a:xfrm>
            <a:off x="10655119" y="6234380"/>
            <a:ext cx="1224642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lang="sv-SE" sz="1200" b="0" i="0" u="none" strike="noStrike" baseline="0" dirty="0">
                <a:solidFill>
                  <a:srgbClr val="000000"/>
                </a:solidFill>
                <a:latin typeface="+mn-lt"/>
              </a:rPr>
              <a:t>Telge.se</a:t>
            </a:r>
            <a:endParaRPr lang="sv-SE" sz="1200" dirty="0">
              <a:latin typeface="+mn-lt"/>
            </a:endParaRPr>
          </a:p>
        </p:txBody>
      </p:sp>
      <p:sp>
        <p:nvSpPr>
          <p:cNvPr id="2" name="Platshållare för sidfot 4">
            <a:extLst>
              <a:ext uri="{FF2B5EF4-FFF2-40B4-BE49-F238E27FC236}">
                <a16:creationId xmlns:a16="http://schemas.microsoft.com/office/drawing/2014/main" id="{147EC6E0-3104-E1EE-7485-10295B328F9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748667" y="7381601"/>
            <a:ext cx="4680000" cy="324000"/>
          </a:xfrm>
        </p:spPr>
        <p:txBody>
          <a:bodyPr/>
          <a:lstStyle>
            <a:lvl1pPr algn="l">
              <a:defRPr>
                <a:noFill/>
                <a:latin typeface="+mn-lt"/>
              </a:defRPr>
            </a:lvl1pPr>
          </a:lstStyle>
          <a:p>
            <a:r>
              <a:rPr lang="sv-SE"/>
              <a:t>Bolag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969FE52-D7F6-2B98-6B6E-106FFC0243FC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610000" y="7373602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300B0F2-6939-0D50-FFDC-686AD2B7929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28667" y="7373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textruta 1">
            <a:extLst>
              <a:ext uri="{FF2B5EF4-FFF2-40B4-BE49-F238E27FC236}">
                <a16:creationId xmlns:a16="http://schemas.microsoft.com/office/drawing/2014/main" id="{782DDB1C-031A-F591-32EE-F92B11613012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411163" y="227292"/>
            <a:ext cx="551497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33" userDrawn="1">
          <p15:clr>
            <a:srgbClr val="FBAE40"/>
          </p15:clr>
        </p15:guide>
        <p15:guide id="3" pos="39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grön">
    <p:bg>
      <p:bgPr>
        <a:solidFill>
          <a:srgbClr val="DDE8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A0857440-B895-46B3-828D-186CC657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484B71ED-41A0-47AF-B750-B3EE18D8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4D4A867-F8CD-47DC-8751-4AE35711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Rubrik 12">
            <a:extLst>
              <a:ext uri="{FF2B5EF4-FFF2-40B4-BE49-F238E27FC236}">
                <a16:creationId xmlns:a16="http://schemas.microsoft.com/office/drawing/2014/main" id="{EE6C7C12-A554-4FBB-B2AC-EA79CD3F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C90CBC5-F4C9-554C-2393-EFA30A3D0A4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röd">
    <p:bg>
      <p:bgPr>
        <a:solidFill>
          <a:srgbClr val="FFC9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A0857440-B895-46B3-828D-186CC657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484B71ED-41A0-47AF-B750-B3EE18D8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4D4A867-F8CD-47DC-8751-4AE35711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Rubrik 12">
            <a:extLst>
              <a:ext uri="{FF2B5EF4-FFF2-40B4-BE49-F238E27FC236}">
                <a16:creationId xmlns:a16="http://schemas.microsoft.com/office/drawing/2014/main" id="{EE6C7C12-A554-4FBB-B2AC-EA79CD3F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169E1536-9F8A-8FBA-6284-65C9EE49E9A1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547192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blå">
    <p:bg>
      <p:bgPr>
        <a:solidFill>
          <a:srgbClr val="C7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A0857440-B895-46B3-828D-186CC657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484B71ED-41A0-47AF-B750-B3EE18D8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4D4A867-F8CD-47DC-8751-4AE35711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Rubrik 12">
            <a:extLst>
              <a:ext uri="{FF2B5EF4-FFF2-40B4-BE49-F238E27FC236}">
                <a16:creationId xmlns:a16="http://schemas.microsoft.com/office/drawing/2014/main" id="{EE6C7C12-A554-4FBB-B2AC-EA79CD3F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DA576DAE-5324-BA15-6F8F-9BE7E51AC0BD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17263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gul">
    <p:bg>
      <p:bgPr>
        <a:solidFill>
          <a:srgbClr val="F9E1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A0857440-B895-46B3-828D-186CC657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484B71ED-41A0-47AF-B750-B3EE18D8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54D4A867-F8CD-47DC-8751-4AE35711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Rubrik 12">
            <a:extLst>
              <a:ext uri="{FF2B5EF4-FFF2-40B4-BE49-F238E27FC236}">
                <a16:creationId xmlns:a16="http://schemas.microsoft.com/office/drawing/2014/main" id="{EE6C7C12-A554-4FBB-B2AC-EA79CD3F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E600F72F-F48B-9AE3-DA62-A5CE40A3C26C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219736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BF81CE-4458-44A7-98D4-831DD3A8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F249AA5-C0FB-4FD1-81C6-AF96AB3C0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CC3C9FD-4888-4F2B-A0A2-BD9ECD356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D1BF53B-7A81-471B-B250-5D7D0068D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45FD7E2D-3C9F-46C4-9D7E-9B40218B52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37020" y="1797050"/>
            <a:ext cx="5117960" cy="4102100"/>
          </a:xfrm>
        </p:spPr>
        <p:txBody>
          <a:bodyPr/>
          <a:lstStyle>
            <a:lvl1pPr marL="715963" indent="-715963">
              <a:buFont typeface="+mj-lt"/>
              <a:buAutoNum type="arabicPeriod"/>
              <a:defRPr/>
            </a:lvl1pPr>
            <a:lvl2pPr marL="984250" indent="-268288">
              <a:buFont typeface="Arial" panose="020B0604020202020204" pitchFamily="34" charset="0"/>
              <a:buChar char="•"/>
              <a:defRPr/>
            </a:lvl2pPr>
            <a:lvl3pPr marL="1252538" indent="-268288">
              <a:buFontTx/>
              <a:buChar char="-"/>
              <a:defRPr/>
            </a:lvl3pPr>
            <a:lvl4pPr marL="809625" indent="0">
              <a:buNone/>
              <a:defRPr/>
            </a:lvl4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8" name="textruta 1">
            <a:extLst>
              <a:ext uri="{FF2B5EF4-FFF2-40B4-BE49-F238E27FC236}">
                <a16:creationId xmlns:a16="http://schemas.microsoft.com/office/drawing/2014/main" id="{386F9151-7A5B-AE0F-00D8-E2DB39221F6F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769889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7" name="Platshållare för innehåll 16">
            <a:extLst>
              <a:ext uri="{FF2B5EF4-FFF2-40B4-BE49-F238E27FC236}">
                <a16:creationId xmlns:a16="http://schemas.microsoft.com/office/drawing/2014/main" id="{9BA0CE95-68F3-445A-8491-B96DD4D7F5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575" y="1797050"/>
            <a:ext cx="11374438" cy="4102100"/>
          </a:xfrm>
        </p:spPr>
        <p:txBody>
          <a:bodyPr/>
          <a:lstStyle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111A0ABF-56AE-ABE0-4ABC-E2B698DC2D4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BE694087-561A-48CD-BE6C-757F896BF9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59513" y="1797050"/>
            <a:ext cx="5521325" cy="4102100"/>
          </a:xfrm>
          <a:pattFill prst="trellis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BD8748-AB49-4327-B394-33346ABC2C1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07988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textruta 1">
            <a:extLst>
              <a:ext uri="{FF2B5EF4-FFF2-40B4-BE49-F238E27FC236}">
                <a16:creationId xmlns:a16="http://schemas.microsoft.com/office/drawing/2014/main" id="{2569A9A6-FC24-2D2F-FED8-B2943D446B9F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670472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bi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8190FE20-9FD7-452A-8934-4F45DF0F39B6}"/>
              </a:ext>
            </a:extLst>
          </p:cNvPr>
          <p:cNvSpPr/>
          <p:nvPr userDrawn="1"/>
        </p:nvSpPr>
        <p:spPr>
          <a:xfrm>
            <a:off x="1215484" y="1929160"/>
            <a:ext cx="3601844" cy="3969989"/>
          </a:xfrm>
          <a:prstGeom prst="rect">
            <a:avLst/>
          </a:prstGeom>
          <a:solidFill>
            <a:srgbClr val="F9E17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62688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6">
            <a:extLst>
              <a:ext uri="{FF2B5EF4-FFF2-40B4-BE49-F238E27FC236}">
                <a16:creationId xmlns:a16="http://schemas.microsoft.com/office/drawing/2014/main" id="{BD7DCF6D-4EA6-4553-B15D-40D1E5DAA6D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9241" y="1797050"/>
            <a:ext cx="3456000" cy="3852000"/>
          </a:xfrm>
          <a:pattFill prst="trellis">
            <a:fgClr>
              <a:schemeClr val="bg1"/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A33E2EEE-1294-3F74-421C-C5D0F4932BE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723663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illustration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B26F957-2FC4-407D-9DAC-00D606AD64A6}"/>
              </a:ext>
            </a:extLst>
          </p:cNvPr>
          <p:cNvSpPr/>
          <p:nvPr userDrawn="1"/>
        </p:nvSpPr>
        <p:spPr>
          <a:xfrm>
            <a:off x="6261103" y="4124739"/>
            <a:ext cx="3618394" cy="1774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9575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6">
            <a:extLst>
              <a:ext uri="{FF2B5EF4-FFF2-40B4-BE49-F238E27FC236}">
                <a16:creationId xmlns:a16="http://schemas.microsoft.com/office/drawing/2014/main" id="{3D3EDC87-EF90-4C70-B578-C92FDB6793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61102" y="1797050"/>
            <a:ext cx="5522911" cy="2919252"/>
          </a:xfrm>
          <a:noFill/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Illustration</a:t>
            </a:r>
          </a:p>
        </p:txBody>
      </p:sp>
      <p:sp>
        <p:nvSpPr>
          <p:cNvPr id="5" name="textruta 1">
            <a:extLst>
              <a:ext uri="{FF2B5EF4-FFF2-40B4-BE49-F238E27FC236}">
                <a16:creationId xmlns:a16="http://schemas.microsoft.com/office/drawing/2014/main" id="{CB6EF23E-0F02-364B-BEEF-1758D443DD32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268513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illustration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2C6D4E6D-5767-48EF-909F-0C7BC488BE02}"/>
              </a:ext>
            </a:extLst>
          </p:cNvPr>
          <p:cNvSpPr/>
          <p:nvPr userDrawn="1"/>
        </p:nvSpPr>
        <p:spPr>
          <a:xfrm>
            <a:off x="8164031" y="4124739"/>
            <a:ext cx="3618394" cy="1774411"/>
          </a:xfrm>
          <a:prstGeom prst="rect">
            <a:avLst/>
          </a:prstGeom>
          <a:solidFill>
            <a:srgbClr val="FFE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9575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6">
            <a:extLst>
              <a:ext uri="{FF2B5EF4-FFF2-40B4-BE49-F238E27FC236}">
                <a16:creationId xmlns:a16="http://schemas.microsoft.com/office/drawing/2014/main" id="{3D3EDC87-EF90-4C70-B578-C92FDB6793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61102" y="1797050"/>
            <a:ext cx="5522911" cy="2919252"/>
          </a:xfrm>
          <a:noFill/>
          <a:effectLst/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Illustration</a:t>
            </a:r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AB436DAC-5C94-47CF-303A-6DC593976AF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560572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ikon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9575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E8B89A8-079B-39BF-E438-3D0B22487785}"/>
              </a:ext>
            </a:extLst>
          </p:cNvPr>
          <p:cNvSpPr/>
          <p:nvPr userDrawn="1"/>
        </p:nvSpPr>
        <p:spPr>
          <a:xfrm>
            <a:off x="7486924" y="1971535"/>
            <a:ext cx="2520000" cy="2520000"/>
          </a:xfrm>
          <a:prstGeom prst="rect">
            <a:avLst/>
          </a:prstGeom>
          <a:solidFill>
            <a:srgbClr val="DDE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6ABBE3E-D9ED-459C-EE8F-87E3D4104372}"/>
              </a:ext>
            </a:extLst>
          </p:cNvPr>
          <p:cNvSpPr/>
          <p:nvPr userDrawn="1"/>
        </p:nvSpPr>
        <p:spPr>
          <a:xfrm>
            <a:off x="7290354" y="1774965"/>
            <a:ext cx="252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1">
            <a:extLst>
              <a:ext uri="{FF2B5EF4-FFF2-40B4-BE49-F238E27FC236}">
                <a16:creationId xmlns:a16="http://schemas.microsoft.com/office/drawing/2014/main" id="{06B92BAD-0030-9F0A-21A0-0CD8CCEC0A13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21366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ikon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9575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E8B89A8-079B-39BF-E438-3D0B22487785}"/>
              </a:ext>
            </a:extLst>
          </p:cNvPr>
          <p:cNvSpPr/>
          <p:nvPr userDrawn="1"/>
        </p:nvSpPr>
        <p:spPr>
          <a:xfrm>
            <a:off x="7486924" y="1971535"/>
            <a:ext cx="2520000" cy="2520000"/>
          </a:xfrm>
          <a:prstGeom prst="rect">
            <a:avLst/>
          </a:prstGeom>
          <a:solidFill>
            <a:srgbClr val="FFC9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6ABBE3E-D9ED-459C-EE8F-87E3D4104372}"/>
              </a:ext>
            </a:extLst>
          </p:cNvPr>
          <p:cNvSpPr/>
          <p:nvPr userDrawn="1"/>
        </p:nvSpPr>
        <p:spPr>
          <a:xfrm>
            <a:off x="7290354" y="1774965"/>
            <a:ext cx="252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1">
            <a:extLst>
              <a:ext uri="{FF2B5EF4-FFF2-40B4-BE49-F238E27FC236}">
                <a16:creationId xmlns:a16="http://schemas.microsoft.com/office/drawing/2014/main" id="{0644A27E-9848-6831-56C1-8AE39E205D2B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560710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ikon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9575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E8B89A8-079B-39BF-E438-3D0B22487785}"/>
              </a:ext>
            </a:extLst>
          </p:cNvPr>
          <p:cNvSpPr/>
          <p:nvPr userDrawn="1"/>
        </p:nvSpPr>
        <p:spPr>
          <a:xfrm>
            <a:off x="7486924" y="1971535"/>
            <a:ext cx="2520000" cy="2520000"/>
          </a:xfrm>
          <a:prstGeom prst="rect">
            <a:avLst/>
          </a:prstGeom>
          <a:solidFill>
            <a:srgbClr val="C7E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6ABBE3E-D9ED-459C-EE8F-87E3D4104372}"/>
              </a:ext>
            </a:extLst>
          </p:cNvPr>
          <p:cNvSpPr/>
          <p:nvPr userDrawn="1"/>
        </p:nvSpPr>
        <p:spPr>
          <a:xfrm>
            <a:off x="7290354" y="1774965"/>
            <a:ext cx="252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1">
            <a:extLst>
              <a:ext uri="{FF2B5EF4-FFF2-40B4-BE49-F238E27FC236}">
                <a16:creationId xmlns:a16="http://schemas.microsoft.com/office/drawing/2014/main" id="{41A5B8C0-CE50-9321-66A0-6D0FDCFF4561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566987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ikon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846F716-949B-4E74-95A8-7C007C2D46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9575" y="1797050"/>
            <a:ext cx="5521325" cy="41021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E8B89A8-079B-39BF-E438-3D0B22487785}"/>
              </a:ext>
            </a:extLst>
          </p:cNvPr>
          <p:cNvSpPr/>
          <p:nvPr userDrawn="1"/>
        </p:nvSpPr>
        <p:spPr>
          <a:xfrm>
            <a:off x="7486924" y="1971535"/>
            <a:ext cx="2520000" cy="252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6ABBE3E-D9ED-459C-EE8F-87E3D4104372}"/>
              </a:ext>
            </a:extLst>
          </p:cNvPr>
          <p:cNvSpPr/>
          <p:nvPr userDrawn="1"/>
        </p:nvSpPr>
        <p:spPr>
          <a:xfrm>
            <a:off x="7290354" y="1774965"/>
            <a:ext cx="2520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textruta 1">
            <a:extLst>
              <a:ext uri="{FF2B5EF4-FFF2-40B4-BE49-F238E27FC236}">
                <a16:creationId xmlns:a16="http://schemas.microsoft.com/office/drawing/2014/main" id="{972CF36B-B6DF-735B-50D8-FD329D386A5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378432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 userDrawn="1">
          <p15:clr>
            <a:srgbClr val="FBAE40"/>
          </p15:clr>
        </p15:guide>
        <p15:guide id="2" pos="373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3F418712-15B6-408A-983C-B4C725B8DB4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60769" y="1797050"/>
            <a:ext cx="5523244" cy="409892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142B1F8E-C7F4-4499-A0E7-32E64362585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06069" y="1797050"/>
            <a:ext cx="5523244" cy="409892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FF49392C-275F-2B92-6888-46F41CF4476F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553227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>
          <p15:clr>
            <a:srgbClr val="FBAE40"/>
          </p15:clr>
        </p15:guide>
        <p15:guide id="2" pos="373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(innehåll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50E114-6EA8-4092-8462-26A072E8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764174E-A79D-4EED-B507-1CA506E9C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8A71E0-7511-4F28-A1BA-C2D17AFF6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A344242-462E-4ACF-8D67-6FD024343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BC36F60B-177F-4125-AC4F-4D71B6E2B80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60769" y="1797050"/>
            <a:ext cx="5523244" cy="2340000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780CBE61-F837-4E09-91F6-FA41A27C78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06069" y="1797050"/>
            <a:ext cx="5523244" cy="2340000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A1604079-B0E4-43BA-A37E-31B7ADF58A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9575" y="4313583"/>
            <a:ext cx="5521325" cy="1585567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 smtClean="0"/>
            </a:lvl1pPr>
            <a:lvl2pPr>
              <a:lnSpc>
                <a:spcPts val="1600"/>
              </a:lnSpc>
              <a:defRPr lang="sv-SE" sz="1300" dirty="0" smtClean="0"/>
            </a:lvl2pPr>
            <a:lvl3pPr>
              <a:lnSpc>
                <a:spcPts val="1600"/>
              </a:lnSpc>
              <a:defRPr lang="sv-SE" sz="1300" dirty="0" smtClean="0"/>
            </a:lvl3pPr>
            <a:lvl4pPr>
              <a:lnSpc>
                <a:spcPts val="1600"/>
              </a:lnSpc>
              <a:defRPr lang="sv-SE" sz="1300" dirty="0" smtClean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text 3">
            <a:extLst>
              <a:ext uri="{FF2B5EF4-FFF2-40B4-BE49-F238E27FC236}">
                <a16:creationId xmlns:a16="http://schemas.microsoft.com/office/drawing/2014/main" id="{3FF4A555-833B-42B1-86A9-59008DFA74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62688" y="4313583"/>
            <a:ext cx="5521325" cy="1585567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 smtClean="0"/>
            </a:lvl1pPr>
            <a:lvl2pPr>
              <a:lnSpc>
                <a:spcPts val="1600"/>
              </a:lnSpc>
              <a:defRPr lang="sv-SE" sz="1300" dirty="0" smtClean="0"/>
            </a:lvl2pPr>
            <a:lvl3pPr>
              <a:lnSpc>
                <a:spcPts val="1600"/>
              </a:lnSpc>
              <a:defRPr lang="sv-SE" sz="1300" dirty="0" smtClean="0"/>
            </a:lvl3pPr>
            <a:lvl4pPr>
              <a:lnSpc>
                <a:spcPts val="1600"/>
              </a:lnSpc>
              <a:defRPr lang="sv-SE" sz="1300" dirty="0" smtClean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textruta 1">
            <a:extLst>
              <a:ext uri="{FF2B5EF4-FFF2-40B4-BE49-F238E27FC236}">
                <a16:creationId xmlns:a16="http://schemas.microsoft.com/office/drawing/2014/main" id="{CDBBDD14-2558-AD11-B374-CE0833471534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909743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36" userDrawn="1">
          <p15:clr>
            <a:srgbClr val="FBAE40"/>
          </p15:clr>
        </p15:guide>
        <p15:guide id="2" pos="3941" userDrawn="1">
          <p15:clr>
            <a:srgbClr val="FBAE40"/>
          </p15:clr>
        </p15:guide>
        <p15:guide id="3" orient="horz" pos="2608" userDrawn="1">
          <p15:clr>
            <a:srgbClr val="FBAE40"/>
          </p15:clr>
        </p15:guide>
        <p15:guide id="4" orient="horz" pos="271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E5E6E1-4D4B-47EF-849B-2D5DC9A4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0D72B16-53F7-4C21-813F-1E31D454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61EEA0C-CEF7-4468-8076-6A19A264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FF36D19-B21A-4809-9BB6-C1ED04D1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8" name="Platshållare för innehåll 2">
            <a:extLst>
              <a:ext uri="{FF2B5EF4-FFF2-40B4-BE49-F238E27FC236}">
                <a16:creationId xmlns:a16="http://schemas.microsoft.com/office/drawing/2014/main" id="{DEAC7DBE-ACEC-493E-BB05-00858318A18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06069" y="1797050"/>
            <a:ext cx="3570619" cy="409892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9" name="Platshållare för innehåll 2">
            <a:extLst>
              <a:ext uri="{FF2B5EF4-FFF2-40B4-BE49-F238E27FC236}">
                <a16:creationId xmlns:a16="http://schemas.microsoft.com/office/drawing/2014/main" id="{8D28829F-BC53-4628-AEAA-8ACD973AB30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301003" y="1797050"/>
            <a:ext cx="3570619" cy="409892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innehåll 2">
            <a:extLst>
              <a:ext uri="{FF2B5EF4-FFF2-40B4-BE49-F238E27FC236}">
                <a16:creationId xmlns:a16="http://schemas.microsoft.com/office/drawing/2014/main" id="{A7E5C519-F635-4AA0-A8AF-CE1F24C1F20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05788" y="1797050"/>
            <a:ext cx="3570619" cy="4098925"/>
          </a:xfrm>
        </p:spPr>
        <p:txBody>
          <a:bodyPr vert="horz" lIns="0" tIns="0" rIns="0" bIns="0" rtlCol="0">
            <a:noAutofit/>
          </a:bodyPr>
          <a:lstStyle>
            <a:lvl1pPr>
              <a:defRPr lang="sv-SE" dirty="0"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textruta 1">
            <a:extLst>
              <a:ext uri="{FF2B5EF4-FFF2-40B4-BE49-F238E27FC236}">
                <a16:creationId xmlns:a16="http://schemas.microsoft.com/office/drawing/2014/main" id="{5464A5EA-68F3-EB84-F042-62BB63BC1D34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49985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05" userDrawn="1">
          <p15:clr>
            <a:srgbClr val="FBAE40"/>
          </p15:clr>
        </p15:guide>
        <p15:guide id="2" pos="2712" userDrawn="1">
          <p15:clr>
            <a:srgbClr val="FBAE40"/>
          </p15:clr>
        </p15:guide>
        <p15:guide id="3" pos="4962" userDrawn="1">
          <p15:clr>
            <a:srgbClr val="FBAE40"/>
          </p15:clr>
        </p15:guide>
        <p15:guide id="5" pos="5169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palter (innehåll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E5E6E1-4D4B-47EF-849B-2D5DC9A4C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0D72B16-53F7-4C21-813F-1E31D454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61EEA0C-CEF7-4468-8076-6A19A264C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FF36D19-B21A-4809-9BB6-C1ED04D16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text 3">
            <a:extLst>
              <a:ext uri="{FF2B5EF4-FFF2-40B4-BE49-F238E27FC236}">
                <a16:creationId xmlns:a16="http://schemas.microsoft.com/office/drawing/2014/main" id="{2378B46B-E656-478F-B6A9-7051C075FF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9575" y="4313581"/>
            <a:ext cx="3568171" cy="1585568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300"/>
            </a:lvl3pPr>
            <a:lvl4pPr>
              <a:lnSpc>
                <a:spcPts val="1600"/>
              </a:lnSpc>
              <a:defRPr sz="1300"/>
            </a:lvl4pPr>
            <a:lvl5pPr>
              <a:lnSpc>
                <a:spcPts val="1600"/>
              </a:lnSpc>
              <a:defRPr sz="13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text 3">
            <a:extLst>
              <a:ext uri="{FF2B5EF4-FFF2-40B4-BE49-F238E27FC236}">
                <a16:creationId xmlns:a16="http://schemas.microsoft.com/office/drawing/2014/main" id="{034BB49F-630E-4EAA-9DCB-530516AB43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09536" y="4313582"/>
            <a:ext cx="3568170" cy="1585568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300"/>
            </a:lvl3pPr>
            <a:lvl4pPr>
              <a:lnSpc>
                <a:spcPts val="1600"/>
              </a:lnSpc>
              <a:defRPr sz="1300"/>
            </a:lvl4pPr>
            <a:lvl5pPr>
              <a:lnSpc>
                <a:spcPts val="1600"/>
              </a:lnSpc>
              <a:defRPr sz="13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5C7A19A2-CBBB-4370-A750-8A0060438E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09495" y="4313582"/>
            <a:ext cx="3571341" cy="1585568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300"/>
            </a:lvl3pPr>
            <a:lvl4pPr>
              <a:lnSpc>
                <a:spcPts val="1600"/>
              </a:lnSpc>
              <a:defRPr sz="1300"/>
            </a:lvl4pPr>
            <a:lvl5pPr>
              <a:lnSpc>
                <a:spcPts val="1600"/>
              </a:lnSpc>
              <a:defRPr sz="13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52AAC0EB-0C89-45C5-8EBC-50C7F147D02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09575" y="1797050"/>
            <a:ext cx="3567113" cy="2339975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300"/>
            </a:lvl3pPr>
            <a:lvl4pPr>
              <a:lnSpc>
                <a:spcPts val="1600"/>
              </a:lnSpc>
              <a:defRPr sz="1300"/>
            </a:lvl4pPr>
            <a:lvl5pPr>
              <a:lnSpc>
                <a:spcPts val="1600"/>
              </a:lnSpc>
              <a:defRPr sz="13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innehåll 13">
            <a:extLst>
              <a:ext uri="{FF2B5EF4-FFF2-40B4-BE49-F238E27FC236}">
                <a16:creationId xmlns:a16="http://schemas.microsoft.com/office/drawing/2014/main" id="{E3706DC5-1E2B-44EB-A86A-58C16E700FB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310593" y="1797050"/>
            <a:ext cx="3567113" cy="2339975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300"/>
            </a:lvl3pPr>
            <a:lvl4pPr>
              <a:lnSpc>
                <a:spcPts val="1600"/>
              </a:lnSpc>
              <a:defRPr sz="1300"/>
            </a:lvl4pPr>
            <a:lvl5pPr>
              <a:lnSpc>
                <a:spcPts val="1600"/>
              </a:lnSpc>
              <a:defRPr sz="13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8" name="Platshållare för innehåll 13">
            <a:extLst>
              <a:ext uri="{FF2B5EF4-FFF2-40B4-BE49-F238E27FC236}">
                <a16:creationId xmlns:a16="http://schemas.microsoft.com/office/drawing/2014/main" id="{601B0C05-31DA-45F7-8140-314280DF893A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216900" y="1797050"/>
            <a:ext cx="3567113" cy="2339975"/>
          </a:xfrm>
        </p:spPr>
        <p:txBody>
          <a:bodyPr/>
          <a:lstStyle>
            <a:lvl1pPr>
              <a:lnSpc>
                <a:spcPts val="1600"/>
              </a:lnSpc>
              <a:defRPr sz="1300"/>
            </a:lvl1pPr>
            <a:lvl2pPr>
              <a:lnSpc>
                <a:spcPts val="1600"/>
              </a:lnSpc>
              <a:defRPr sz="1300"/>
            </a:lvl2pPr>
            <a:lvl3pPr>
              <a:lnSpc>
                <a:spcPts val="1600"/>
              </a:lnSpc>
              <a:defRPr sz="1300"/>
            </a:lvl3pPr>
            <a:lvl4pPr>
              <a:lnSpc>
                <a:spcPts val="1600"/>
              </a:lnSpc>
              <a:defRPr sz="1300"/>
            </a:lvl4pPr>
            <a:lvl5pPr>
              <a:lnSpc>
                <a:spcPts val="1600"/>
              </a:lnSpc>
              <a:defRPr sz="13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ruta 1">
            <a:extLst>
              <a:ext uri="{FF2B5EF4-FFF2-40B4-BE49-F238E27FC236}">
                <a16:creationId xmlns:a16="http://schemas.microsoft.com/office/drawing/2014/main" id="{BC14B754-1602-CD65-8EC9-476EB8D0B06A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752289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05" userDrawn="1">
          <p15:clr>
            <a:srgbClr val="FBAE40"/>
          </p15:clr>
        </p15:guide>
        <p15:guide id="2" pos="2712" userDrawn="1">
          <p15:clr>
            <a:srgbClr val="FBAE40"/>
          </p15:clr>
        </p15:guide>
        <p15:guide id="3" pos="4962" userDrawn="1">
          <p15:clr>
            <a:srgbClr val="FBAE40"/>
          </p15:clr>
        </p15:guide>
        <p15:guide id="5" pos="5169" userDrawn="1">
          <p15:clr>
            <a:srgbClr val="FBAE40"/>
          </p15:clr>
        </p15:guide>
        <p15:guide id="6" orient="horz" pos="2716" userDrawn="1">
          <p15:clr>
            <a:srgbClr val="FBAE40"/>
          </p15:clr>
        </p15:guide>
        <p15:guide id="7" orient="horz" pos="260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3F418712-15B6-408A-983C-B4C725B8DB4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332791" y="1797050"/>
            <a:ext cx="2596522" cy="409892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142B1F8E-C7F4-4499-A0E7-32E64362585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06069" y="1797050"/>
            <a:ext cx="2595266" cy="409892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6C12E4E3-B4F3-4CF5-B3D4-B5494A302E1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59513" y="1797050"/>
            <a:ext cx="2596522" cy="409892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81B4BF2-4FC0-4092-804D-EC7CE4A7DA2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185903" y="1797050"/>
            <a:ext cx="2596522" cy="409892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25B306DC-72B3-3210-E221-94321ABD3C1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026436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>
          <p15:clr>
            <a:srgbClr val="FBAE40"/>
          </p15:clr>
        </p15:guide>
        <p15:guide id="2" pos="3735">
          <p15:clr>
            <a:srgbClr val="FBAE40"/>
          </p15:clr>
        </p15:guide>
        <p15:guide id="3" pos="2094" userDrawn="1">
          <p15:clr>
            <a:srgbClr val="FBAE40"/>
          </p15:clr>
        </p15:guide>
        <p15:guide id="4" pos="1892" userDrawn="1">
          <p15:clr>
            <a:srgbClr val="FBAE40"/>
          </p15:clr>
        </p15:guide>
        <p15:guide id="5" pos="5584" userDrawn="1">
          <p15:clr>
            <a:srgbClr val="FBAE40"/>
          </p15:clr>
        </p15:guide>
        <p15:guide id="6" pos="578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spalter (innehåll + 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E7571D5A-621D-415C-B804-40F7BE3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7F2F1E82-669E-4312-A973-B4793E45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1652E9-01D9-4C00-A8B4-C860E6A43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A909A166-3EA1-4ED7-8803-691E077F9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3F418712-15B6-408A-983C-B4C725B8DB4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331203" y="1797050"/>
            <a:ext cx="2598110" cy="233997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142B1F8E-C7F4-4499-A0E7-32E64362585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06069" y="1797050"/>
            <a:ext cx="2595266" cy="233997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6C12E4E3-B4F3-4CF5-B3D4-B5494A302E1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59513" y="1797050"/>
            <a:ext cx="2596522" cy="233997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81B4BF2-4FC0-4092-804D-EC7CE4A7DA2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185903" y="1797050"/>
            <a:ext cx="2596522" cy="2339975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CEBAA7B8-9F58-43D9-B07D-50122D7E44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9576" y="4313581"/>
            <a:ext cx="2591760" cy="1585568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BDB924F6-DEFD-4884-A2B1-388F58DDB58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24225" y="4313581"/>
            <a:ext cx="2605088" cy="1585568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8" name="Platshållare för text 3">
            <a:extLst>
              <a:ext uri="{FF2B5EF4-FFF2-40B4-BE49-F238E27FC236}">
                <a16:creationId xmlns:a16="http://schemas.microsoft.com/office/drawing/2014/main" id="{82E74DBD-33C1-48D6-9D6F-023A4726F1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59513" y="4313581"/>
            <a:ext cx="2591760" cy="1585568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9" name="Platshållare för text 3">
            <a:extLst>
              <a:ext uri="{FF2B5EF4-FFF2-40B4-BE49-F238E27FC236}">
                <a16:creationId xmlns:a16="http://schemas.microsoft.com/office/drawing/2014/main" id="{0071D250-305D-4820-83AE-298B70F4753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92253" y="4313581"/>
            <a:ext cx="2591760" cy="1585568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ts val="1600"/>
              </a:lnSpc>
              <a:defRPr lang="sv-SE" sz="1300" dirty="0"/>
            </a:lvl1pPr>
            <a:lvl2pPr>
              <a:lnSpc>
                <a:spcPts val="1600"/>
              </a:lnSpc>
              <a:defRPr lang="sv-SE" sz="1300" dirty="0"/>
            </a:lvl2pPr>
            <a:lvl3pPr>
              <a:lnSpc>
                <a:spcPts val="1600"/>
              </a:lnSpc>
              <a:defRPr lang="sv-SE" sz="1300" dirty="0"/>
            </a:lvl3pPr>
            <a:lvl4pPr>
              <a:lnSpc>
                <a:spcPts val="1600"/>
              </a:lnSpc>
              <a:defRPr lang="sv-SE" sz="1300" dirty="0"/>
            </a:lvl4pPr>
            <a:lvl5pPr>
              <a:lnSpc>
                <a:spcPts val="1600"/>
              </a:lnSpc>
              <a:defRPr lang="sv-SE" sz="1300" dirty="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790560B0-D241-169E-6DE4-0E8222DEA38B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3960538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43">
          <p15:clr>
            <a:srgbClr val="FBAE40"/>
          </p15:clr>
        </p15:guide>
        <p15:guide id="2" pos="3735">
          <p15:clr>
            <a:srgbClr val="FBAE40"/>
          </p15:clr>
        </p15:guide>
        <p15:guide id="3" pos="2094" userDrawn="1">
          <p15:clr>
            <a:srgbClr val="FBAE40"/>
          </p15:clr>
        </p15:guide>
        <p15:guide id="4" pos="1892" userDrawn="1">
          <p15:clr>
            <a:srgbClr val="FBAE40"/>
          </p15:clr>
        </p15:guide>
        <p15:guide id="5" pos="5584" userDrawn="1">
          <p15:clr>
            <a:srgbClr val="FBAE40"/>
          </p15:clr>
        </p15:guide>
        <p15:guide id="6" pos="5784" userDrawn="1">
          <p15:clr>
            <a:srgbClr val="FBAE40"/>
          </p15:clr>
        </p15:guide>
        <p15:guide id="7" orient="horz" pos="2606" userDrawn="1">
          <p15:clr>
            <a:srgbClr val="FBAE40"/>
          </p15:clr>
        </p15:guide>
        <p15:guide id="8" orient="horz" pos="2716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0F61CFE-0059-449A-9B13-B37DD605BA6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attFill prst="trellis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bIns="720000"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7D625F1-6F65-048F-511D-FE1110A1880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610000" y="7381602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F0B9009-6EF4-32B0-8ECC-1AD8E7CE0C4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748667" y="7381602"/>
            <a:ext cx="4680000" cy="324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E7DA59A-3259-DE82-55F7-029BD293536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28667" y="7381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00696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C6A03F66-7A19-48C3-B90E-DE77F93786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5081013"/>
            <a:ext cx="4903314" cy="117475"/>
          </a:xfrm>
        </p:spPr>
        <p:txBody>
          <a:bodyPr/>
          <a:lstStyle>
            <a:lvl1pPr marL="0" indent="0">
              <a:buNone/>
              <a:defRPr sz="1000"/>
            </a:lvl1pPr>
          </a:lstStyle>
          <a:p>
            <a:pPr lvl="0"/>
            <a:r>
              <a:rPr lang="sv-SE" dirty="0"/>
              <a:t>Telge Bolagsnamn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D70A6B37-F134-4C7B-889E-C86D9FAC01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5304751"/>
            <a:ext cx="4903314" cy="5297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/>
            </a:lvl1pPr>
          </a:lstStyle>
          <a:p>
            <a:pPr lvl="0"/>
            <a:r>
              <a:rPr lang="sv-SE" dirty="0"/>
              <a:t>Adressrad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692F697-822D-4F89-A215-6E8A329AED5C}"/>
              </a:ext>
            </a:extLst>
          </p:cNvPr>
          <p:cNvSpPr txBox="1"/>
          <p:nvPr userDrawn="1"/>
        </p:nvSpPr>
        <p:spPr>
          <a:xfrm>
            <a:off x="10655119" y="6234380"/>
            <a:ext cx="1224642" cy="276999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r"/>
            <a:r>
              <a:rPr lang="sv-SE" sz="1200" b="0" i="0" u="none" strike="noStrike" baseline="0" dirty="0">
                <a:solidFill>
                  <a:srgbClr val="000000"/>
                </a:solidFill>
                <a:latin typeface="+mn-lt"/>
              </a:rPr>
              <a:t>Telge.se</a:t>
            </a:r>
            <a:endParaRPr lang="sv-SE" sz="1200" dirty="0">
              <a:latin typeface="+mn-lt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1416542-E8C0-A26F-1E1F-D0E7EFD5487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610000" y="7381602"/>
            <a:ext cx="972000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pPr algn="ctr"/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DB1C6EC-2D74-4482-2B4D-01390108B4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4FF4AF-D619-E5C3-44D3-832DAC71F98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428667" y="7381602"/>
            <a:ext cx="353758" cy="117475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02116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227CA6D1-FF98-4CA7-BE49-E99633FC8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E0734B59-71FD-45D1-AF5D-41BEE0190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2CA0A62E-6644-47D8-8D3B-4128006CF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textruta 1">
            <a:extLst>
              <a:ext uri="{FF2B5EF4-FFF2-40B4-BE49-F238E27FC236}">
                <a16:creationId xmlns:a16="http://schemas.microsoft.com/office/drawing/2014/main" id="{E8D3E5CA-9FEE-D64F-D27D-8DC1630926B6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97B7F85-B3F3-4336-A52C-54954EB9F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9B91504-5055-48BD-B854-4EC3C7C18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Bolag</a:t>
            </a:r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F5E141-33B9-4993-98D9-440B0E7E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textruta 1">
            <a:extLst>
              <a:ext uri="{FF2B5EF4-FFF2-40B4-BE49-F238E27FC236}">
                <a16:creationId xmlns:a16="http://schemas.microsoft.com/office/drawing/2014/main" id="{9EA7C88B-0631-9E99-D3AA-BEEA68DEE0A3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>
            <a:off x="6716695" y="6053710"/>
            <a:ext cx="46799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sv-SE" sz="3000" dirty="0">
                <a:solidFill>
                  <a:schemeClr val="tx1"/>
                </a:solidFill>
                <a:latin typeface="+mj-lt"/>
              </a:rPr>
              <a:t>[Bolag]</a:t>
            </a:r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417080"/>
            <a:ext cx="11372850" cy="97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575" y="1797050"/>
            <a:ext cx="11372850" cy="4098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0000" y="6310116"/>
            <a:ext cx="972000" cy="1174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pPr algn="ctr"/>
            <a:endParaRPr lang="sv-SE" dirty="0">
              <a:latin typeface="+mj-lt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48667" y="7381601"/>
            <a:ext cx="4680000" cy="324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3000">
                <a:noFill/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8667" y="6310116"/>
            <a:ext cx="353758" cy="1174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>
              <a:latin typeface="+mj-lt"/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20AB05C9-DF27-4D22-AF85-59A02DE7FFB8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407988" y="6154866"/>
            <a:ext cx="986623" cy="36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3" r:id="rId2"/>
    <p:sldLayoutId id="2147483679" r:id="rId3"/>
    <p:sldLayoutId id="2147483665" r:id="rId4"/>
    <p:sldLayoutId id="2147483664" r:id="rId5"/>
    <p:sldLayoutId id="2147483651" r:id="rId6"/>
    <p:sldLayoutId id="2147483649" r:id="rId7"/>
    <p:sldLayoutId id="2147483658" r:id="rId8"/>
    <p:sldLayoutId id="2147483659" r:id="rId9"/>
    <p:sldLayoutId id="2147483660" r:id="rId10"/>
    <p:sldLayoutId id="2147483661" r:id="rId11"/>
    <p:sldLayoutId id="2147483650" r:id="rId12"/>
    <p:sldLayoutId id="2147483662" r:id="rId13"/>
    <p:sldLayoutId id="2147483668" r:id="rId14"/>
    <p:sldLayoutId id="2147483666" r:id="rId15"/>
    <p:sldLayoutId id="2147483667" r:id="rId16"/>
    <p:sldLayoutId id="2147483680" r:id="rId17"/>
    <p:sldLayoutId id="2147483681" r:id="rId18"/>
    <p:sldLayoutId id="2147483682" r:id="rId19"/>
    <p:sldLayoutId id="2147483683" r:id="rId20"/>
    <p:sldLayoutId id="2147483669" r:id="rId21"/>
    <p:sldLayoutId id="2147483670" r:id="rId22"/>
    <p:sldLayoutId id="2147483671" r:id="rId23"/>
    <p:sldLayoutId id="2147483672" r:id="rId24"/>
    <p:sldLayoutId id="2147483674" r:id="rId25"/>
    <p:sldLayoutId id="2147483675" r:id="rId26"/>
    <p:sldLayoutId id="2147483676" r:id="rId27"/>
    <p:sldLayoutId id="2147483677" r:id="rId28"/>
    <p:sldLayoutId id="2147483654" r:id="rId29"/>
    <p:sldLayoutId id="2147483655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ts val="2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ts val="2000"/>
        </a:lnSpc>
        <a:spcBef>
          <a:spcPts val="500"/>
        </a:spcBef>
        <a:buFontTx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04975" indent="-3619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8" userDrawn="1">
          <p15:clr>
            <a:srgbClr val="F26B43"/>
          </p15:clr>
        </p15:guide>
        <p15:guide id="2" orient="horz" pos="876" userDrawn="1">
          <p15:clr>
            <a:srgbClr val="F26B43"/>
          </p15:clr>
        </p15:guide>
        <p15:guide id="3" orient="horz" pos="1132" userDrawn="1">
          <p15:clr>
            <a:srgbClr val="F26B43"/>
          </p15:clr>
        </p15:guide>
        <p15:guide id="5" pos="7423" userDrawn="1">
          <p15:clr>
            <a:srgbClr val="F26B43"/>
          </p15:clr>
        </p15:guide>
        <p15:guide id="6" pos="257" userDrawn="1">
          <p15:clr>
            <a:srgbClr val="F26B43"/>
          </p15:clr>
        </p15:guide>
        <p15:guide id="7" orient="horz" pos="3716" userDrawn="1">
          <p15:clr>
            <a:srgbClr val="F26B43"/>
          </p15:clr>
        </p15:guide>
        <p15:guide id="8" orient="horz" pos="4050" userDrawn="1">
          <p15:clr>
            <a:srgbClr val="F26B43"/>
          </p15:clr>
        </p15:guide>
        <p15:guide id="9" orient="horz" pos="38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3B5E6CA-498E-1248-F846-AEE4D0E6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C0454DD-864F-431E-802C-7ABFD2AC7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</a:t>
            </a:fld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160AC0D-86DA-B907-D18A-03729C6F99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sv-SE" dirty="0"/>
              <a:t>Bemanna sekretariat</a:t>
            </a:r>
          </a:p>
          <a:p>
            <a:r>
              <a:rPr lang="sv-SE" dirty="0"/>
              <a:t>Sargvakt och kiosk</a:t>
            </a:r>
          </a:p>
          <a:p>
            <a:r>
              <a:rPr lang="sv-SE" dirty="0"/>
              <a:t>Teamrullen</a:t>
            </a:r>
          </a:p>
          <a:p>
            <a:r>
              <a:rPr lang="sv-SE" dirty="0"/>
              <a:t>Pengar till lagkassan</a:t>
            </a:r>
          </a:p>
          <a:p>
            <a:pPr lvl="1"/>
            <a:r>
              <a:rPr lang="sv-SE" dirty="0"/>
              <a:t>Teamrullen</a:t>
            </a:r>
          </a:p>
          <a:p>
            <a:pPr lvl="1"/>
            <a:r>
              <a:rPr lang="sv-SE" dirty="0"/>
              <a:t>Sponsring</a:t>
            </a:r>
          </a:p>
          <a:p>
            <a:pPr lvl="1"/>
            <a:r>
              <a:rPr lang="sv-SE" dirty="0"/>
              <a:t>Försäljningsaktiviteter</a:t>
            </a:r>
          </a:p>
          <a:p>
            <a:r>
              <a:rPr lang="sv-SE" dirty="0"/>
              <a:t>Lagets webb</a:t>
            </a:r>
          </a:p>
        </p:txBody>
      </p:sp>
    </p:spTree>
    <p:extLst>
      <p:ext uri="{BB962C8B-B14F-4D97-AF65-F5344CB8AC3E}">
        <p14:creationId xmlns:p14="http://schemas.microsoft.com/office/powerpoint/2010/main" val="4241793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A0DA30-B3B0-FDF5-719E-788F5A3C5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Bemanna sekretariat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7B9E7BF-46F7-8A94-21B8-772CEDE6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2392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43557E-FC83-F7F5-20E8-302B2E505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Sargvakt och kiosk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D9DDC219-AA49-B66E-19C4-C0BD0CCE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880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0B4226-5EF2-4E23-6AC1-D2579C15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Teamrullen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6E9F8587-3C9C-F7E3-B8CC-86C89E53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838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38BE1A-6B5D-1F3F-84A0-AFBE22C39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Pengar till lagkassan: Teamrullen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708405E3-DAC6-DE76-D85D-BF2938ED3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172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2FCEE8-316F-15D4-52C6-0A71C3DFA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Pengar till lagkassan: Sponsring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4CF763E-6C93-D9E5-13E3-B9BD62399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930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9FFC98-73CE-2491-B5D7-0668A21D2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Pengar till lagkassan: Försäljningsaktiviteter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55BA8F91-9200-CF35-1F74-2235E782C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7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196F793-1CE3-1343-EE96-A438217C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47"/>
          <a:stretch/>
        </p:blipFill>
        <p:spPr>
          <a:xfrm>
            <a:off x="9569981" y="4109013"/>
            <a:ext cx="2336871" cy="25109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B1370997-5CDC-BD32-63A3-82AB37137B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385"/>
          <a:stretch/>
        </p:blipFill>
        <p:spPr>
          <a:xfrm>
            <a:off x="409576" y="3832534"/>
            <a:ext cx="4367572" cy="27874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0B4D4C4F-08C0-0CE7-5C7A-70CCBC00B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362" y="3832534"/>
            <a:ext cx="4372405" cy="27874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95C39C73-0199-0C75-E8B3-3587B0436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363" y="1223302"/>
            <a:ext cx="4172821" cy="23472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CCAFC3DB-9696-BC05-346C-58E8843BDF9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18" r="10273"/>
          <a:stretch/>
        </p:blipFill>
        <p:spPr>
          <a:xfrm>
            <a:off x="9565152" y="2442028"/>
            <a:ext cx="2327837" cy="11284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107AF19A-9246-428C-3E50-08ADCB93FB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575" y="1182324"/>
            <a:ext cx="4172820" cy="238819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83978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466BFA-5021-620F-B966-03BDE2932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Lagets webbsida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7A907FBF-6C91-802A-9510-70173A608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8</a:t>
            </a:fld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A9C4B5C-BBB1-94D9-05E1-719A0D4E8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099596"/>
            <a:ext cx="7540398" cy="55726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53695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VALUE" val="compFöretag_kort"/>
</p:tagLst>
</file>

<file path=ppt/theme/theme1.xml><?xml version="1.0" encoding="utf-8"?>
<a:theme xmlns:a="http://schemas.openxmlformats.org/drawingml/2006/main" name="Telge">
  <a:themeElements>
    <a:clrScheme name="Telge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FFC960"/>
      </a:accent1>
      <a:accent2>
        <a:srgbClr val="F57D5B"/>
      </a:accent2>
      <a:accent3>
        <a:srgbClr val="1E78BE"/>
      </a:accent3>
      <a:accent4>
        <a:srgbClr val="46823C"/>
      </a:accent4>
      <a:accent5>
        <a:srgbClr val="FCF0BC"/>
      </a:accent5>
      <a:accent6>
        <a:srgbClr val="DDE8CB"/>
      </a:accent6>
      <a:hlink>
        <a:srgbClr val="5F5F5F"/>
      </a:hlink>
      <a:folHlink>
        <a:srgbClr val="919191"/>
      </a:folHlink>
    </a:clrScheme>
    <a:fontScheme name="Telge 2">
      <a:majorFont>
        <a:latin typeface="Telge Thin"/>
        <a:ea typeface=""/>
        <a:cs typeface=""/>
      </a:majorFont>
      <a:minorFont>
        <a:latin typeface="Telg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22222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Mörkgul">
      <a:srgbClr val="DD8C23"/>
    </a:custClr>
    <a:custClr name="Mörkröd">
      <a:srgbClr val="CB4522"/>
    </a:custClr>
    <a:custClr name="Mörkblå">
      <a:srgbClr val="074896"/>
    </a:custClr>
    <a:custClr name="Mörkgrön">
      <a:srgbClr val="315E2D"/>
    </a:custClr>
    <a:custClr name="Svart">
      <a:srgbClr val="222222"/>
    </a:custClr>
    <a:custClr name="Ljusgul 50%">
      <a:srgbClr val="FCF0BC"/>
    </a:custClr>
    <a:custClr name="Ljusröd 50%">
      <a:srgbClr val="FFE4D6"/>
    </a:custClr>
    <a:custClr name="Ljusblå 50%">
      <a:srgbClr val="C7E4F1"/>
    </a:custClr>
    <a:custClr name="Ljusgrön 50%">
      <a:srgbClr val="DDE8CB"/>
    </a:custClr>
    <a:custClr>
      <a:srgbClr val="E5E5E5"/>
    </a:custClr>
    <a:custClr name="Telge Gul">
      <a:srgbClr val="FFC960"/>
    </a:custClr>
    <a:custClr name="Telge Röd">
      <a:srgbClr val="F57D5B"/>
    </a:custClr>
    <a:custClr>
      <a:srgbClr val="1E78BE"/>
    </a:custClr>
    <a:custClr>
      <a:srgbClr val="46823C"/>
    </a:custClr>
    <a:custClr>
      <a:srgbClr val="595959"/>
    </a:custClr>
    <a:custClr name="Ljusgul 25%">
      <a:srgbClr val="FDF7DE"/>
    </a:custClr>
    <a:custClr name="Ljusröd 25%">
      <a:srgbClr val="FFF1EA"/>
    </a:custClr>
    <a:custClr name="Ljusblå 25%">
      <a:srgbClr val="E3F1F8"/>
    </a:custClr>
    <a:custClr name="Ljusgrön 25%">
      <a:srgbClr val="EEF3E5"/>
    </a:custClr>
    <a:custClr name="Ljusgrå 25%">
      <a:srgbClr val="F2F2F2"/>
    </a:custClr>
    <a:custClr name="Ljusgul">
      <a:srgbClr val="F9E17A"/>
    </a:custClr>
    <a:custClr>
      <a:srgbClr val="FFC9AD"/>
    </a:custClr>
    <a:custClr>
      <a:srgbClr val="8EC9E2"/>
    </a:custClr>
    <a:custClr>
      <a:srgbClr val="BBD197"/>
    </a:custClr>
    <a:custClr>
      <a:srgbClr val="CCCCCC"/>
    </a:custClr>
    <a:custClr name="Ljusgul 15%">
      <a:srgbClr val="FEFBEB"/>
    </a:custClr>
    <a:custClr name="Ljusröd 15%">
      <a:srgbClr val="FFF7F3"/>
    </a:custClr>
    <a:custClr name="Ljusblå 15%">
      <a:srgbClr val="EEF7FB"/>
    </a:custClr>
    <a:custClr name="Ljusgrön 15%">
      <a:srgbClr val="F5F8EF"/>
    </a:custClr>
    <a:custClr name="Ljusgrå 15%">
      <a:srgbClr val="F7F7F7"/>
    </a:custClr>
  </a:custClrLst>
  <a:extLst>
    <a:ext uri="{05A4C25C-085E-4340-85A3-A5531E510DB2}">
      <thm15:themeFamily xmlns:thm15="http://schemas.microsoft.com/office/thememl/2012/main" name="Telge - NY med kontorsval.potx" id="{3B5F50F9-B9A0-45FE-983C-E8D71B1762E8}" vid="{C9D8A2D9-D63A-4F12-B9D6-9D8ADDEE140D}"/>
    </a:ext>
  </a:extLst>
</a:theme>
</file>

<file path=ppt/theme/theme2.xml><?xml version="1.0" encoding="utf-8"?>
<a:theme xmlns:a="http://schemas.openxmlformats.org/drawingml/2006/main" name="Office-tema">
  <a:themeElements>
    <a:clrScheme name="Telge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FFC960"/>
      </a:accent1>
      <a:accent2>
        <a:srgbClr val="F57D5B"/>
      </a:accent2>
      <a:accent3>
        <a:srgbClr val="1E78BE"/>
      </a:accent3>
      <a:accent4>
        <a:srgbClr val="46823C"/>
      </a:accent4>
      <a:accent5>
        <a:srgbClr val="FCF0BC"/>
      </a:accent5>
      <a:accent6>
        <a:srgbClr val="DDE8CB"/>
      </a:accent6>
      <a:hlink>
        <a:srgbClr val="5F5F5F"/>
      </a:hlink>
      <a:folHlink>
        <a:srgbClr val="919191"/>
      </a:folHlink>
    </a:clrScheme>
    <a:fontScheme name="Telge 1">
      <a:majorFont>
        <a:latin typeface="Avenir Next"/>
        <a:ea typeface=""/>
        <a:cs typeface=""/>
      </a:majorFont>
      <a:minorFont>
        <a:latin typeface="Avenir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Telge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FFC960"/>
      </a:accent1>
      <a:accent2>
        <a:srgbClr val="F57D5B"/>
      </a:accent2>
      <a:accent3>
        <a:srgbClr val="1E78BE"/>
      </a:accent3>
      <a:accent4>
        <a:srgbClr val="46823C"/>
      </a:accent4>
      <a:accent5>
        <a:srgbClr val="FCF0BC"/>
      </a:accent5>
      <a:accent6>
        <a:srgbClr val="DDE8CB"/>
      </a:accent6>
      <a:hlink>
        <a:srgbClr val="5F5F5F"/>
      </a:hlink>
      <a:folHlink>
        <a:srgbClr val="919191"/>
      </a:folHlink>
    </a:clrScheme>
    <a:fontScheme name="Telge 1">
      <a:majorFont>
        <a:latin typeface="Avenir Next"/>
        <a:ea typeface=""/>
        <a:cs typeface=""/>
      </a:majorFont>
      <a:minorFont>
        <a:latin typeface="Avenir N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9BBCBF21362E4099AE6C2F27C58737" ma:contentTypeVersion="18" ma:contentTypeDescription="Skapa ett nytt dokument." ma:contentTypeScope="" ma:versionID="2bdba17de194f103837a273b356df337">
  <xsd:schema xmlns:xsd="http://www.w3.org/2001/XMLSchema" xmlns:xs="http://www.w3.org/2001/XMLSchema" xmlns:p="http://schemas.microsoft.com/office/2006/metadata/properties" xmlns:ns2="10c3a147-0d64-46aa-a281-dc97358e8373" xmlns:ns3="d7532cd0-e888-47d6-8f58-db0210f25002" targetNamespace="http://schemas.microsoft.com/office/2006/metadata/properties" ma:root="true" ma:fieldsID="e7fba0c2456904474bf97e4e53315cd7" ns2:_="" ns3:_="">
    <xsd:import namespace="10c3a147-0d64-46aa-a281-dc97358e8373"/>
    <xsd:import namespace="d7532cd0-e888-47d6-8f58-db0210f250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c3a147-0d64-46aa-a281-dc97358e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3" nillable="true" ma:taxonomy="true" ma:internalName="lcf76f155ced4ddcb4097134ff3c332f" ma:taxonomyFieldName="MediaServiceImageTags" ma:displayName="Bildmarkeringar" ma:readOnly="false" ma:fieldId="{5cf76f15-5ced-4ddc-b409-7134ff3c332f}" ma:taxonomyMulti="true" ma:sspId="e641fc9e-d469-439b-858c-bb315f8f2b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532cd0-e888-47d6-8f58-db0210f2500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62c6fcd-2e58-43c1-85cc-6bf7b88f5788}" ma:internalName="TaxCatchAll" ma:showField="CatchAllData" ma:web="d7532cd0-e888-47d6-8f58-db0210f250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c3a147-0d64-46aa-a281-dc97358e8373">
      <Terms xmlns="http://schemas.microsoft.com/office/infopath/2007/PartnerControls"/>
    </lcf76f155ced4ddcb4097134ff3c332f>
    <TaxCatchAll xmlns="d7532cd0-e888-47d6-8f58-db0210f25002" xsi:nil="true"/>
  </documentManagement>
</p:properties>
</file>

<file path=customXml/itemProps1.xml><?xml version="1.0" encoding="utf-8"?>
<ds:datastoreItem xmlns:ds="http://schemas.openxmlformats.org/officeDocument/2006/customXml" ds:itemID="{DCDE35A0-CF06-48F6-B5C4-3F2C3DD0D5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c3a147-0d64-46aa-a281-dc97358e8373"/>
    <ds:schemaRef ds:uri="d7532cd0-e888-47d6-8f58-db0210f250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ABDA6A-1F6C-4B42-8544-08E5AE6AC91F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17798c2e-8ec6-411a-92bf-42cada8c5360"/>
    <ds:schemaRef ds:uri="10c3a147-0d64-46aa-a281-dc97358e8373"/>
    <ds:schemaRef ds:uri="d7532cd0-e888-47d6-8f58-db0210f25002"/>
  </ds:schemaRefs>
</ds:datastoreItem>
</file>

<file path=docMetadata/LabelInfo.xml><?xml version="1.0" encoding="utf-8"?>
<clbl:labelList xmlns:clbl="http://schemas.microsoft.com/office/2020/mipLabelMetadata">
  <clbl:label id="{1a1cb525-c9d1-499c-bfd9-64700423c8c7}" enabled="1" method="Privileged" siteId="{74c3677e-5b7b-432a-9b25-296263c3d09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43</TotalTime>
  <Words>48</Words>
  <Application>Microsoft Office PowerPoint</Application>
  <PresentationFormat>Bredbild</PresentationFormat>
  <Paragraphs>24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3" baseType="lpstr">
      <vt:lpstr>Arial</vt:lpstr>
      <vt:lpstr>Avenir Next</vt:lpstr>
      <vt:lpstr>Telge Light</vt:lpstr>
      <vt:lpstr>Telge Thin</vt:lpstr>
      <vt:lpstr>Telge</vt:lpstr>
      <vt:lpstr>Agenda</vt:lpstr>
      <vt:lpstr>Bemanna sekretariat </vt:lpstr>
      <vt:lpstr>Sargvakt och kiosk</vt:lpstr>
      <vt:lpstr>Teamrullen</vt:lpstr>
      <vt:lpstr>Pengar till lagkassan: Teamrullen</vt:lpstr>
      <vt:lpstr>Pengar till lagkassan: Sponsring</vt:lpstr>
      <vt:lpstr>Pengar till lagkassan: Försäljningsaktiviteter</vt:lpstr>
      <vt:lpstr>Lagets webbsida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Sara Kopparberg (TN)</dc:creator>
  <cp:lastModifiedBy>Sara Kopparberg (TN)</cp:lastModifiedBy>
  <cp:revision>2</cp:revision>
  <dcterms:created xsi:type="dcterms:W3CDTF">2023-09-21T11:19:00Z</dcterms:created>
  <dcterms:modified xsi:type="dcterms:W3CDTF">2023-09-21T12:26:31Z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0x010100129BBCBF21362E4099AE6C2F27C58737</vt:lpwstr>
  </property>
  <property fmtid="{D5CDD505-2E9C-101B-9397-08002B2CF9AE}" pid="3" name="Order">
    <vt:r8>1954800</vt:r8>
  </property>
  <property fmtid="{D5CDD505-2E9C-101B-9397-08002B2CF9AE}" pid="4" name="MediaServiceImageTags">
    <vt:lpwstr/>
  </property>
</Properties>
</file>