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10" r:id="rId3"/>
    <p:sldId id="327" r:id="rId4"/>
    <p:sldId id="328" r:id="rId5"/>
    <p:sldId id="338" r:id="rId6"/>
    <p:sldId id="329" r:id="rId7"/>
    <p:sldId id="330" r:id="rId8"/>
    <p:sldId id="332" r:id="rId9"/>
    <p:sldId id="334" r:id="rId10"/>
    <p:sldId id="331" r:id="rId11"/>
    <p:sldId id="335" r:id="rId12"/>
    <p:sldId id="339" r:id="rId13"/>
    <p:sldId id="333" r:id="rId1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6BB3EF-608A-4207-B68E-4953629D21F3}" v="24" dt="2023-09-04T09:27:37.4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96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2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tin Rydås" userId="9aea61ad-c297-4f69-89c7-0b0324f1718c" providerId="ADAL" clId="{671316B4-06BB-462E-A87F-7DB7F1832211}"/>
    <pc:docChg chg="undo custSel addSld delSld modSld">
      <pc:chgData name="Kristin Rydås" userId="9aea61ad-c297-4f69-89c7-0b0324f1718c" providerId="ADAL" clId="{671316B4-06BB-462E-A87F-7DB7F1832211}" dt="2022-09-07T05:49:22.123" v="4142" actId="255"/>
      <pc:docMkLst>
        <pc:docMk/>
      </pc:docMkLst>
      <pc:sldChg chg="addSp delSp modSp mod">
        <pc:chgData name="Kristin Rydås" userId="9aea61ad-c297-4f69-89c7-0b0324f1718c" providerId="ADAL" clId="{671316B4-06BB-462E-A87F-7DB7F1832211}" dt="2022-09-06T07:34:01.643" v="76" actId="207"/>
        <pc:sldMkLst>
          <pc:docMk/>
          <pc:sldMk cId="2815107240" sldId="257"/>
        </pc:sldMkLst>
        <pc:spChg chg="mod">
          <ac:chgData name="Kristin Rydås" userId="9aea61ad-c297-4f69-89c7-0b0324f1718c" providerId="ADAL" clId="{671316B4-06BB-462E-A87F-7DB7F1832211}" dt="2022-09-06T07:28:33.108" v="38" actId="2711"/>
          <ac:spMkLst>
            <pc:docMk/>
            <pc:sldMk cId="2815107240" sldId="257"/>
            <ac:spMk id="2" creationId="{CFEC4A40-DC3A-401C-AD3C-787675170921}"/>
          </ac:spMkLst>
        </pc:spChg>
        <pc:spChg chg="add mod">
          <ac:chgData name="Kristin Rydås" userId="9aea61ad-c297-4f69-89c7-0b0324f1718c" providerId="ADAL" clId="{671316B4-06BB-462E-A87F-7DB7F1832211}" dt="2022-09-06T07:34:01.643" v="76" actId="207"/>
          <ac:spMkLst>
            <pc:docMk/>
            <pc:sldMk cId="2815107240" sldId="257"/>
            <ac:spMk id="3" creationId="{EE90E21B-DA93-FF86-CEA4-42489E8D539C}"/>
          </ac:spMkLst>
        </pc:spChg>
        <pc:picChg chg="del">
          <ac:chgData name="Kristin Rydås" userId="9aea61ad-c297-4f69-89c7-0b0324f1718c" providerId="ADAL" clId="{671316B4-06BB-462E-A87F-7DB7F1832211}" dt="2022-09-06T07:27:25.967" v="0" actId="478"/>
          <ac:picMkLst>
            <pc:docMk/>
            <pc:sldMk cId="2815107240" sldId="257"/>
            <ac:picMk id="4" creationId="{7C62B664-67EF-4C76-9ECB-21A627C2F2FC}"/>
          </ac:picMkLst>
        </pc:picChg>
        <pc:picChg chg="mod">
          <ac:chgData name="Kristin Rydås" userId="9aea61ad-c297-4f69-89c7-0b0324f1718c" providerId="ADAL" clId="{671316B4-06BB-462E-A87F-7DB7F1832211}" dt="2022-09-06T07:27:38.967" v="1" actId="1076"/>
          <ac:picMkLst>
            <pc:docMk/>
            <pc:sldMk cId="2815107240" sldId="257"/>
            <ac:picMk id="6" creationId="{F0B969B6-5050-4E78-9DED-4DD6993E92E3}"/>
          </ac:picMkLst>
        </pc:picChg>
        <pc:picChg chg="add del mod">
          <ac:chgData name="Kristin Rydås" userId="9aea61ad-c297-4f69-89c7-0b0324f1718c" providerId="ADAL" clId="{671316B4-06BB-462E-A87F-7DB7F1832211}" dt="2022-09-06T07:30:18.927" v="43" actId="931"/>
          <ac:picMkLst>
            <pc:docMk/>
            <pc:sldMk cId="2815107240" sldId="257"/>
            <ac:picMk id="8" creationId="{76DC9D65-4E51-9838-AC03-44F6366EA145}"/>
          </ac:picMkLst>
        </pc:picChg>
        <pc:picChg chg="add mod modCrop">
          <ac:chgData name="Kristin Rydås" userId="9aea61ad-c297-4f69-89c7-0b0324f1718c" providerId="ADAL" clId="{671316B4-06BB-462E-A87F-7DB7F1832211}" dt="2022-09-06T07:32:27.997" v="65" actId="1076"/>
          <ac:picMkLst>
            <pc:docMk/>
            <pc:sldMk cId="2815107240" sldId="257"/>
            <ac:picMk id="10" creationId="{F54A253C-0F05-5177-CF4B-76EAF82E7EF5}"/>
          </ac:picMkLst>
        </pc:picChg>
      </pc:sldChg>
      <pc:sldChg chg="addSp delSp modSp mod">
        <pc:chgData name="Kristin Rydås" userId="9aea61ad-c297-4f69-89c7-0b0324f1718c" providerId="ADAL" clId="{671316B4-06BB-462E-A87F-7DB7F1832211}" dt="2022-09-07T05:38:19.260" v="3759" actId="20577"/>
        <pc:sldMkLst>
          <pc:docMk/>
          <pc:sldMk cId="3734007547" sldId="310"/>
        </pc:sldMkLst>
        <pc:spChg chg="mod">
          <ac:chgData name="Kristin Rydås" userId="9aea61ad-c297-4f69-89c7-0b0324f1718c" providerId="ADAL" clId="{671316B4-06BB-462E-A87F-7DB7F1832211}" dt="2022-09-06T07:34:48.241" v="84" actId="20577"/>
          <ac:spMkLst>
            <pc:docMk/>
            <pc:sldMk cId="3734007547" sldId="310"/>
            <ac:spMk id="2" creationId="{DCEE6DE0-B45B-468D-A488-58F83EEFE431}"/>
          </ac:spMkLst>
        </pc:spChg>
        <pc:spChg chg="mod">
          <ac:chgData name="Kristin Rydås" userId="9aea61ad-c297-4f69-89c7-0b0324f1718c" providerId="ADAL" clId="{671316B4-06BB-462E-A87F-7DB7F1832211}" dt="2022-09-07T05:38:19.260" v="3759" actId="20577"/>
          <ac:spMkLst>
            <pc:docMk/>
            <pc:sldMk cId="3734007547" sldId="310"/>
            <ac:spMk id="3" creationId="{F23CDC55-D375-416B-B1B3-956ADB71CC60}"/>
          </ac:spMkLst>
        </pc:spChg>
        <pc:spChg chg="add mod">
          <ac:chgData name="Kristin Rydås" userId="9aea61ad-c297-4f69-89c7-0b0324f1718c" providerId="ADAL" clId="{671316B4-06BB-462E-A87F-7DB7F1832211}" dt="2022-09-06T07:34:15.094" v="78" actId="1076"/>
          <ac:spMkLst>
            <pc:docMk/>
            <pc:sldMk cId="3734007547" sldId="310"/>
            <ac:spMk id="9" creationId="{4140B566-8439-25F0-1526-7D83C11238E5}"/>
          </ac:spMkLst>
        </pc:spChg>
        <pc:picChg chg="del">
          <ac:chgData name="Kristin Rydås" userId="9aea61ad-c297-4f69-89c7-0b0324f1718c" providerId="ADAL" clId="{671316B4-06BB-462E-A87F-7DB7F1832211}" dt="2022-09-06T07:33:08.698" v="69" actId="478"/>
          <ac:picMkLst>
            <pc:docMk/>
            <pc:sldMk cId="3734007547" sldId="310"/>
            <ac:picMk id="4" creationId="{6661C322-784B-4E13-9D09-AFAD75915571}"/>
          </ac:picMkLst>
        </pc:picChg>
        <pc:picChg chg="add mod">
          <ac:chgData name="Kristin Rydås" userId="9aea61ad-c297-4f69-89c7-0b0324f1718c" providerId="ADAL" clId="{671316B4-06BB-462E-A87F-7DB7F1832211}" dt="2022-09-06T07:33:51.862" v="75" actId="1076"/>
          <ac:picMkLst>
            <pc:docMk/>
            <pc:sldMk cId="3734007547" sldId="310"/>
            <ac:picMk id="7" creationId="{E4B2FCDC-B3D0-91C5-72C4-AD2C04E9B1FA}"/>
          </ac:picMkLst>
        </pc:picChg>
        <pc:picChg chg="del">
          <ac:chgData name="Kristin Rydås" userId="9aea61ad-c297-4f69-89c7-0b0324f1718c" providerId="ADAL" clId="{671316B4-06BB-462E-A87F-7DB7F1832211}" dt="2022-09-06T07:33:06.923" v="68" actId="478"/>
          <ac:picMkLst>
            <pc:docMk/>
            <pc:sldMk cId="3734007547" sldId="310"/>
            <ac:picMk id="8" creationId="{A8424CA9-321B-48C2-AC4E-8A647BE07A60}"/>
          </ac:picMkLst>
        </pc:picChg>
        <pc:picChg chg="add del mod">
          <ac:chgData name="Kristin Rydås" userId="9aea61ad-c297-4f69-89c7-0b0324f1718c" providerId="ADAL" clId="{671316B4-06BB-462E-A87F-7DB7F1832211}" dt="2022-09-06T07:37:15.101" v="241" actId="478"/>
          <ac:picMkLst>
            <pc:docMk/>
            <pc:sldMk cId="3734007547" sldId="310"/>
            <ac:picMk id="11" creationId="{816C2C4C-D78F-8F8F-3460-A95D1D9269FF}"/>
          </ac:picMkLst>
        </pc:picChg>
        <pc:picChg chg="add del mod">
          <ac:chgData name="Kristin Rydås" userId="9aea61ad-c297-4f69-89c7-0b0324f1718c" providerId="ADAL" clId="{671316B4-06BB-462E-A87F-7DB7F1832211}" dt="2022-09-06T07:37:50.947" v="247" actId="478"/>
          <ac:picMkLst>
            <pc:docMk/>
            <pc:sldMk cId="3734007547" sldId="310"/>
            <ac:picMk id="13" creationId="{A34D0EAD-B7F8-D9BF-F2FD-ED38F38FAD59}"/>
          </ac:picMkLst>
        </pc:picChg>
      </pc:sldChg>
      <pc:sldChg chg="del">
        <pc:chgData name="Kristin Rydås" userId="9aea61ad-c297-4f69-89c7-0b0324f1718c" providerId="ADAL" clId="{671316B4-06BB-462E-A87F-7DB7F1832211}" dt="2022-09-06T07:38:03.979" v="249" actId="47"/>
        <pc:sldMkLst>
          <pc:docMk/>
          <pc:sldMk cId="474902230" sldId="311"/>
        </pc:sldMkLst>
      </pc:sldChg>
      <pc:sldChg chg="del">
        <pc:chgData name="Kristin Rydås" userId="9aea61ad-c297-4f69-89c7-0b0324f1718c" providerId="ADAL" clId="{671316B4-06BB-462E-A87F-7DB7F1832211}" dt="2022-09-06T07:38:12.073" v="255" actId="47"/>
        <pc:sldMkLst>
          <pc:docMk/>
          <pc:sldMk cId="3924229833" sldId="316"/>
        </pc:sldMkLst>
      </pc:sldChg>
      <pc:sldChg chg="del">
        <pc:chgData name="Kristin Rydås" userId="9aea61ad-c297-4f69-89c7-0b0324f1718c" providerId="ADAL" clId="{671316B4-06BB-462E-A87F-7DB7F1832211}" dt="2022-09-06T07:38:13.038" v="256" actId="47"/>
        <pc:sldMkLst>
          <pc:docMk/>
          <pc:sldMk cId="4136237883" sldId="317"/>
        </pc:sldMkLst>
      </pc:sldChg>
      <pc:sldChg chg="del">
        <pc:chgData name="Kristin Rydås" userId="9aea61ad-c297-4f69-89c7-0b0324f1718c" providerId="ADAL" clId="{671316B4-06BB-462E-A87F-7DB7F1832211}" dt="2022-09-06T07:38:15.467" v="258" actId="47"/>
        <pc:sldMkLst>
          <pc:docMk/>
          <pc:sldMk cId="3412016230" sldId="318"/>
        </pc:sldMkLst>
      </pc:sldChg>
      <pc:sldChg chg="del">
        <pc:chgData name="Kristin Rydås" userId="9aea61ad-c297-4f69-89c7-0b0324f1718c" providerId="ADAL" clId="{671316B4-06BB-462E-A87F-7DB7F1832211}" dt="2022-09-06T07:38:02.192" v="248" actId="47"/>
        <pc:sldMkLst>
          <pc:docMk/>
          <pc:sldMk cId="3470421835" sldId="320"/>
        </pc:sldMkLst>
      </pc:sldChg>
      <pc:sldChg chg="del">
        <pc:chgData name="Kristin Rydås" userId="9aea61ad-c297-4f69-89c7-0b0324f1718c" providerId="ADAL" clId="{671316B4-06BB-462E-A87F-7DB7F1832211}" dt="2022-09-06T07:38:05.399" v="250" actId="47"/>
        <pc:sldMkLst>
          <pc:docMk/>
          <pc:sldMk cId="2911482399" sldId="321"/>
        </pc:sldMkLst>
      </pc:sldChg>
      <pc:sldChg chg="del">
        <pc:chgData name="Kristin Rydås" userId="9aea61ad-c297-4f69-89c7-0b0324f1718c" providerId="ADAL" clId="{671316B4-06BB-462E-A87F-7DB7F1832211}" dt="2022-09-06T07:38:06.603" v="251" actId="47"/>
        <pc:sldMkLst>
          <pc:docMk/>
          <pc:sldMk cId="3139478242" sldId="322"/>
        </pc:sldMkLst>
      </pc:sldChg>
      <pc:sldChg chg="del">
        <pc:chgData name="Kristin Rydås" userId="9aea61ad-c297-4f69-89c7-0b0324f1718c" providerId="ADAL" clId="{671316B4-06BB-462E-A87F-7DB7F1832211}" dt="2022-09-06T07:38:08.008" v="252" actId="47"/>
        <pc:sldMkLst>
          <pc:docMk/>
          <pc:sldMk cId="83081567" sldId="323"/>
        </pc:sldMkLst>
      </pc:sldChg>
      <pc:sldChg chg="del">
        <pc:chgData name="Kristin Rydås" userId="9aea61ad-c297-4f69-89c7-0b0324f1718c" providerId="ADAL" clId="{671316B4-06BB-462E-A87F-7DB7F1832211}" dt="2022-09-06T07:38:09.296" v="253" actId="47"/>
        <pc:sldMkLst>
          <pc:docMk/>
          <pc:sldMk cId="3926540916" sldId="324"/>
        </pc:sldMkLst>
      </pc:sldChg>
      <pc:sldChg chg="del">
        <pc:chgData name="Kristin Rydås" userId="9aea61ad-c297-4f69-89c7-0b0324f1718c" providerId="ADAL" clId="{671316B4-06BB-462E-A87F-7DB7F1832211}" dt="2022-09-06T07:38:10.731" v="254" actId="47"/>
        <pc:sldMkLst>
          <pc:docMk/>
          <pc:sldMk cId="694247470" sldId="325"/>
        </pc:sldMkLst>
      </pc:sldChg>
      <pc:sldChg chg="del">
        <pc:chgData name="Kristin Rydås" userId="9aea61ad-c297-4f69-89c7-0b0324f1718c" providerId="ADAL" clId="{671316B4-06BB-462E-A87F-7DB7F1832211}" dt="2022-09-06T07:38:14.025" v="257" actId="47"/>
        <pc:sldMkLst>
          <pc:docMk/>
          <pc:sldMk cId="2315288212" sldId="326"/>
        </pc:sldMkLst>
      </pc:sldChg>
      <pc:sldChg chg="new del">
        <pc:chgData name="Kristin Rydås" userId="9aea61ad-c297-4f69-89c7-0b0324f1718c" providerId="ADAL" clId="{671316B4-06BB-462E-A87F-7DB7F1832211}" dt="2022-09-06T07:36:53.170" v="237" actId="680"/>
        <pc:sldMkLst>
          <pc:docMk/>
          <pc:sldMk cId="268233279" sldId="327"/>
        </pc:sldMkLst>
      </pc:sldChg>
      <pc:sldChg chg="new del">
        <pc:chgData name="Kristin Rydås" userId="9aea61ad-c297-4f69-89c7-0b0324f1718c" providerId="ADAL" clId="{671316B4-06BB-462E-A87F-7DB7F1832211}" dt="2022-09-06T07:30:27.542" v="45" actId="680"/>
        <pc:sldMkLst>
          <pc:docMk/>
          <pc:sldMk cId="360221786" sldId="327"/>
        </pc:sldMkLst>
      </pc:sldChg>
      <pc:sldChg chg="addSp delSp modSp mod">
        <pc:chgData name="Kristin Rydås" userId="9aea61ad-c297-4f69-89c7-0b0324f1718c" providerId="ADAL" clId="{671316B4-06BB-462E-A87F-7DB7F1832211}" dt="2022-09-06T08:38:13.952" v="3014" actId="1076"/>
        <pc:sldMkLst>
          <pc:docMk/>
          <pc:sldMk cId="3040692146" sldId="327"/>
        </pc:sldMkLst>
        <pc:spChg chg="mod">
          <ac:chgData name="Kristin Rydås" userId="9aea61ad-c297-4f69-89c7-0b0324f1718c" providerId="ADAL" clId="{671316B4-06BB-462E-A87F-7DB7F1832211}" dt="2022-09-06T07:38:19.583" v="265" actId="20577"/>
          <ac:spMkLst>
            <pc:docMk/>
            <pc:sldMk cId="3040692146" sldId="327"/>
            <ac:spMk id="2" creationId="{DCEE6DE0-B45B-468D-A488-58F83EEFE431}"/>
          </ac:spMkLst>
        </pc:spChg>
        <pc:spChg chg="mod">
          <ac:chgData name="Kristin Rydås" userId="9aea61ad-c297-4f69-89c7-0b0324f1718c" providerId="ADAL" clId="{671316B4-06BB-462E-A87F-7DB7F1832211}" dt="2022-09-06T07:46:46.205" v="471" actId="20577"/>
          <ac:spMkLst>
            <pc:docMk/>
            <pc:sldMk cId="3040692146" sldId="327"/>
            <ac:spMk id="3" creationId="{F23CDC55-D375-416B-B1B3-956ADB71CC60}"/>
          </ac:spMkLst>
        </pc:spChg>
        <pc:spChg chg="add mod">
          <ac:chgData name="Kristin Rydås" userId="9aea61ad-c297-4f69-89c7-0b0324f1718c" providerId="ADAL" clId="{671316B4-06BB-462E-A87F-7DB7F1832211}" dt="2022-09-06T08:38:13.952" v="3014" actId="1076"/>
          <ac:spMkLst>
            <pc:docMk/>
            <pc:sldMk cId="3040692146" sldId="327"/>
            <ac:spMk id="10" creationId="{D2EB658A-E467-E981-F009-74BBC1305D29}"/>
          </ac:spMkLst>
        </pc:spChg>
        <pc:picChg chg="add mod">
          <ac:chgData name="Kristin Rydås" userId="9aea61ad-c297-4f69-89c7-0b0324f1718c" providerId="ADAL" clId="{671316B4-06BB-462E-A87F-7DB7F1832211}" dt="2022-09-06T08:37:44.509" v="2995" actId="1076"/>
          <ac:picMkLst>
            <pc:docMk/>
            <pc:sldMk cId="3040692146" sldId="327"/>
            <ac:picMk id="8" creationId="{9C27F785-7859-0DD2-05F8-7318AC951118}"/>
          </ac:picMkLst>
        </pc:picChg>
        <pc:picChg chg="add del mod">
          <ac:chgData name="Kristin Rydås" userId="9aea61ad-c297-4f69-89c7-0b0324f1718c" providerId="ADAL" clId="{671316B4-06BB-462E-A87F-7DB7F1832211}" dt="2022-09-06T07:45:32.816" v="446"/>
          <ac:picMkLst>
            <pc:docMk/>
            <pc:sldMk cId="3040692146" sldId="327"/>
            <ac:picMk id="2050" creationId="{FD7B837F-A321-7AB7-4CF2-638D252B5E5D}"/>
          </ac:picMkLst>
        </pc:picChg>
      </pc:sldChg>
      <pc:sldChg chg="addSp modSp mod">
        <pc:chgData name="Kristin Rydås" userId="9aea61ad-c297-4f69-89c7-0b0324f1718c" providerId="ADAL" clId="{671316B4-06BB-462E-A87F-7DB7F1832211}" dt="2022-09-06T08:38:43.147" v="3016" actId="20577"/>
        <pc:sldMkLst>
          <pc:docMk/>
          <pc:sldMk cId="2908339715" sldId="328"/>
        </pc:sldMkLst>
        <pc:spChg chg="mod">
          <ac:chgData name="Kristin Rydås" userId="9aea61ad-c297-4f69-89c7-0b0324f1718c" providerId="ADAL" clId="{671316B4-06BB-462E-A87F-7DB7F1832211}" dt="2022-09-06T07:47:38.948" v="484" actId="20577"/>
          <ac:spMkLst>
            <pc:docMk/>
            <pc:sldMk cId="2908339715" sldId="328"/>
            <ac:spMk id="2" creationId="{DCEE6DE0-B45B-468D-A488-58F83EEFE431}"/>
          </ac:spMkLst>
        </pc:spChg>
        <pc:spChg chg="mod">
          <ac:chgData name="Kristin Rydås" userId="9aea61ad-c297-4f69-89c7-0b0324f1718c" providerId="ADAL" clId="{671316B4-06BB-462E-A87F-7DB7F1832211}" dt="2022-09-06T08:38:43.147" v="3016" actId="20577"/>
          <ac:spMkLst>
            <pc:docMk/>
            <pc:sldMk cId="2908339715" sldId="328"/>
            <ac:spMk id="3" creationId="{F23CDC55-D375-416B-B1B3-956ADB71CC60}"/>
          </ac:spMkLst>
        </pc:spChg>
        <pc:picChg chg="add mod">
          <ac:chgData name="Kristin Rydås" userId="9aea61ad-c297-4f69-89c7-0b0324f1718c" providerId="ADAL" clId="{671316B4-06BB-462E-A87F-7DB7F1832211}" dt="2022-09-06T07:55:46.171" v="503" actId="1076"/>
          <ac:picMkLst>
            <pc:docMk/>
            <pc:sldMk cId="2908339715" sldId="328"/>
            <ac:picMk id="8" creationId="{1C6EAE57-E244-A410-CE73-04534BD13EB5}"/>
          </ac:picMkLst>
        </pc:picChg>
      </pc:sldChg>
      <pc:sldChg chg="addSp modSp mod">
        <pc:chgData name="Kristin Rydås" userId="9aea61ad-c297-4f69-89c7-0b0324f1718c" providerId="ADAL" clId="{671316B4-06BB-462E-A87F-7DB7F1832211}" dt="2022-09-06T08:05:08.118" v="1296" actId="20577"/>
        <pc:sldMkLst>
          <pc:docMk/>
          <pc:sldMk cId="3619386518" sldId="329"/>
        </pc:sldMkLst>
        <pc:spChg chg="mod">
          <ac:chgData name="Kristin Rydås" userId="9aea61ad-c297-4f69-89c7-0b0324f1718c" providerId="ADAL" clId="{671316B4-06BB-462E-A87F-7DB7F1832211}" dt="2022-09-06T08:00:49.015" v="842" actId="20577"/>
          <ac:spMkLst>
            <pc:docMk/>
            <pc:sldMk cId="3619386518" sldId="329"/>
            <ac:spMk id="2" creationId="{DCEE6DE0-B45B-468D-A488-58F83EEFE431}"/>
          </ac:spMkLst>
        </pc:spChg>
        <pc:spChg chg="mod">
          <ac:chgData name="Kristin Rydås" userId="9aea61ad-c297-4f69-89c7-0b0324f1718c" providerId="ADAL" clId="{671316B4-06BB-462E-A87F-7DB7F1832211}" dt="2022-09-06T08:05:08.118" v="1296" actId="20577"/>
          <ac:spMkLst>
            <pc:docMk/>
            <pc:sldMk cId="3619386518" sldId="329"/>
            <ac:spMk id="3" creationId="{F23CDC55-D375-416B-B1B3-956ADB71CC60}"/>
          </ac:spMkLst>
        </pc:spChg>
        <pc:picChg chg="add mod modCrop">
          <ac:chgData name="Kristin Rydås" userId="9aea61ad-c297-4f69-89c7-0b0324f1718c" providerId="ADAL" clId="{671316B4-06BB-462E-A87F-7DB7F1832211}" dt="2022-09-06T08:01:56.852" v="858"/>
          <ac:picMkLst>
            <pc:docMk/>
            <pc:sldMk cId="3619386518" sldId="329"/>
            <ac:picMk id="8" creationId="{0D078CA3-8316-3AD0-D45C-C05939E825BB}"/>
          </ac:picMkLst>
        </pc:picChg>
      </pc:sldChg>
      <pc:sldChg chg="addSp modSp mod">
        <pc:chgData name="Kristin Rydås" userId="9aea61ad-c297-4f69-89c7-0b0324f1718c" providerId="ADAL" clId="{671316B4-06BB-462E-A87F-7DB7F1832211}" dt="2022-09-06T08:40:02.444" v="3031" actId="20577"/>
        <pc:sldMkLst>
          <pc:docMk/>
          <pc:sldMk cId="95465004" sldId="330"/>
        </pc:sldMkLst>
        <pc:spChg chg="mod">
          <ac:chgData name="Kristin Rydås" userId="9aea61ad-c297-4f69-89c7-0b0324f1718c" providerId="ADAL" clId="{671316B4-06BB-462E-A87F-7DB7F1832211}" dt="2022-09-06T08:05:32.857" v="1321" actId="20577"/>
          <ac:spMkLst>
            <pc:docMk/>
            <pc:sldMk cId="95465004" sldId="330"/>
            <ac:spMk id="2" creationId="{DCEE6DE0-B45B-468D-A488-58F83EEFE431}"/>
          </ac:spMkLst>
        </pc:spChg>
        <pc:spChg chg="mod">
          <ac:chgData name="Kristin Rydås" userId="9aea61ad-c297-4f69-89c7-0b0324f1718c" providerId="ADAL" clId="{671316B4-06BB-462E-A87F-7DB7F1832211}" dt="2022-09-06T08:40:02.444" v="3031" actId="20577"/>
          <ac:spMkLst>
            <pc:docMk/>
            <pc:sldMk cId="95465004" sldId="330"/>
            <ac:spMk id="3" creationId="{F23CDC55-D375-416B-B1B3-956ADB71CC60}"/>
          </ac:spMkLst>
        </pc:spChg>
        <pc:picChg chg="add mod">
          <ac:chgData name="Kristin Rydås" userId="9aea61ad-c297-4f69-89c7-0b0324f1718c" providerId="ADAL" clId="{671316B4-06BB-462E-A87F-7DB7F1832211}" dt="2022-09-06T08:11:33.557" v="1980" actId="1076"/>
          <ac:picMkLst>
            <pc:docMk/>
            <pc:sldMk cId="95465004" sldId="330"/>
            <ac:picMk id="8" creationId="{5F71D84C-00F6-9314-AA77-A22BFCCD2D77}"/>
          </ac:picMkLst>
        </pc:picChg>
      </pc:sldChg>
      <pc:sldChg chg="addSp delSp modSp mod">
        <pc:chgData name="Kristin Rydås" userId="9aea61ad-c297-4f69-89c7-0b0324f1718c" providerId="ADAL" clId="{671316B4-06BB-462E-A87F-7DB7F1832211}" dt="2022-09-06T09:44:25.347" v="3744" actId="20577"/>
        <pc:sldMkLst>
          <pc:docMk/>
          <pc:sldMk cId="4115779702" sldId="331"/>
        </pc:sldMkLst>
        <pc:spChg chg="mod">
          <ac:chgData name="Kristin Rydås" userId="9aea61ad-c297-4f69-89c7-0b0324f1718c" providerId="ADAL" clId="{671316B4-06BB-462E-A87F-7DB7F1832211}" dt="2022-09-06T08:13:35.363" v="2053" actId="20577"/>
          <ac:spMkLst>
            <pc:docMk/>
            <pc:sldMk cId="4115779702" sldId="331"/>
            <ac:spMk id="2" creationId="{DCEE6DE0-B45B-468D-A488-58F83EEFE431}"/>
          </ac:spMkLst>
        </pc:spChg>
        <pc:spChg chg="add del mod">
          <ac:chgData name="Kristin Rydås" userId="9aea61ad-c297-4f69-89c7-0b0324f1718c" providerId="ADAL" clId="{671316B4-06BB-462E-A87F-7DB7F1832211}" dt="2022-09-06T09:44:25.347" v="3744" actId="20577"/>
          <ac:spMkLst>
            <pc:docMk/>
            <pc:sldMk cId="4115779702" sldId="331"/>
            <ac:spMk id="3" creationId="{F23CDC55-D375-416B-B1B3-956ADB71CC60}"/>
          </ac:spMkLst>
        </pc:spChg>
        <pc:spChg chg="add del mod">
          <ac:chgData name="Kristin Rydås" userId="9aea61ad-c297-4f69-89c7-0b0324f1718c" providerId="ADAL" clId="{671316B4-06BB-462E-A87F-7DB7F1832211}" dt="2022-09-06T08:26:24.960" v="2593" actId="478"/>
          <ac:spMkLst>
            <pc:docMk/>
            <pc:sldMk cId="4115779702" sldId="331"/>
            <ac:spMk id="4" creationId="{7B2A4DE7-BEC2-FD82-CE40-F5FFD3E524E4}"/>
          </ac:spMkLst>
        </pc:spChg>
        <pc:picChg chg="add mod">
          <ac:chgData name="Kristin Rydås" userId="9aea61ad-c297-4f69-89c7-0b0324f1718c" providerId="ADAL" clId="{671316B4-06BB-462E-A87F-7DB7F1832211}" dt="2022-09-06T08:42:35.047" v="3042" actId="1076"/>
          <ac:picMkLst>
            <pc:docMk/>
            <pc:sldMk cId="4115779702" sldId="331"/>
            <ac:picMk id="10" creationId="{FC118DF7-42BF-4B9C-5B3F-EAE5217A9201}"/>
          </ac:picMkLst>
        </pc:picChg>
        <pc:picChg chg="add mod">
          <ac:chgData name="Kristin Rydås" userId="9aea61ad-c297-4f69-89c7-0b0324f1718c" providerId="ADAL" clId="{671316B4-06BB-462E-A87F-7DB7F1832211}" dt="2022-09-06T08:42:37.317" v="3043" actId="1076"/>
          <ac:picMkLst>
            <pc:docMk/>
            <pc:sldMk cId="4115779702" sldId="331"/>
            <ac:picMk id="12" creationId="{CC8A2D0F-4CBB-AB79-3D62-FCCCD9B1F9A6}"/>
          </ac:picMkLst>
        </pc:picChg>
        <pc:picChg chg="add mod">
          <ac:chgData name="Kristin Rydås" userId="9aea61ad-c297-4f69-89c7-0b0324f1718c" providerId="ADAL" clId="{671316B4-06BB-462E-A87F-7DB7F1832211}" dt="2022-09-06T08:30:24.485" v="2783" actId="1076"/>
          <ac:picMkLst>
            <pc:docMk/>
            <pc:sldMk cId="4115779702" sldId="331"/>
            <ac:picMk id="14" creationId="{4B32EA7C-2EA4-6D72-43CD-205978464F62}"/>
          </ac:picMkLst>
        </pc:picChg>
        <pc:picChg chg="add del mod">
          <ac:chgData name="Kristin Rydås" userId="9aea61ad-c297-4f69-89c7-0b0324f1718c" providerId="ADAL" clId="{671316B4-06BB-462E-A87F-7DB7F1832211}" dt="2022-09-06T08:26:26.768" v="2595"/>
          <ac:picMkLst>
            <pc:docMk/>
            <pc:sldMk cId="4115779702" sldId="331"/>
            <ac:picMk id="3074" creationId="{DA29FF48-9C04-C3B7-74C0-4BE765BF52F8}"/>
          </ac:picMkLst>
        </pc:picChg>
      </pc:sldChg>
      <pc:sldChg chg="addSp modSp mod">
        <pc:chgData name="Kristin Rydås" userId="9aea61ad-c297-4f69-89c7-0b0324f1718c" providerId="ADAL" clId="{671316B4-06BB-462E-A87F-7DB7F1832211}" dt="2022-09-06T09:42:26.249" v="3565" actId="5793"/>
        <pc:sldMkLst>
          <pc:docMk/>
          <pc:sldMk cId="75077799" sldId="332"/>
        </pc:sldMkLst>
        <pc:spChg chg="mod">
          <ac:chgData name="Kristin Rydås" userId="9aea61ad-c297-4f69-89c7-0b0324f1718c" providerId="ADAL" clId="{671316B4-06BB-462E-A87F-7DB7F1832211}" dt="2022-09-06T08:14:50.080" v="2193" actId="20577"/>
          <ac:spMkLst>
            <pc:docMk/>
            <pc:sldMk cId="75077799" sldId="332"/>
            <ac:spMk id="2" creationId="{DCEE6DE0-B45B-468D-A488-58F83EEFE431}"/>
          </ac:spMkLst>
        </pc:spChg>
        <pc:spChg chg="mod">
          <ac:chgData name="Kristin Rydås" userId="9aea61ad-c297-4f69-89c7-0b0324f1718c" providerId="ADAL" clId="{671316B4-06BB-462E-A87F-7DB7F1832211}" dt="2022-09-06T09:42:26.249" v="3565" actId="5793"/>
          <ac:spMkLst>
            <pc:docMk/>
            <pc:sldMk cId="75077799" sldId="332"/>
            <ac:spMk id="3" creationId="{F23CDC55-D375-416B-B1B3-956ADB71CC60}"/>
          </ac:spMkLst>
        </pc:spChg>
        <pc:picChg chg="add mod modCrop">
          <ac:chgData name="Kristin Rydås" userId="9aea61ad-c297-4f69-89c7-0b0324f1718c" providerId="ADAL" clId="{671316B4-06BB-462E-A87F-7DB7F1832211}" dt="2022-09-06T08:22:42.641" v="2491" actId="1076"/>
          <ac:picMkLst>
            <pc:docMk/>
            <pc:sldMk cId="75077799" sldId="332"/>
            <ac:picMk id="8" creationId="{7159F7EB-B07D-AD87-D787-69A7A87F2EE8}"/>
          </ac:picMkLst>
        </pc:picChg>
      </pc:sldChg>
      <pc:sldChg chg="modSp mod">
        <pc:chgData name="Kristin Rydås" userId="9aea61ad-c297-4f69-89c7-0b0324f1718c" providerId="ADAL" clId="{671316B4-06BB-462E-A87F-7DB7F1832211}" dt="2022-09-06T08:36:12.957" v="2994" actId="5793"/>
        <pc:sldMkLst>
          <pc:docMk/>
          <pc:sldMk cId="1717824123" sldId="333"/>
        </pc:sldMkLst>
        <pc:spChg chg="mod">
          <ac:chgData name="Kristin Rydås" userId="9aea61ad-c297-4f69-89c7-0b0324f1718c" providerId="ADAL" clId="{671316B4-06BB-462E-A87F-7DB7F1832211}" dt="2022-09-06T08:36:05.605" v="2987" actId="20577"/>
          <ac:spMkLst>
            <pc:docMk/>
            <pc:sldMk cId="1717824123" sldId="333"/>
            <ac:spMk id="2" creationId="{DCEE6DE0-B45B-468D-A488-58F83EEFE431}"/>
          </ac:spMkLst>
        </pc:spChg>
        <pc:spChg chg="mod">
          <ac:chgData name="Kristin Rydås" userId="9aea61ad-c297-4f69-89c7-0b0324f1718c" providerId="ADAL" clId="{671316B4-06BB-462E-A87F-7DB7F1832211}" dt="2022-09-06T08:36:12.957" v="2994" actId="5793"/>
          <ac:spMkLst>
            <pc:docMk/>
            <pc:sldMk cId="1717824123" sldId="333"/>
            <ac:spMk id="3" creationId="{F23CDC55-D375-416B-B1B3-956ADB71CC60}"/>
          </ac:spMkLst>
        </pc:spChg>
      </pc:sldChg>
      <pc:sldChg chg="delSp modSp mod">
        <pc:chgData name="Kristin Rydås" userId="9aea61ad-c297-4f69-89c7-0b0324f1718c" providerId="ADAL" clId="{671316B4-06BB-462E-A87F-7DB7F1832211}" dt="2022-09-07T05:38:50.384" v="3811" actId="20577"/>
        <pc:sldMkLst>
          <pc:docMk/>
          <pc:sldMk cId="2244309861" sldId="334"/>
        </pc:sldMkLst>
        <pc:spChg chg="mod">
          <ac:chgData name="Kristin Rydås" userId="9aea61ad-c297-4f69-89c7-0b0324f1718c" providerId="ADAL" clId="{671316B4-06BB-462E-A87F-7DB7F1832211}" dt="2022-09-06T09:38:53.166" v="3170" actId="20577"/>
          <ac:spMkLst>
            <pc:docMk/>
            <pc:sldMk cId="2244309861" sldId="334"/>
            <ac:spMk id="2" creationId="{DCEE6DE0-B45B-468D-A488-58F83EEFE431}"/>
          </ac:spMkLst>
        </pc:spChg>
        <pc:spChg chg="mod">
          <ac:chgData name="Kristin Rydås" userId="9aea61ad-c297-4f69-89c7-0b0324f1718c" providerId="ADAL" clId="{671316B4-06BB-462E-A87F-7DB7F1832211}" dt="2022-09-07T05:38:50.384" v="3811" actId="20577"/>
          <ac:spMkLst>
            <pc:docMk/>
            <pc:sldMk cId="2244309861" sldId="334"/>
            <ac:spMk id="3" creationId="{F23CDC55-D375-416B-B1B3-956ADB71CC60}"/>
          </ac:spMkLst>
        </pc:spChg>
        <pc:picChg chg="del">
          <ac:chgData name="Kristin Rydås" userId="9aea61ad-c297-4f69-89c7-0b0324f1718c" providerId="ADAL" clId="{671316B4-06BB-462E-A87F-7DB7F1832211}" dt="2022-09-06T09:39:35.634" v="3273" actId="478"/>
          <ac:picMkLst>
            <pc:docMk/>
            <pc:sldMk cId="2244309861" sldId="334"/>
            <ac:picMk id="8" creationId="{7159F7EB-B07D-AD87-D787-69A7A87F2EE8}"/>
          </ac:picMkLst>
        </pc:picChg>
      </pc:sldChg>
      <pc:sldChg chg="addSp delSp modSp mod">
        <pc:chgData name="Kristin Rydås" userId="9aea61ad-c297-4f69-89c7-0b0324f1718c" providerId="ADAL" clId="{671316B4-06BB-462E-A87F-7DB7F1832211}" dt="2022-09-07T05:49:22.123" v="4142" actId="255"/>
        <pc:sldMkLst>
          <pc:docMk/>
          <pc:sldMk cId="3925223825" sldId="335"/>
        </pc:sldMkLst>
        <pc:spChg chg="mod">
          <ac:chgData name="Kristin Rydås" userId="9aea61ad-c297-4f69-89c7-0b0324f1718c" providerId="ADAL" clId="{671316B4-06BB-462E-A87F-7DB7F1832211}" dt="2022-09-07T05:38:58.154" v="3824" actId="20577"/>
          <ac:spMkLst>
            <pc:docMk/>
            <pc:sldMk cId="3925223825" sldId="335"/>
            <ac:spMk id="2" creationId="{DCEE6DE0-B45B-468D-A488-58F83EEFE431}"/>
          </ac:spMkLst>
        </pc:spChg>
        <pc:spChg chg="add del mod">
          <ac:chgData name="Kristin Rydås" userId="9aea61ad-c297-4f69-89c7-0b0324f1718c" providerId="ADAL" clId="{671316B4-06BB-462E-A87F-7DB7F1832211}" dt="2022-09-07T05:49:22.123" v="4142" actId="255"/>
          <ac:spMkLst>
            <pc:docMk/>
            <pc:sldMk cId="3925223825" sldId="335"/>
            <ac:spMk id="3" creationId="{F23CDC55-D375-416B-B1B3-956ADB71CC60}"/>
          </ac:spMkLst>
        </pc:spChg>
        <pc:spChg chg="add del mod">
          <ac:chgData name="Kristin Rydås" userId="9aea61ad-c297-4f69-89c7-0b0324f1718c" providerId="ADAL" clId="{671316B4-06BB-462E-A87F-7DB7F1832211}" dt="2022-09-07T05:45:35.342" v="4115" actId="478"/>
          <ac:spMkLst>
            <pc:docMk/>
            <pc:sldMk cId="3925223825" sldId="335"/>
            <ac:spMk id="4" creationId="{1A51576C-81D9-C389-C877-C554F6D30CE6}"/>
          </ac:spMkLst>
        </pc:spChg>
        <pc:picChg chg="add mod">
          <ac:chgData name="Kristin Rydås" userId="9aea61ad-c297-4f69-89c7-0b0324f1718c" providerId="ADAL" clId="{671316B4-06BB-462E-A87F-7DB7F1832211}" dt="2022-09-07T05:48:25.016" v="4137" actId="1076"/>
          <ac:picMkLst>
            <pc:docMk/>
            <pc:sldMk cId="3925223825" sldId="335"/>
            <ac:picMk id="10" creationId="{68DA8AD1-2A25-E7A6-3E22-A9619ECA1C67}"/>
          </ac:picMkLst>
        </pc:picChg>
        <pc:picChg chg="add mod">
          <ac:chgData name="Kristin Rydås" userId="9aea61ad-c297-4f69-89c7-0b0324f1718c" providerId="ADAL" clId="{671316B4-06BB-462E-A87F-7DB7F1832211}" dt="2022-09-07T05:48:58.352" v="4140" actId="1076"/>
          <ac:picMkLst>
            <pc:docMk/>
            <pc:sldMk cId="3925223825" sldId="335"/>
            <ac:picMk id="12" creationId="{AD3A5BB4-30E9-1862-33B8-3ADD57C6F665}"/>
          </ac:picMkLst>
        </pc:picChg>
        <pc:picChg chg="add mod">
          <ac:chgData name="Kristin Rydås" userId="9aea61ad-c297-4f69-89c7-0b0324f1718c" providerId="ADAL" clId="{671316B4-06BB-462E-A87F-7DB7F1832211}" dt="2022-09-07T05:49:07.457" v="4141" actId="1076"/>
          <ac:picMkLst>
            <pc:docMk/>
            <pc:sldMk cId="3925223825" sldId="335"/>
            <ac:picMk id="14" creationId="{7508F661-F8EA-0962-0BFD-91F5E8194648}"/>
          </ac:picMkLst>
        </pc:picChg>
        <pc:picChg chg="add del mod">
          <ac:chgData name="Kristin Rydås" userId="9aea61ad-c297-4f69-89c7-0b0324f1718c" providerId="ADAL" clId="{671316B4-06BB-462E-A87F-7DB7F1832211}" dt="2022-09-07T05:45:35.909" v="4116"/>
          <ac:picMkLst>
            <pc:docMk/>
            <pc:sldMk cId="3925223825" sldId="335"/>
            <ac:picMk id="1026" creationId="{0AD5D046-9012-11D7-80E8-FFF64DB6C0F1}"/>
          </ac:picMkLst>
        </pc:picChg>
      </pc:sldChg>
      <pc:sldChg chg="new del">
        <pc:chgData name="Kristin Rydås" userId="9aea61ad-c297-4f69-89c7-0b0324f1718c" providerId="ADAL" clId="{671316B4-06BB-462E-A87F-7DB7F1832211}" dt="2022-09-07T05:47:23.271" v="4123" actId="680"/>
        <pc:sldMkLst>
          <pc:docMk/>
          <pc:sldMk cId="1896223764" sldId="336"/>
        </pc:sldMkLst>
      </pc:sldChg>
    </pc:docChg>
  </pc:docChgLst>
  <pc:docChgLst>
    <pc:chgData name="Kristin Rydås" userId="9aea61ad-c297-4f69-89c7-0b0324f1718c" providerId="ADAL" clId="{3B6BB3EF-608A-4207-B68E-4953629D21F3}"/>
    <pc:docChg chg="undo custSel addSld delSld modSld">
      <pc:chgData name="Kristin Rydås" userId="9aea61ad-c297-4f69-89c7-0b0324f1718c" providerId="ADAL" clId="{3B6BB3EF-608A-4207-B68E-4953629D21F3}" dt="2023-09-04T09:33:48.801" v="2031" actId="20577"/>
      <pc:docMkLst>
        <pc:docMk/>
      </pc:docMkLst>
      <pc:sldChg chg="addSp delSp modSp mod">
        <pc:chgData name="Kristin Rydås" userId="9aea61ad-c297-4f69-89c7-0b0324f1718c" providerId="ADAL" clId="{3B6BB3EF-608A-4207-B68E-4953629D21F3}" dt="2023-09-04T08:30:36.327" v="13" actId="20577"/>
        <pc:sldMkLst>
          <pc:docMk/>
          <pc:sldMk cId="2815107240" sldId="257"/>
        </pc:sldMkLst>
        <pc:spChg chg="mod">
          <ac:chgData name="Kristin Rydås" userId="9aea61ad-c297-4f69-89c7-0b0324f1718c" providerId="ADAL" clId="{3B6BB3EF-608A-4207-B68E-4953629D21F3}" dt="2023-09-04T08:30:36.327" v="13" actId="20577"/>
          <ac:spMkLst>
            <pc:docMk/>
            <pc:sldMk cId="2815107240" sldId="257"/>
            <ac:spMk id="2" creationId="{CFEC4A40-DC3A-401C-AD3C-787675170921}"/>
          </ac:spMkLst>
        </pc:spChg>
        <pc:picChg chg="del">
          <ac:chgData name="Kristin Rydås" userId="9aea61ad-c297-4f69-89c7-0b0324f1718c" providerId="ADAL" clId="{3B6BB3EF-608A-4207-B68E-4953629D21F3}" dt="2023-09-04T08:30:19.461" v="0" actId="478"/>
          <ac:picMkLst>
            <pc:docMk/>
            <pc:sldMk cId="2815107240" sldId="257"/>
            <ac:picMk id="10" creationId="{F54A253C-0F05-5177-CF4B-76EAF82E7EF5}"/>
          </ac:picMkLst>
        </pc:picChg>
        <pc:picChg chg="add mod">
          <ac:chgData name="Kristin Rydås" userId="9aea61ad-c297-4f69-89c7-0b0324f1718c" providerId="ADAL" clId="{3B6BB3EF-608A-4207-B68E-4953629D21F3}" dt="2023-09-04T08:30:27.236" v="3" actId="1076"/>
          <ac:picMkLst>
            <pc:docMk/>
            <pc:sldMk cId="2815107240" sldId="257"/>
            <ac:picMk id="1026" creationId="{62252DE2-8725-E621-1C54-EDC92225E345}"/>
          </ac:picMkLst>
        </pc:picChg>
      </pc:sldChg>
      <pc:sldChg chg="addSp modSp mod">
        <pc:chgData name="Kristin Rydås" userId="9aea61ad-c297-4f69-89c7-0b0324f1718c" providerId="ADAL" clId="{3B6BB3EF-608A-4207-B68E-4953629D21F3}" dt="2023-09-04T09:31:29.179" v="2005" actId="20577"/>
        <pc:sldMkLst>
          <pc:docMk/>
          <pc:sldMk cId="3734007547" sldId="310"/>
        </pc:sldMkLst>
        <pc:spChg chg="mod">
          <ac:chgData name="Kristin Rydås" userId="9aea61ad-c297-4f69-89c7-0b0324f1718c" providerId="ADAL" clId="{3B6BB3EF-608A-4207-B68E-4953629D21F3}" dt="2023-09-04T09:31:29.179" v="2005" actId="20577"/>
          <ac:spMkLst>
            <pc:docMk/>
            <pc:sldMk cId="3734007547" sldId="310"/>
            <ac:spMk id="3" creationId="{F23CDC55-D375-416B-B1B3-956ADB71CC60}"/>
          </ac:spMkLst>
        </pc:spChg>
        <pc:picChg chg="add mod">
          <ac:chgData name="Kristin Rydås" userId="9aea61ad-c297-4f69-89c7-0b0324f1718c" providerId="ADAL" clId="{3B6BB3EF-608A-4207-B68E-4953629D21F3}" dt="2023-09-04T09:08:54.225" v="1710" actId="1076"/>
          <ac:picMkLst>
            <pc:docMk/>
            <pc:sldMk cId="3734007547" sldId="310"/>
            <ac:picMk id="8" creationId="{4567127D-2D95-13EE-C326-EA19268B971C}"/>
          </ac:picMkLst>
        </pc:picChg>
      </pc:sldChg>
      <pc:sldChg chg="addSp delSp modSp mod">
        <pc:chgData name="Kristin Rydås" userId="9aea61ad-c297-4f69-89c7-0b0324f1718c" providerId="ADAL" clId="{3B6BB3EF-608A-4207-B68E-4953629D21F3}" dt="2023-09-04T09:31:47.683" v="2009" actId="20577"/>
        <pc:sldMkLst>
          <pc:docMk/>
          <pc:sldMk cId="3040692146" sldId="327"/>
        </pc:sldMkLst>
        <pc:spChg chg="mod">
          <ac:chgData name="Kristin Rydås" userId="9aea61ad-c297-4f69-89c7-0b0324f1718c" providerId="ADAL" clId="{3B6BB3EF-608A-4207-B68E-4953629D21F3}" dt="2023-09-04T09:31:47.683" v="2009" actId="20577"/>
          <ac:spMkLst>
            <pc:docMk/>
            <pc:sldMk cId="3040692146" sldId="327"/>
            <ac:spMk id="3" creationId="{F23CDC55-D375-416B-B1B3-956ADB71CC60}"/>
          </ac:spMkLst>
        </pc:spChg>
        <pc:spChg chg="mod">
          <ac:chgData name="Kristin Rydås" userId="9aea61ad-c297-4f69-89c7-0b0324f1718c" providerId="ADAL" clId="{3B6BB3EF-608A-4207-B68E-4953629D21F3}" dt="2023-09-04T08:39:52.373" v="134" actId="20577"/>
          <ac:spMkLst>
            <pc:docMk/>
            <pc:sldMk cId="3040692146" sldId="327"/>
            <ac:spMk id="10" creationId="{D2EB658A-E467-E981-F009-74BBC1305D29}"/>
          </ac:spMkLst>
        </pc:spChg>
        <pc:picChg chg="del">
          <ac:chgData name="Kristin Rydås" userId="9aea61ad-c297-4f69-89c7-0b0324f1718c" providerId="ADAL" clId="{3B6BB3EF-608A-4207-B68E-4953629D21F3}" dt="2023-09-04T08:39:38.682" v="118" actId="478"/>
          <ac:picMkLst>
            <pc:docMk/>
            <pc:sldMk cId="3040692146" sldId="327"/>
            <ac:picMk id="8" creationId="{9C27F785-7859-0DD2-05F8-7318AC951118}"/>
          </ac:picMkLst>
        </pc:picChg>
        <pc:picChg chg="add mod">
          <ac:chgData name="Kristin Rydås" userId="9aea61ad-c297-4f69-89c7-0b0324f1718c" providerId="ADAL" clId="{3B6BB3EF-608A-4207-B68E-4953629D21F3}" dt="2023-09-04T08:39:47.644" v="121" actId="1076"/>
          <ac:picMkLst>
            <pc:docMk/>
            <pc:sldMk cId="3040692146" sldId="327"/>
            <ac:picMk id="3074" creationId="{AED844A8-E191-21F4-C5B4-56C449A1A888}"/>
          </ac:picMkLst>
        </pc:picChg>
      </pc:sldChg>
      <pc:sldChg chg="addSp delSp modSp mod">
        <pc:chgData name="Kristin Rydås" userId="9aea61ad-c297-4f69-89c7-0b0324f1718c" providerId="ADAL" clId="{3B6BB3EF-608A-4207-B68E-4953629D21F3}" dt="2023-09-04T09:31:59.213" v="2012" actId="20577"/>
        <pc:sldMkLst>
          <pc:docMk/>
          <pc:sldMk cId="2908339715" sldId="328"/>
        </pc:sldMkLst>
        <pc:spChg chg="add del mod">
          <ac:chgData name="Kristin Rydås" userId="9aea61ad-c297-4f69-89c7-0b0324f1718c" providerId="ADAL" clId="{3B6BB3EF-608A-4207-B68E-4953629D21F3}" dt="2023-09-04T09:31:59.213" v="2012" actId="20577"/>
          <ac:spMkLst>
            <pc:docMk/>
            <pc:sldMk cId="2908339715" sldId="328"/>
            <ac:spMk id="3" creationId="{F23CDC55-D375-416B-B1B3-956ADB71CC60}"/>
          </ac:spMkLst>
        </pc:spChg>
        <pc:spChg chg="add del mod">
          <ac:chgData name="Kristin Rydås" userId="9aea61ad-c297-4f69-89c7-0b0324f1718c" providerId="ADAL" clId="{3B6BB3EF-608A-4207-B68E-4953629D21F3}" dt="2023-09-04T08:37:26.023" v="28" actId="478"/>
          <ac:spMkLst>
            <pc:docMk/>
            <pc:sldMk cId="2908339715" sldId="328"/>
            <ac:spMk id="4" creationId="{6482C8C8-9E4D-060C-6CA4-7703173A1F1F}"/>
          </ac:spMkLst>
        </pc:spChg>
        <pc:spChg chg="add mod">
          <ac:chgData name="Kristin Rydås" userId="9aea61ad-c297-4f69-89c7-0b0324f1718c" providerId="ADAL" clId="{3B6BB3EF-608A-4207-B68E-4953629D21F3}" dt="2023-09-04T08:37:53.852" v="96" actId="20577"/>
          <ac:spMkLst>
            <pc:docMk/>
            <pc:sldMk cId="2908339715" sldId="328"/>
            <ac:spMk id="10" creationId="{7A32D2C5-FB0E-3986-2891-3FF310808DA9}"/>
          </ac:spMkLst>
        </pc:spChg>
        <pc:picChg chg="del">
          <ac:chgData name="Kristin Rydås" userId="9aea61ad-c297-4f69-89c7-0b0324f1718c" providerId="ADAL" clId="{3B6BB3EF-608A-4207-B68E-4953629D21F3}" dt="2023-09-04T08:36:36.319" v="24" actId="478"/>
          <ac:picMkLst>
            <pc:docMk/>
            <pc:sldMk cId="2908339715" sldId="328"/>
            <ac:picMk id="8" creationId="{1C6EAE57-E244-A410-CE73-04534BD13EB5}"/>
          </ac:picMkLst>
        </pc:picChg>
        <pc:picChg chg="add del">
          <ac:chgData name="Kristin Rydås" userId="9aea61ad-c297-4f69-89c7-0b0324f1718c" providerId="ADAL" clId="{3B6BB3EF-608A-4207-B68E-4953629D21F3}" dt="2023-09-04T08:37:26.590" v="29"/>
          <ac:picMkLst>
            <pc:docMk/>
            <pc:sldMk cId="2908339715" sldId="328"/>
            <ac:picMk id="2050" creationId="{8F376C47-C524-C352-A529-578D82825032}"/>
          </ac:picMkLst>
        </pc:picChg>
      </pc:sldChg>
      <pc:sldChg chg="addSp delSp modSp mod">
        <pc:chgData name="Kristin Rydås" userId="9aea61ad-c297-4f69-89c7-0b0324f1718c" providerId="ADAL" clId="{3B6BB3EF-608A-4207-B68E-4953629D21F3}" dt="2023-09-04T09:32:42.330" v="2024" actId="20577"/>
        <pc:sldMkLst>
          <pc:docMk/>
          <pc:sldMk cId="3619386518" sldId="329"/>
        </pc:sldMkLst>
        <pc:spChg chg="mod">
          <ac:chgData name="Kristin Rydås" userId="9aea61ad-c297-4f69-89c7-0b0324f1718c" providerId="ADAL" clId="{3B6BB3EF-608A-4207-B68E-4953629D21F3}" dt="2023-09-04T09:32:42.330" v="2024" actId="20577"/>
          <ac:spMkLst>
            <pc:docMk/>
            <pc:sldMk cId="3619386518" sldId="329"/>
            <ac:spMk id="3" creationId="{F23CDC55-D375-416B-B1B3-956ADB71CC60}"/>
          </ac:spMkLst>
        </pc:spChg>
        <pc:spChg chg="add del mod">
          <ac:chgData name="Kristin Rydås" userId="9aea61ad-c297-4f69-89c7-0b0324f1718c" providerId="ADAL" clId="{3B6BB3EF-608A-4207-B68E-4953629D21F3}" dt="2023-09-04T09:17:13.176" v="1804"/>
          <ac:spMkLst>
            <pc:docMk/>
            <pc:sldMk cId="3619386518" sldId="329"/>
            <ac:spMk id="4" creationId="{AB3D7E1A-32F2-B8E4-1598-5D18D60C1BE1}"/>
          </ac:spMkLst>
        </pc:spChg>
        <pc:picChg chg="del">
          <ac:chgData name="Kristin Rydås" userId="9aea61ad-c297-4f69-89c7-0b0324f1718c" providerId="ADAL" clId="{3B6BB3EF-608A-4207-B68E-4953629D21F3}" dt="2023-09-04T08:46:10.715" v="540" actId="478"/>
          <ac:picMkLst>
            <pc:docMk/>
            <pc:sldMk cId="3619386518" sldId="329"/>
            <ac:picMk id="8" creationId="{0D078CA3-8316-3AD0-D45C-C05939E825BB}"/>
          </ac:picMkLst>
        </pc:picChg>
        <pc:picChg chg="add del mod">
          <ac:chgData name="Kristin Rydås" userId="9aea61ad-c297-4f69-89c7-0b0324f1718c" providerId="ADAL" clId="{3B6BB3EF-608A-4207-B68E-4953629D21F3}" dt="2023-09-04T09:18:15.586" v="1805" actId="478"/>
          <ac:picMkLst>
            <pc:docMk/>
            <pc:sldMk cId="3619386518" sldId="329"/>
            <ac:picMk id="11" creationId="{1990FD93-AA2C-8F2D-BDEE-9BD60C85512E}"/>
          </ac:picMkLst>
        </pc:picChg>
        <pc:picChg chg="add mod">
          <ac:chgData name="Kristin Rydås" userId="9aea61ad-c297-4f69-89c7-0b0324f1718c" providerId="ADAL" clId="{3B6BB3EF-608A-4207-B68E-4953629D21F3}" dt="2023-09-04T09:18:36.271" v="1814" actId="1076"/>
          <ac:picMkLst>
            <pc:docMk/>
            <pc:sldMk cId="3619386518" sldId="329"/>
            <ac:picMk id="13" creationId="{E08163A6-9080-CBC0-A2D3-47ED3714BF68}"/>
          </ac:picMkLst>
        </pc:picChg>
      </pc:sldChg>
      <pc:sldChg chg="modSp mod">
        <pc:chgData name="Kristin Rydås" userId="9aea61ad-c297-4f69-89c7-0b0324f1718c" providerId="ADAL" clId="{3B6BB3EF-608A-4207-B68E-4953629D21F3}" dt="2023-09-04T09:28:52.227" v="1991" actId="20577"/>
        <pc:sldMkLst>
          <pc:docMk/>
          <pc:sldMk cId="95465004" sldId="330"/>
        </pc:sldMkLst>
        <pc:spChg chg="mod">
          <ac:chgData name="Kristin Rydås" userId="9aea61ad-c297-4f69-89c7-0b0324f1718c" providerId="ADAL" clId="{3B6BB3EF-608A-4207-B68E-4953629D21F3}" dt="2023-09-04T09:28:52.227" v="1991" actId="20577"/>
          <ac:spMkLst>
            <pc:docMk/>
            <pc:sldMk cId="95465004" sldId="330"/>
            <ac:spMk id="3" creationId="{F23CDC55-D375-416B-B1B3-956ADB71CC60}"/>
          </ac:spMkLst>
        </pc:spChg>
      </pc:sldChg>
      <pc:sldChg chg="modSp mod">
        <pc:chgData name="Kristin Rydås" userId="9aea61ad-c297-4f69-89c7-0b0324f1718c" providerId="ADAL" clId="{3B6BB3EF-608A-4207-B68E-4953629D21F3}" dt="2023-09-04T09:33:48.801" v="2031" actId="20577"/>
        <pc:sldMkLst>
          <pc:docMk/>
          <pc:sldMk cId="4115779702" sldId="331"/>
        </pc:sldMkLst>
        <pc:spChg chg="mod">
          <ac:chgData name="Kristin Rydås" userId="9aea61ad-c297-4f69-89c7-0b0324f1718c" providerId="ADAL" clId="{3B6BB3EF-608A-4207-B68E-4953629D21F3}" dt="2023-09-04T09:33:48.801" v="2031" actId="20577"/>
          <ac:spMkLst>
            <pc:docMk/>
            <pc:sldMk cId="4115779702" sldId="331"/>
            <ac:spMk id="3" creationId="{F23CDC55-D375-416B-B1B3-956ADB71CC60}"/>
          </ac:spMkLst>
        </pc:spChg>
      </pc:sldChg>
      <pc:sldChg chg="addSp delSp modSp mod">
        <pc:chgData name="Kristin Rydås" userId="9aea61ad-c297-4f69-89c7-0b0324f1718c" providerId="ADAL" clId="{3B6BB3EF-608A-4207-B68E-4953629D21F3}" dt="2023-09-04T09:16:15.754" v="1793" actId="1076"/>
        <pc:sldMkLst>
          <pc:docMk/>
          <pc:sldMk cId="75077799" sldId="332"/>
        </pc:sldMkLst>
        <pc:spChg chg="mod">
          <ac:chgData name="Kristin Rydås" userId="9aea61ad-c297-4f69-89c7-0b0324f1718c" providerId="ADAL" clId="{3B6BB3EF-608A-4207-B68E-4953629D21F3}" dt="2023-09-04T08:51:08.352" v="804" actId="20577"/>
          <ac:spMkLst>
            <pc:docMk/>
            <pc:sldMk cId="75077799" sldId="332"/>
            <ac:spMk id="2" creationId="{DCEE6DE0-B45B-468D-A488-58F83EEFE431}"/>
          </ac:spMkLst>
        </pc:spChg>
        <pc:spChg chg="mod">
          <ac:chgData name="Kristin Rydås" userId="9aea61ad-c297-4f69-89c7-0b0324f1718c" providerId="ADAL" clId="{3B6BB3EF-608A-4207-B68E-4953629D21F3}" dt="2023-09-04T09:16:10.349" v="1792" actId="20577"/>
          <ac:spMkLst>
            <pc:docMk/>
            <pc:sldMk cId="75077799" sldId="332"/>
            <ac:spMk id="3" creationId="{F23CDC55-D375-416B-B1B3-956ADB71CC60}"/>
          </ac:spMkLst>
        </pc:spChg>
        <pc:spChg chg="add del mod">
          <ac:chgData name="Kristin Rydås" userId="9aea61ad-c297-4f69-89c7-0b0324f1718c" providerId="ADAL" clId="{3B6BB3EF-608A-4207-B68E-4953629D21F3}" dt="2023-09-04T09:15:50.218" v="1781" actId="478"/>
          <ac:spMkLst>
            <pc:docMk/>
            <pc:sldMk cId="75077799" sldId="332"/>
            <ac:spMk id="4" creationId="{378D5389-4E66-68D4-642E-27D01348B4C1}"/>
          </ac:spMkLst>
        </pc:spChg>
        <pc:picChg chg="del mod">
          <ac:chgData name="Kristin Rydås" userId="9aea61ad-c297-4f69-89c7-0b0324f1718c" providerId="ADAL" clId="{3B6BB3EF-608A-4207-B68E-4953629D21F3}" dt="2023-09-04T09:09:28.497" v="1711" actId="478"/>
          <ac:picMkLst>
            <pc:docMk/>
            <pc:sldMk cId="75077799" sldId="332"/>
            <ac:picMk id="8" creationId="{7159F7EB-B07D-AD87-D787-69A7A87F2EE8}"/>
          </ac:picMkLst>
        </pc:picChg>
        <pc:picChg chg="add mod">
          <ac:chgData name="Kristin Rydås" userId="9aea61ad-c297-4f69-89c7-0b0324f1718c" providerId="ADAL" clId="{3B6BB3EF-608A-4207-B68E-4953629D21F3}" dt="2023-09-04T09:16:15.754" v="1793" actId="1076"/>
          <ac:picMkLst>
            <pc:docMk/>
            <pc:sldMk cId="75077799" sldId="332"/>
            <ac:picMk id="11" creationId="{2D5C51C8-7908-BD21-749C-ED6E66FA4463}"/>
          </ac:picMkLst>
        </pc:picChg>
      </pc:sldChg>
      <pc:sldChg chg="modSp mod">
        <pc:chgData name="Kristin Rydås" userId="9aea61ad-c297-4f69-89c7-0b0324f1718c" providerId="ADAL" clId="{3B6BB3EF-608A-4207-B68E-4953629D21F3}" dt="2023-09-04T09:33:36.797" v="2027" actId="20577"/>
        <pc:sldMkLst>
          <pc:docMk/>
          <pc:sldMk cId="2244309861" sldId="334"/>
        </pc:sldMkLst>
        <pc:spChg chg="mod">
          <ac:chgData name="Kristin Rydås" userId="9aea61ad-c297-4f69-89c7-0b0324f1718c" providerId="ADAL" clId="{3B6BB3EF-608A-4207-B68E-4953629D21F3}" dt="2023-09-04T09:33:36.797" v="2027" actId="20577"/>
          <ac:spMkLst>
            <pc:docMk/>
            <pc:sldMk cId="2244309861" sldId="334"/>
            <ac:spMk id="3" creationId="{F23CDC55-D375-416B-B1B3-956ADB71CC60}"/>
          </ac:spMkLst>
        </pc:spChg>
      </pc:sldChg>
      <pc:sldChg chg="modSp mod">
        <pc:chgData name="Kristin Rydås" userId="9aea61ad-c297-4f69-89c7-0b0324f1718c" providerId="ADAL" clId="{3B6BB3EF-608A-4207-B68E-4953629D21F3}" dt="2023-09-04T09:30:45.181" v="1994" actId="1076"/>
        <pc:sldMkLst>
          <pc:docMk/>
          <pc:sldMk cId="3925223825" sldId="335"/>
        </pc:sldMkLst>
        <pc:spChg chg="mod">
          <ac:chgData name="Kristin Rydås" userId="9aea61ad-c297-4f69-89c7-0b0324f1718c" providerId="ADAL" clId="{3B6BB3EF-608A-4207-B68E-4953629D21F3}" dt="2023-09-04T08:59:36.261" v="1332" actId="20577"/>
          <ac:spMkLst>
            <pc:docMk/>
            <pc:sldMk cId="3925223825" sldId="335"/>
            <ac:spMk id="3" creationId="{F23CDC55-D375-416B-B1B3-956ADB71CC60}"/>
          </ac:spMkLst>
        </pc:spChg>
        <pc:picChg chg="mod">
          <ac:chgData name="Kristin Rydås" userId="9aea61ad-c297-4f69-89c7-0b0324f1718c" providerId="ADAL" clId="{3B6BB3EF-608A-4207-B68E-4953629D21F3}" dt="2023-09-04T09:30:45.181" v="1994" actId="1076"/>
          <ac:picMkLst>
            <pc:docMk/>
            <pc:sldMk cId="3925223825" sldId="335"/>
            <ac:picMk id="10" creationId="{68DA8AD1-2A25-E7A6-3E22-A9619ECA1C67}"/>
          </ac:picMkLst>
        </pc:picChg>
        <pc:picChg chg="mod">
          <ac:chgData name="Kristin Rydås" userId="9aea61ad-c297-4f69-89c7-0b0324f1718c" providerId="ADAL" clId="{3B6BB3EF-608A-4207-B68E-4953629D21F3}" dt="2023-09-04T09:30:43.375" v="1993" actId="1076"/>
          <ac:picMkLst>
            <pc:docMk/>
            <pc:sldMk cId="3925223825" sldId="335"/>
            <ac:picMk id="14" creationId="{7508F661-F8EA-0962-0BFD-91F5E8194648}"/>
          </ac:picMkLst>
        </pc:picChg>
      </pc:sldChg>
      <pc:sldChg chg="addSp delSp modSp new del">
        <pc:chgData name="Kristin Rydås" userId="9aea61ad-c297-4f69-89c7-0b0324f1718c" providerId="ADAL" clId="{3B6BB3EF-608A-4207-B68E-4953629D21F3}" dt="2023-09-04T08:38:30.635" v="100" actId="2696"/>
        <pc:sldMkLst>
          <pc:docMk/>
          <pc:sldMk cId="882488408" sldId="336"/>
        </pc:sldMkLst>
        <pc:spChg chg="del">
          <ac:chgData name="Kristin Rydås" userId="9aea61ad-c297-4f69-89c7-0b0324f1718c" providerId="ADAL" clId="{3B6BB3EF-608A-4207-B68E-4953629D21F3}" dt="2023-09-04T08:38:19.835" v="98"/>
          <ac:spMkLst>
            <pc:docMk/>
            <pc:sldMk cId="882488408" sldId="336"/>
            <ac:spMk id="2" creationId="{13236F66-B000-BDB0-BD4A-6C9DE0EA781C}"/>
          </ac:spMkLst>
        </pc:spChg>
        <pc:spChg chg="add mod">
          <ac:chgData name="Kristin Rydås" userId="9aea61ad-c297-4f69-89c7-0b0324f1718c" providerId="ADAL" clId="{3B6BB3EF-608A-4207-B68E-4953629D21F3}" dt="2023-09-04T08:38:19.835" v="98"/>
          <ac:spMkLst>
            <pc:docMk/>
            <pc:sldMk cId="882488408" sldId="336"/>
            <ac:spMk id="4" creationId="{E06F91A7-AB38-3678-85A5-0ABCF46E032C}"/>
          </ac:spMkLst>
        </pc:spChg>
      </pc:sldChg>
      <pc:sldChg chg="modSp add mod">
        <pc:chgData name="Kristin Rydås" userId="9aea61ad-c297-4f69-89c7-0b0324f1718c" providerId="ADAL" clId="{3B6BB3EF-608A-4207-B68E-4953629D21F3}" dt="2023-09-04T09:32:12.530" v="2017" actId="20577"/>
        <pc:sldMkLst>
          <pc:docMk/>
          <pc:sldMk cId="522371004" sldId="337"/>
        </pc:sldMkLst>
        <pc:spChg chg="mod">
          <ac:chgData name="Kristin Rydås" userId="9aea61ad-c297-4f69-89c7-0b0324f1718c" providerId="ADAL" clId="{3B6BB3EF-608A-4207-B68E-4953629D21F3}" dt="2023-09-04T09:32:12.530" v="2017" actId="20577"/>
          <ac:spMkLst>
            <pc:docMk/>
            <pc:sldMk cId="522371004" sldId="337"/>
            <ac:spMk id="3" creationId="{F23CDC55-D375-416B-B1B3-956ADB71CC60}"/>
          </ac:spMkLst>
        </pc:spChg>
        <pc:spChg chg="mod">
          <ac:chgData name="Kristin Rydås" userId="9aea61ad-c297-4f69-89c7-0b0324f1718c" providerId="ADAL" clId="{3B6BB3EF-608A-4207-B68E-4953629D21F3}" dt="2023-09-04T08:41:08.132" v="178" actId="20577"/>
          <ac:spMkLst>
            <pc:docMk/>
            <pc:sldMk cId="522371004" sldId="337"/>
            <ac:spMk id="10" creationId="{7A32D2C5-FB0E-3986-2891-3FF310808DA9}"/>
          </ac:spMkLst>
        </pc:spChg>
      </pc:sldChg>
      <pc:sldChg chg="addSp delSp modSp mod">
        <pc:chgData name="Kristin Rydås" userId="9aea61ad-c297-4f69-89c7-0b0324f1718c" providerId="ADAL" clId="{3B6BB3EF-608A-4207-B68E-4953629D21F3}" dt="2023-09-04T09:32:26.963" v="2021" actId="20577"/>
        <pc:sldMkLst>
          <pc:docMk/>
          <pc:sldMk cId="3878914105" sldId="338"/>
        </pc:sldMkLst>
        <pc:spChg chg="mod">
          <ac:chgData name="Kristin Rydås" userId="9aea61ad-c297-4f69-89c7-0b0324f1718c" providerId="ADAL" clId="{3B6BB3EF-608A-4207-B68E-4953629D21F3}" dt="2023-09-04T09:32:26.963" v="2021" actId="20577"/>
          <ac:spMkLst>
            <pc:docMk/>
            <pc:sldMk cId="3878914105" sldId="338"/>
            <ac:spMk id="3" creationId="{F23CDC55-D375-416B-B1B3-956ADB71CC60}"/>
          </ac:spMkLst>
        </pc:spChg>
        <pc:spChg chg="del mod">
          <ac:chgData name="Kristin Rydås" userId="9aea61ad-c297-4f69-89c7-0b0324f1718c" providerId="ADAL" clId="{3B6BB3EF-608A-4207-B68E-4953629D21F3}" dt="2023-09-04T09:22:50.345" v="1825"/>
          <ac:spMkLst>
            <pc:docMk/>
            <pc:sldMk cId="3878914105" sldId="338"/>
            <ac:spMk id="10" creationId="{7A32D2C5-FB0E-3986-2891-3FF310808DA9}"/>
          </ac:spMkLst>
        </pc:spChg>
        <pc:picChg chg="add mod">
          <ac:chgData name="Kristin Rydås" userId="9aea61ad-c297-4f69-89c7-0b0324f1718c" providerId="ADAL" clId="{3B6BB3EF-608A-4207-B68E-4953629D21F3}" dt="2023-09-04T09:23:07.431" v="1829" actId="1076"/>
          <ac:picMkLst>
            <pc:docMk/>
            <pc:sldMk cId="3878914105" sldId="338"/>
            <ac:picMk id="8" creationId="{ACEE0C85-5105-ADC1-6A7D-D7298C4D11FB}"/>
          </ac:picMkLst>
        </pc:picChg>
      </pc:sldChg>
      <pc:sldChg chg="addSp delSp modSp add mod">
        <pc:chgData name="Kristin Rydås" userId="9aea61ad-c297-4f69-89c7-0b0324f1718c" providerId="ADAL" clId="{3B6BB3EF-608A-4207-B68E-4953629D21F3}" dt="2023-09-04T09:24:30.448" v="1834" actId="1076"/>
        <pc:sldMkLst>
          <pc:docMk/>
          <pc:sldMk cId="2155641607" sldId="339"/>
        </pc:sldMkLst>
        <pc:spChg chg="mod">
          <ac:chgData name="Kristin Rydås" userId="9aea61ad-c297-4f69-89c7-0b0324f1718c" providerId="ADAL" clId="{3B6BB3EF-608A-4207-B68E-4953629D21F3}" dt="2023-09-04T09:11:33.839" v="1747" actId="20577"/>
          <ac:spMkLst>
            <pc:docMk/>
            <pc:sldMk cId="2155641607" sldId="339"/>
            <ac:spMk id="2" creationId="{DCEE6DE0-B45B-468D-A488-58F83EEFE431}"/>
          </ac:spMkLst>
        </pc:spChg>
        <pc:spChg chg="mod">
          <ac:chgData name="Kristin Rydås" userId="9aea61ad-c297-4f69-89c7-0b0324f1718c" providerId="ADAL" clId="{3B6BB3EF-608A-4207-B68E-4953629D21F3}" dt="2023-09-04T09:11:42.833" v="1752" actId="27636"/>
          <ac:spMkLst>
            <pc:docMk/>
            <pc:sldMk cId="2155641607" sldId="339"/>
            <ac:spMk id="3" creationId="{F23CDC55-D375-416B-B1B3-956ADB71CC60}"/>
          </ac:spMkLst>
        </pc:spChg>
        <pc:picChg chg="add mod">
          <ac:chgData name="Kristin Rydås" userId="9aea61ad-c297-4f69-89c7-0b0324f1718c" providerId="ADAL" clId="{3B6BB3EF-608A-4207-B68E-4953629D21F3}" dt="2023-09-04T09:24:30.448" v="1834" actId="1076"/>
          <ac:picMkLst>
            <pc:docMk/>
            <pc:sldMk cId="2155641607" sldId="339"/>
            <ac:picMk id="8" creationId="{FEE76904-8916-E80F-602D-EEE100412CBA}"/>
          </ac:picMkLst>
        </pc:picChg>
        <pc:picChg chg="del">
          <ac:chgData name="Kristin Rydås" userId="9aea61ad-c297-4f69-89c7-0b0324f1718c" providerId="ADAL" clId="{3B6BB3EF-608A-4207-B68E-4953629D21F3}" dt="2023-09-04T09:11:36.897" v="1749" actId="478"/>
          <ac:picMkLst>
            <pc:docMk/>
            <pc:sldMk cId="2155641607" sldId="339"/>
            <ac:picMk id="10" creationId="{68DA8AD1-2A25-E7A6-3E22-A9619ECA1C67}"/>
          </ac:picMkLst>
        </pc:picChg>
        <pc:picChg chg="del">
          <ac:chgData name="Kristin Rydås" userId="9aea61ad-c297-4f69-89c7-0b0324f1718c" providerId="ADAL" clId="{3B6BB3EF-608A-4207-B68E-4953629D21F3}" dt="2023-09-04T09:11:36.342" v="1748" actId="478"/>
          <ac:picMkLst>
            <pc:docMk/>
            <pc:sldMk cId="2155641607" sldId="339"/>
            <ac:picMk id="12" creationId="{AD3A5BB4-30E9-1862-33B8-3ADD57C6F665}"/>
          </ac:picMkLst>
        </pc:picChg>
        <pc:picChg chg="del">
          <ac:chgData name="Kristin Rydås" userId="9aea61ad-c297-4f69-89c7-0b0324f1718c" providerId="ADAL" clId="{3B6BB3EF-608A-4207-B68E-4953629D21F3}" dt="2023-09-04T09:11:37.251" v="1750" actId="478"/>
          <ac:picMkLst>
            <pc:docMk/>
            <pc:sldMk cId="2155641607" sldId="339"/>
            <ac:picMk id="14" creationId="{7508F661-F8EA-0962-0BFD-91F5E819464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80FF6-8833-4891-9D3B-783A61A46E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76FAE-CF4F-428C-997D-6222BCA0CB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293F08-F227-44CA-AD2C-FFD429466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716C-6F8F-47FD-A395-2C15A638097C}" type="datetimeFigureOut">
              <a:rPr lang="sv-SE" smtClean="0"/>
              <a:t>2023-09-15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02ECC-4D95-4561-8B63-70926C09B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504965-D20C-4FAA-AB45-CFC55F01D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00A62-5946-4222-AB11-E44A146EBD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4225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095A3-ABC9-4C85-A24D-6DC5D6B16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86EE8-03FD-4538-9B95-5B44D7EC0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1DF7F7-43EC-49CE-AB33-15078D4FB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716C-6F8F-47FD-A395-2C15A638097C}" type="datetimeFigureOut">
              <a:rPr lang="sv-SE" smtClean="0"/>
              <a:t>2023-09-15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44E25-28D7-4668-92D3-D0F6D3E28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F51B39-39AF-44C3-B5EC-FF3086C31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00A62-5946-4222-AB11-E44A146EBD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6031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D863B-A12C-4D6A-9494-52C8AE9A8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28B9CE-1BD2-44A5-AAFF-B422FBAF4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7DD64-B7B6-4637-AA8D-E8C3A0F2A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716C-6F8F-47FD-A395-2C15A638097C}" type="datetimeFigureOut">
              <a:rPr lang="sv-SE" smtClean="0"/>
              <a:t>2023-09-15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CCE75-2F40-4164-91E7-E2892783C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030BB-E027-41ED-9194-F956243C7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00A62-5946-4222-AB11-E44A146EBD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7072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8DEB4-4EBB-47C2-BF1A-3D99748EF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FB775-D63C-40C4-8B74-5B22A9E2BD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619F73-1A74-411F-91AF-BFF36D7D5A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CF02E9-1F48-4D47-AF36-A8FE62AD8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716C-6F8F-47FD-A395-2C15A638097C}" type="datetimeFigureOut">
              <a:rPr lang="sv-SE" smtClean="0"/>
              <a:t>2023-09-15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BC3A6E-FC4B-4B98-B90B-22E2210E8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27A342-2F6C-48B3-A07A-B942BFA5E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00A62-5946-4222-AB11-E44A146EBD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6628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BF314-0E51-4AE5-9360-86ECAA61B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3BABA4-D26A-4B82-BB9A-8DE17DEC6D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FE2CA6-0B86-4E32-9746-4415DBDB3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AE72C2-1858-457F-B889-116AD389B7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C1CFB8-D085-403F-A5C2-34FF735009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05BAFA-F106-463B-BB33-7990D3FEC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716C-6F8F-47FD-A395-2C15A638097C}" type="datetimeFigureOut">
              <a:rPr lang="sv-SE" smtClean="0"/>
              <a:t>2023-09-15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8196C7-201B-4DE1-86F3-FD2BC6646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A7A30D-93B5-4374-A856-33F9F9FF5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00A62-5946-4222-AB11-E44A146EBD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8194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64808-036E-47DC-B417-85A3F2E6B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49A590-5CDC-4FE9-AFCA-EDD38B980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716C-6F8F-47FD-A395-2C15A638097C}" type="datetimeFigureOut">
              <a:rPr lang="sv-SE" smtClean="0"/>
              <a:t>2023-09-15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2B0142-21D3-43AC-9B3E-C175D86C0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DFE81E-EECA-4F8B-ABF7-2F067B662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00A62-5946-4222-AB11-E44A146EBD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4832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48A289-2516-46B2-93A5-766B3DE18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716C-6F8F-47FD-A395-2C15A638097C}" type="datetimeFigureOut">
              <a:rPr lang="sv-SE" smtClean="0"/>
              <a:t>2023-09-15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5EA401-A025-47B9-B097-B03CB69C6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2AE5C2-E770-4DC0-AB77-C97AD0E02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00A62-5946-4222-AB11-E44A146EBD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3400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EA200-1DF7-4FE2-9C58-B0EFFAA85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9FC6A-12B3-4D97-BAF8-0E8581265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C0E45E-0618-4075-AD49-6692B98495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F70F2B-40C2-4D99-9E0B-3970615AE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716C-6F8F-47FD-A395-2C15A638097C}" type="datetimeFigureOut">
              <a:rPr lang="sv-SE" smtClean="0"/>
              <a:t>2023-09-15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4F5A51-5002-474C-8F79-205FBDB32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84A37F-FB27-466E-B9D2-371D62389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00A62-5946-4222-AB11-E44A146EBD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8082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9C89F-6F93-4FA3-9E3F-CFD77BFD2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0EA07A-C017-40FF-9F71-37B234B5FA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E8401-FD21-4397-A987-47A94643CB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248AF3-B833-4A3C-831C-5FB3BA3AB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716C-6F8F-47FD-A395-2C15A638097C}" type="datetimeFigureOut">
              <a:rPr lang="sv-SE" smtClean="0"/>
              <a:t>2023-09-15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788F50-1B9D-48C3-AB41-F857F8F7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9C2044-21F8-4E36-8790-64CC9158E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00A62-5946-4222-AB11-E44A146EBD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1008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1734B-A0F2-4536-B856-430A56F42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A91F91-2412-4E85-89B7-B39B2D6786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BE4B4-5EB3-4DE8-8480-987C0E968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716C-6F8F-47FD-A395-2C15A638097C}" type="datetimeFigureOut">
              <a:rPr lang="sv-SE" smtClean="0"/>
              <a:t>2023-09-15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3B6476-B511-4996-907D-35DDA7383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E8F56E-5C4E-4CAD-BF14-DDD5E6EEB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00A62-5946-4222-AB11-E44A146EBD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7337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3B412C-9DFB-40C1-ADCB-5AE310D769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AA2E90-0D95-4B7A-9A86-988BE9579E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068EE5-A8CC-402F-AC9A-0659DEFFD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716C-6F8F-47FD-A395-2C15A638097C}" type="datetimeFigureOut">
              <a:rPr lang="sv-SE" smtClean="0"/>
              <a:t>2023-09-15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9D049-0319-475D-87BC-DC7A0B03F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8A87A7-97DA-41F5-9BB4-42C56B065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00A62-5946-4222-AB11-E44A146EBD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3126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1F5C-8240-4C6D-8628-57C94D3C0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E7795E-B4E3-4C5E-B531-0D6AFFF03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34221B-21DD-4966-8909-89C375DC60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1716C-6F8F-47FD-A395-2C15A638097C}" type="datetimeFigureOut">
              <a:rPr lang="sv-SE" smtClean="0"/>
              <a:t>2023-09-15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A7CDF6-0076-421C-A054-95ECAACF45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68B78-40F8-43C0-B072-4C328C1360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00A62-5946-4222-AB11-E44A146EBD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10201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assist.s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alvsjoaikinnebandy.s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98D9A5-633B-4FDD-9D60-B62F7730CAE7}"/>
              </a:ext>
            </a:extLst>
          </p:cNvPr>
          <p:cNvSpPr/>
          <p:nvPr/>
        </p:nvSpPr>
        <p:spPr>
          <a:xfrm>
            <a:off x="0" y="0"/>
            <a:ext cx="8534400" cy="68580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EC4A40-DC3A-401C-AD3C-7876751709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585" y="1099352"/>
            <a:ext cx="7771115" cy="3472648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v-SE" sz="7300" dirty="0">
                <a:solidFill>
                  <a:schemeClr val="bg1"/>
                </a:solidFill>
                <a:latin typeface="Bahnschrift" panose="020B0502040204020203" pitchFamily="34" charset="0"/>
              </a:rPr>
              <a:t>Föräldramöte </a:t>
            </a:r>
            <a:br>
              <a:rPr lang="sv-SE" sz="7300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sv-SE" sz="7300" dirty="0">
                <a:solidFill>
                  <a:schemeClr val="bg1"/>
                </a:solidFill>
                <a:latin typeface="Bahnschrift" panose="020B0502040204020203" pitchFamily="34" charset="0"/>
              </a:rPr>
              <a:t>2023-09-15</a:t>
            </a:r>
          </a:p>
        </p:txBody>
      </p:sp>
      <p:pic>
        <p:nvPicPr>
          <p:cNvPr id="6" name="Picture 5" descr="Avancemang i Newbody Cup 2013/14 Steg 1">
            <a:extLst>
              <a:ext uri="{FF2B5EF4-FFF2-40B4-BE49-F238E27FC236}">
                <a16:creationId xmlns:a16="http://schemas.microsoft.com/office/drawing/2014/main" id="{F0B969B6-5050-4E78-9DED-4DD6993E9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15533" y="318302"/>
            <a:ext cx="1428750" cy="1562100"/>
          </a:xfrm>
          <a:prstGeom prst="rect">
            <a:avLst/>
          </a:prstGeom>
          <a:noFill/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EE90E21B-DA93-FF86-CEA4-42489E8D539C}"/>
              </a:ext>
            </a:extLst>
          </p:cNvPr>
          <p:cNvSpPr txBox="1"/>
          <p:nvPr/>
        </p:nvSpPr>
        <p:spPr>
          <a:xfrm>
            <a:off x="10067656" y="1880402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rgbClr val="002060"/>
                </a:solidFill>
              </a:rPr>
              <a:t>F11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2252DE2-8725-E621-1C54-EDC92225E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5891" y="3411411"/>
            <a:ext cx="5006109" cy="3446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107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BDF08F-AC56-4E85-9504-A42BE30C59AA}"/>
              </a:ext>
            </a:extLst>
          </p:cNvPr>
          <p:cNvSpPr/>
          <p:nvPr/>
        </p:nvSpPr>
        <p:spPr>
          <a:xfrm>
            <a:off x="19050" y="4816"/>
            <a:ext cx="10925174" cy="1216025"/>
          </a:xfrm>
          <a:prstGeom prst="rect">
            <a:avLst/>
          </a:prstGeom>
          <a:solidFill>
            <a:srgbClr val="00206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E6DE0-B45B-468D-A488-58F83EEFE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5" y="136525"/>
            <a:ext cx="9610725" cy="815975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  <a:latin typeface="Bahnschrift" panose="020B0502040204020203" pitchFamily="34" charset="0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CDC55-D375-416B-B1B3-956ADB71C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022840" cy="4351338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v-SE" sz="3200" dirty="0"/>
              <a:t> Klubben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3200" dirty="0"/>
              <a:t> Laget idag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3200" dirty="0"/>
              <a:t> Ambitionsnivå &amp; mål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3200" dirty="0"/>
              <a:t> Träningar &amp; matcher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3200" dirty="0"/>
              <a:t> Läger &amp; cuper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3200" dirty="0"/>
              <a:t> Funktionärsuppdrag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3200" dirty="0"/>
              <a:t> Kläder &amp; material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3200" dirty="0"/>
              <a:t> Kommunikation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3200" dirty="0"/>
              <a:t> Klubbens Samarbetspolicy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3200" dirty="0"/>
              <a:t> Övriga frågor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 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sv-SE" sz="2000" dirty="0"/>
          </a:p>
          <a:p>
            <a:pPr marL="457200" lvl="1" indent="0">
              <a:buNone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endParaRPr lang="sv-SE" sz="2000" dirty="0"/>
          </a:p>
          <a:p>
            <a:pPr marL="457200" lvl="1" indent="0">
              <a:buNone/>
            </a:pPr>
            <a:endParaRPr lang="sv-SE" sz="2000" dirty="0"/>
          </a:p>
          <a:p>
            <a:pPr lvl="1">
              <a:buFont typeface="Wingdings" panose="05000000000000000000" pitchFamily="2" charset="2"/>
              <a:buChar char="Ø"/>
            </a:pPr>
            <a:endParaRPr lang="sv-SE" sz="2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52938-6286-4438-934F-B62CDFF7448D}"/>
              </a:ext>
            </a:extLst>
          </p:cNvPr>
          <p:cNvSpPr/>
          <p:nvPr/>
        </p:nvSpPr>
        <p:spPr>
          <a:xfrm>
            <a:off x="10944225" y="12700"/>
            <a:ext cx="1238250" cy="121602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Picture 5" descr="Avancemang i Newbody Cup 2013/14 Steg 1">
            <a:extLst>
              <a:ext uri="{FF2B5EF4-FFF2-40B4-BE49-F238E27FC236}">
                <a16:creationId xmlns:a16="http://schemas.microsoft.com/office/drawing/2014/main" id="{E4B2FCDC-B3D0-91C5-72C4-AD2C04E9B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44249" y="39683"/>
            <a:ext cx="849314" cy="928583"/>
          </a:xfrm>
          <a:prstGeom prst="rect">
            <a:avLst/>
          </a:prstGeom>
          <a:noFill/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4140B566-8439-25F0-1526-7D83C11238E5}"/>
              </a:ext>
            </a:extLst>
          </p:cNvPr>
          <p:cNvSpPr txBox="1"/>
          <p:nvPr/>
        </p:nvSpPr>
        <p:spPr>
          <a:xfrm>
            <a:off x="11301265" y="859392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rgbClr val="002060"/>
                </a:solidFill>
              </a:rPr>
              <a:t>F11</a:t>
            </a:r>
          </a:p>
        </p:txBody>
      </p:sp>
      <p:pic>
        <p:nvPicPr>
          <p:cNvPr id="8" name="Bildobjekt 7" descr="En bild som visar grupp, person, Dans, inomhus&#10;&#10;Automatiskt genererad beskrivning">
            <a:extLst>
              <a:ext uri="{FF2B5EF4-FFF2-40B4-BE49-F238E27FC236}">
                <a16:creationId xmlns:a16="http://schemas.microsoft.com/office/drawing/2014/main" id="{4567127D-2D95-13EE-C326-EA19268B971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7954" y="2113807"/>
            <a:ext cx="5213086" cy="3262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007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BDF08F-AC56-4E85-9504-A42BE30C59AA}"/>
              </a:ext>
            </a:extLst>
          </p:cNvPr>
          <p:cNvSpPr/>
          <p:nvPr/>
        </p:nvSpPr>
        <p:spPr>
          <a:xfrm>
            <a:off x="19050" y="4816"/>
            <a:ext cx="10925174" cy="1216025"/>
          </a:xfrm>
          <a:prstGeom prst="rect">
            <a:avLst/>
          </a:prstGeom>
          <a:solidFill>
            <a:srgbClr val="00206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E6DE0-B45B-468D-A488-58F83EEFE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5" y="136525"/>
            <a:ext cx="9610725" cy="815975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  <a:latin typeface="Bahnschrift" panose="020B0502040204020203" pitchFamily="34" charset="0"/>
              </a:rPr>
              <a:t>Klubben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CDC55-D375-416B-B1B3-956ADB71C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022840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v-SE" sz="3200" dirty="0"/>
              <a:t> Runt 40 aktiva lag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3200" dirty="0"/>
              <a:t> Bredd från dam- och herrlag i Allsvenskan till </a:t>
            </a:r>
            <a:r>
              <a:rPr lang="sv-SE" sz="3200" dirty="0" err="1"/>
              <a:t>Boll-lekis</a:t>
            </a:r>
            <a:r>
              <a:rPr lang="sv-SE" sz="3200" dirty="0"/>
              <a:t>, parainnebandy och motion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3200" dirty="0"/>
              <a:t> Ca 900 medlemmar – en av Sveriges</a:t>
            </a:r>
          </a:p>
          <a:p>
            <a:pPr marL="0" indent="0">
              <a:buNone/>
            </a:pPr>
            <a:r>
              <a:rPr lang="sv-SE" sz="3200" dirty="0"/>
              <a:t>största innebandyklubbar!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  </a:t>
            </a:r>
          </a:p>
          <a:p>
            <a:pPr marL="457200" lvl="1" indent="0">
              <a:buNone/>
            </a:pPr>
            <a:endParaRPr lang="sv-SE" sz="2000" dirty="0"/>
          </a:p>
          <a:p>
            <a:pPr marL="457200" lvl="1" indent="0">
              <a:buNone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endParaRPr lang="sv-SE" sz="2000" dirty="0"/>
          </a:p>
          <a:p>
            <a:pPr marL="457200" lvl="1" indent="0">
              <a:buNone/>
            </a:pPr>
            <a:endParaRPr lang="sv-SE" sz="2000" dirty="0"/>
          </a:p>
          <a:p>
            <a:pPr lvl="1">
              <a:buFont typeface="Wingdings" panose="05000000000000000000" pitchFamily="2" charset="2"/>
              <a:buChar char="Ø"/>
            </a:pPr>
            <a:endParaRPr lang="sv-SE" sz="2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52938-6286-4438-934F-B62CDFF7448D}"/>
              </a:ext>
            </a:extLst>
          </p:cNvPr>
          <p:cNvSpPr/>
          <p:nvPr/>
        </p:nvSpPr>
        <p:spPr>
          <a:xfrm>
            <a:off x="10944225" y="12700"/>
            <a:ext cx="1238250" cy="121602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Picture 5" descr="Avancemang i Newbody Cup 2013/14 Steg 1">
            <a:extLst>
              <a:ext uri="{FF2B5EF4-FFF2-40B4-BE49-F238E27FC236}">
                <a16:creationId xmlns:a16="http://schemas.microsoft.com/office/drawing/2014/main" id="{E4B2FCDC-B3D0-91C5-72C4-AD2C04E9B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44249" y="31800"/>
            <a:ext cx="849314" cy="928583"/>
          </a:xfrm>
          <a:prstGeom prst="rect">
            <a:avLst/>
          </a:prstGeom>
          <a:noFill/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4140B566-8439-25F0-1526-7D83C11238E5}"/>
              </a:ext>
            </a:extLst>
          </p:cNvPr>
          <p:cNvSpPr txBox="1"/>
          <p:nvPr/>
        </p:nvSpPr>
        <p:spPr>
          <a:xfrm>
            <a:off x="11301265" y="859392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rgbClr val="002060"/>
                </a:solidFill>
              </a:rPr>
              <a:t>F11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D2EB658A-E467-E981-F009-74BBC1305D29}"/>
              </a:ext>
            </a:extLst>
          </p:cNvPr>
          <p:cNvSpPr txBox="1"/>
          <p:nvPr/>
        </p:nvSpPr>
        <p:spPr>
          <a:xfrm>
            <a:off x="8651182" y="6022387"/>
            <a:ext cx="1587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Parainnebandy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ED844A8-E191-21F4-C5B4-56C449A1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09873" y="3283307"/>
            <a:ext cx="3943927" cy="271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0692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BDF08F-AC56-4E85-9504-A42BE30C59AA}"/>
              </a:ext>
            </a:extLst>
          </p:cNvPr>
          <p:cNvSpPr/>
          <p:nvPr/>
        </p:nvSpPr>
        <p:spPr>
          <a:xfrm>
            <a:off x="19050" y="4816"/>
            <a:ext cx="10925174" cy="1216025"/>
          </a:xfrm>
          <a:prstGeom prst="rect">
            <a:avLst/>
          </a:prstGeom>
          <a:solidFill>
            <a:srgbClr val="00206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E6DE0-B45B-468D-A488-58F83EEFE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5" y="136525"/>
            <a:ext cx="9610725" cy="815975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  <a:latin typeface="Bahnschrift" panose="020B0502040204020203" pitchFamily="34" charset="0"/>
              </a:rPr>
              <a:t>Laget idag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CDC55-D375-416B-B1B3-956ADB71C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67764" cy="4351338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v-SE" sz="2400" dirty="0"/>
              <a:t>Ca 23 spelare (24 spelare i våras)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2400" dirty="0"/>
              <a:t> Johan </a:t>
            </a:r>
            <a:r>
              <a:rPr lang="sv-SE" sz="2400" dirty="0" err="1"/>
              <a:t>Ribrant</a:t>
            </a:r>
            <a:r>
              <a:rPr lang="sv-SE" sz="2400" dirty="0"/>
              <a:t> &amp; Andreas Rydås huvudtränare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400" dirty="0"/>
              <a:t> </a:t>
            </a:r>
            <a:r>
              <a:rPr lang="sv-SE" sz="2400" dirty="0" err="1"/>
              <a:t>Adessa</a:t>
            </a:r>
            <a:r>
              <a:rPr lang="sv-SE" sz="2400" dirty="0"/>
              <a:t>, Hilma och Veronica (</a:t>
            </a:r>
            <a:r>
              <a:rPr lang="sv-SE" sz="2400" dirty="0" err="1"/>
              <a:t>Vevve</a:t>
            </a:r>
            <a:r>
              <a:rPr lang="sv-SE" sz="2400" dirty="0"/>
              <a:t>) assisterande tränare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400" dirty="0"/>
              <a:t> Kristin Rydås lagledare/kassör</a:t>
            </a:r>
            <a:br>
              <a:rPr lang="sv-SE" sz="2000" dirty="0"/>
            </a:b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2400" dirty="0"/>
              <a:t>Lagets ekonomi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000" dirty="0"/>
              <a:t> Ingen större lagkassa idag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sv-SE" sz="20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000" dirty="0"/>
              <a:t> Försäljning av något slag krävs för att få in pengar för att kunna åka på cup i vinter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sv-SE" sz="1800" dirty="0"/>
              <a:t> Förslag på aktiviteter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sv-SE" sz="1800" dirty="0"/>
              <a:t> Föräldragrupp som administrerar detta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endParaRPr lang="sv-SE" sz="2000" dirty="0"/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2000" dirty="0"/>
          </a:p>
          <a:p>
            <a:pPr lvl="1">
              <a:buFont typeface="Wingdings" panose="05000000000000000000" pitchFamily="2" charset="2"/>
              <a:buChar char="Ø"/>
            </a:pPr>
            <a:endParaRPr lang="sv-SE" sz="2000" dirty="0"/>
          </a:p>
          <a:p>
            <a:pPr marL="457200" lvl="1" indent="0">
              <a:buNone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endParaRPr lang="sv-SE" sz="2000" dirty="0"/>
          </a:p>
          <a:p>
            <a:pPr marL="457200" lvl="1" indent="0">
              <a:buNone/>
            </a:pPr>
            <a:endParaRPr lang="sv-SE" sz="2000" dirty="0"/>
          </a:p>
          <a:p>
            <a:pPr lvl="1">
              <a:buFont typeface="Wingdings" panose="05000000000000000000" pitchFamily="2" charset="2"/>
              <a:buChar char="Ø"/>
            </a:pPr>
            <a:endParaRPr lang="sv-SE" sz="2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52938-6286-4438-934F-B62CDFF7448D}"/>
              </a:ext>
            </a:extLst>
          </p:cNvPr>
          <p:cNvSpPr/>
          <p:nvPr/>
        </p:nvSpPr>
        <p:spPr>
          <a:xfrm>
            <a:off x="10944225" y="12700"/>
            <a:ext cx="1238250" cy="121602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Picture 5" descr="Avancemang i Newbody Cup 2013/14 Steg 1">
            <a:extLst>
              <a:ext uri="{FF2B5EF4-FFF2-40B4-BE49-F238E27FC236}">
                <a16:creationId xmlns:a16="http://schemas.microsoft.com/office/drawing/2014/main" id="{E4B2FCDC-B3D0-91C5-72C4-AD2C04E9B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44249" y="31800"/>
            <a:ext cx="849314" cy="928583"/>
          </a:xfrm>
          <a:prstGeom prst="rect">
            <a:avLst/>
          </a:prstGeom>
          <a:noFill/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4140B566-8439-25F0-1526-7D83C11238E5}"/>
              </a:ext>
            </a:extLst>
          </p:cNvPr>
          <p:cNvSpPr txBox="1"/>
          <p:nvPr/>
        </p:nvSpPr>
        <p:spPr>
          <a:xfrm>
            <a:off x="11301265" y="859392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rgbClr val="002060"/>
                </a:solidFill>
              </a:rPr>
              <a:t>F11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53FD89E-DEAA-1022-9D01-841A8F741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5964" y="1904452"/>
            <a:ext cx="4376537" cy="3282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8339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BDF08F-AC56-4E85-9504-A42BE30C59AA}"/>
              </a:ext>
            </a:extLst>
          </p:cNvPr>
          <p:cNvSpPr/>
          <p:nvPr/>
        </p:nvSpPr>
        <p:spPr>
          <a:xfrm>
            <a:off x="19050" y="4816"/>
            <a:ext cx="10925174" cy="1216025"/>
          </a:xfrm>
          <a:prstGeom prst="rect">
            <a:avLst/>
          </a:prstGeom>
          <a:solidFill>
            <a:srgbClr val="00206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E6DE0-B45B-468D-A488-58F83EEFE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5" y="136525"/>
            <a:ext cx="9610725" cy="815975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  <a:latin typeface="Bahnschrift" panose="020B0502040204020203" pitchFamily="34" charset="0"/>
              </a:rPr>
              <a:t>Laget idag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CDC55-D375-416B-B1B3-956ADB71C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67764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Ett varmt lag!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Kul och bra med aktiviteter även utanför träningstid!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sv-SE" sz="20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000" dirty="0"/>
              <a:t>Förslag på aktiviteter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sv-SE" sz="1800" dirty="0"/>
              <a:t>Låna Klubbstugan och köra AF (</a:t>
            </a:r>
            <a:r>
              <a:rPr lang="sv-SE" sz="1800" dirty="0" err="1"/>
              <a:t>After</a:t>
            </a:r>
            <a:r>
              <a:rPr lang="sv-SE" sz="1800" dirty="0"/>
              <a:t> </a:t>
            </a:r>
            <a:r>
              <a:rPr lang="sv-SE" sz="1800" dirty="0" err="1"/>
              <a:t>Floorball</a:t>
            </a:r>
            <a:r>
              <a:rPr lang="sv-SE" sz="1800" dirty="0"/>
              <a:t>) en fredag efter träningen med t ex spel/lekar och tacos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sv-SE" sz="1800" dirty="0"/>
              <a:t>Repris på den uppskattade julaktiviteten i Klubbstugan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sv-SE" sz="1800" dirty="0"/>
              <a:t>Gå på innebandymatch (t ex Älvsjös A-lag damer/SLL/landskamp)</a:t>
            </a:r>
          </a:p>
          <a:p>
            <a:pPr marL="914400" lvl="2" indent="0">
              <a:buNone/>
            </a:pPr>
            <a:endParaRPr lang="sv-SE" sz="2200" dirty="0"/>
          </a:p>
          <a:p>
            <a:pPr lvl="1">
              <a:buFont typeface="Wingdings" panose="05000000000000000000" pitchFamily="2" charset="2"/>
              <a:buChar char="Ø"/>
            </a:pPr>
            <a:endParaRPr lang="sv-SE" sz="14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Trivselföräldragrupp som fixar aktiviteter!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sv-SE" sz="2000" dirty="0"/>
          </a:p>
          <a:p>
            <a:pPr marL="457200" lvl="1" indent="0">
              <a:buNone/>
            </a:pPr>
            <a:endParaRPr lang="sv-SE" sz="2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52938-6286-4438-934F-B62CDFF7448D}"/>
              </a:ext>
            </a:extLst>
          </p:cNvPr>
          <p:cNvSpPr/>
          <p:nvPr/>
        </p:nvSpPr>
        <p:spPr>
          <a:xfrm>
            <a:off x="10944225" y="12700"/>
            <a:ext cx="1238250" cy="121602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Picture 5" descr="Avancemang i Newbody Cup 2013/14 Steg 1">
            <a:extLst>
              <a:ext uri="{FF2B5EF4-FFF2-40B4-BE49-F238E27FC236}">
                <a16:creationId xmlns:a16="http://schemas.microsoft.com/office/drawing/2014/main" id="{E4B2FCDC-B3D0-91C5-72C4-AD2C04E9B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44249" y="31800"/>
            <a:ext cx="849314" cy="928583"/>
          </a:xfrm>
          <a:prstGeom prst="rect">
            <a:avLst/>
          </a:prstGeom>
          <a:noFill/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4140B566-8439-25F0-1526-7D83C11238E5}"/>
              </a:ext>
            </a:extLst>
          </p:cNvPr>
          <p:cNvSpPr txBox="1"/>
          <p:nvPr/>
        </p:nvSpPr>
        <p:spPr>
          <a:xfrm>
            <a:off x="11301265" y="859392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rgbClr val="002060"/>
                </a:solidFill>
              </a:rPr>
              <a:t>F11</a:t>
            </a:r>
          </a:p>
        </p:txBody>
      </p:sp>
      <p:pic>
        <p:nvPicPr>
          <p:cNvPr id="8" name="Bildobjekt 7" descr="En bild som visar klädsel, person, inomhus, Människoansikte&#10;&#10;Automatiskt genererad beskrivning">
            <a:extLst>
              <a:ext uri="{FF2B5EF4-FFF2-40B4-BE49-F238E27FC236}">
                <a16:creationId xmlns:a16="http://schemas.microsoft.com/office/drawing/2014/main" id="{ACEE0C85-5105-ADC1-6A7D-D7298C4D11F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3732" y="2562143"/>
            <a:ext cx="4798743" cy="287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914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BDF08F-AC56-4E85-9504-A42BE30C59AA}"/>
              </a:ext>
            </a:extLst>
          </p:cNvPr>
          <p:cNvSpPr/>
          <p:nvPr/>
        </p:nvSpPr>
        <p:spPr>
          <a:xfrm>
            <a:off x="19050" y="4816"/>
            <a:ext cx="10925174" cy="1216025"/>
          </a:xfrm>
          <a:prstGeom prst="rect">
            <a:avLst/>
          </a:prstGeom>
          <a:solidFill>
            <a:srgbClr val="00206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E6DE0-B45B-468D-A488-58F83EEFE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5" y="136525"/>
            <a:ext cx="9610725" cy="815975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  <a:latin typeface="Bahnschrift" panose="020B0502040204020203" pitchFamily="34" charset="0"/>
              </a:rPr>
              <a:t>Ambitionsnivå &amp; mål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CDC55-D375-416B-B1B3-956ADB71C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022840" cy="4351338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Få så många som möjligt att spela så länge som möjligt. Det gör vi genom att ha kul tillsammans!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”Att träna på att träna”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Höstens spelmässiga delmål: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dirty="0"/>
              <a:t>Fysisk förmåga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dirty="0"/>
              <a:t>Prova på 5 mot 5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dirty="0" err="1"/>
              <a:t>Sargspelet</a:t>
            </a:r>
            <a:br>
              <a:rPr lang="sv-SE" dirty="0"/>
            </a:br>
            <a:endParaRPr lang="sv-SE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Vårens spelmässiga delmål: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dirty="0"/>
              <a:t>Fysisk förmåga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dirty="0"/>
              <a:t>Prova på 5 mot 5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dirty="0"/>
              <a:t>Att förstå och prova på alla positioner (Center)</a:t>
            </a:r>
            <a:r>
              <a:rPr lang="sv-SE" sz="2000" dirty="0"/>
              <a:t> 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sv-SE" sz="2000" dirty="0"/>
          </a:p>
          <a:p>
            <a:pPr marL="457200" lvl="1" indent="0">
              <a:buNone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endParaRPr lang="sv-SE" sz="2000" dirty="0"/>
          </a:p>
          <a:p>
            <a:pPr marL="457200" lvl="1" indent="0">
              <a:buNone/>
            </a:pPr>
            <a:endParaRPr lang="sv-SE" sz="2000" dirty="0"/>
          </a:p>
          <a:p>
            <a:pPr lvl="1">
              <a:buFont typeface="Wingdings" panose="05000000000000000000" pitchFamily="2" charset="2"/>
              <a:buChar char="Ø"/>
            </a:pPr>
            <a:endParaRPr lang="sv-SE" sz="2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52938-6286-4438-934F-B62CDFF7448D}"/>
              </a:ext>
            </a:extLst>
          </p:cNvPr>
          <p:cNvSpPr/>
          <p:nvPr/>
        </p:nvSpPr>
        <p:spPr>
          <a:xfrm>
            <a:off x="10944225" y="12700"/>
            <a:ext cx="1238250" cy="121602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Picture 5" descr="Avancemang i Newbody Cup 2013/14 Steg 1">
            <a:extLst>
              <a:ext uri="{FF2B5EF4-FFF2-40B4-BE49-F238E27FC236}">
                <a16:creationId xmlns:a16="http://schemas.microsoft.com/office/drawing/2014/main" id="{E4B2FCDC-B3D0-91C5-72C4-AD2C04E9B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44249" y="31800"/>
            <a:ext cx="849314" cy="928583"/>
          </a:xfrm>
          <a:prstGeom prst="rect">
            <a:avLst/>
          </a:prstGeom>
          <a:noFill/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4140B566-8439-25F0-1526-7D83C11238E5}"/>
              </a:ext>
            </a:extLst>
          </p:cNvPr>
          <p:cNvSpPr txBox="1"/>
          <p:nvPr/>
        </p:nvSpPr>
        <p:spPr>
          <a:xfrm>
            <a:off x="11301265" y="859392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rgbClr val="002060"/>
                </a:solidFill>
              </a:rPr>
              <a:t>F11</a:t>
            </a:r>
          </a:p>
        </p:txBody>
      </p:sp>
      <p:pic>
        <p:nvPicPr>
          <p:cNvPr id="13" name="Bildobjekt 12" descr="En bild som visar person, klädsel, utomhus, fotbeklädnader&#10;&#10;Automatiskt genererad beskrivning">
            <a:extLst>
              <a:ext uri="{FF2B5EF4-FFF2-40B4-BE49-F238E27FC236}">
                <a16:creationId xmlns:a16="http://schemas.microsoft.com/office/drawing/2014/main" id="{E08163A6-9080-CBC0-A2D3-47ED3714BF6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4248" y="3429000"/>
            <a:ext cx="4149102" cy="2228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386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BDF08F-AC56-4E85-9504-A42BE30C59AA}"/>
              </a:ext>
            </a:extLst>
          </p:cNvPr>
          <p:cNvSpPr/>
          <p:nvPr/>
        </p:nvSpPr>
        <p:spPr>
          <a:xfrm>
            <a:off x="19050" y="4816"/>
            <a:ext cx="10925174" cy="1216025"/>
          </a:xfrm>
          <a:prstGeom prst="rect">
            <a:avLst/>
          </a:prstGeom>
          <a:solidFill>
            <a:srgbClr val="00206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E6DE0-B45B-468D-A488-58F83EEFE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5" y="136525"/>
            <a:ext cx="9610725" cy="815975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  <a:latin typeface="Bahnschrift" panose="020B0502040204020203" pitchFamily="34" charset="0"/>
              </a:rPr>
              <a:t>Träningar &amp; matcher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CDC55-D375-416B-B1B3-956ADB71C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022840" cy="4351338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</a:t>
            </a:r>
            <a:r>
              <a:rPr lang="sv-SE" sz="3100" dirty="0"/>
              <a:t>Träningar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600" dirty="0"/>
              <a:t>Onsdagar i Kämpetorpshallen (5-5) och fredagar i Långbrohallen (4-4)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600" dirty="0"/>
              <a:t>Utrustning: skor, glasögon, klubba &amp; vattenflaska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600" dirty="0"/>
              <a:t>KOM I TID!!!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600" dirty="0"/>
              <a:t>Regler/fokus – hjälp barnen med beteenden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3100" dirty="0"/>
              <a:t>Matcher 4 mot 4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600" dirty="0"/>
              <a:t>Ett lag i serie Medelsvår Norra och ett i Medelsvår Södra – kompletta serier </a:t>
            </a:r>
          </a:p>
          <a:p>
            <a:pPr marL="457200" lvl="1" indent="0">
              <a:buNone/>
            </a:pPr>
            <a:r>
              <a:rPr lang="sv-SE" sz="2600" dirty="0"/>
              <a:t>redan utlagda, ingen ”</a:t>
            </a:r>
            <a:r>
              <a:rPr lang="sv-SE" sz="2600" dirty="0" err="1"/>
              <a:t>omlottning</a:t>
            </a:r>
            <a:r>
              <a:rPr lang="sv-SE" sz="2600" dirty="0"/>
              <a:t>” i vår som tidigare år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600" dirty="0"/>
              <a:t>Matcherna startar 30/9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600" dirty="0"/>
              <a:t>Kallelser till matcher kommer via </a:t>
            </a:r>
            <a:r>
              <a:rPr lang="sv-SE" sz="2600" dirty="0" err="1"/>
              <a:t>SportAdmin</a:t>
            </a:r>
            <a:r>
              <a:rPr lang="sv-SE" sz="2600" dirty="0"/>
              <a:t>, liksom träningarna. </a:t>
            </a:r>
            <a:r>
              <a:rPr lang="sv-SE" sz="2600" b="1" dirty="0"/>
              <a:t>Viktigt att svara i god tid! </a:t>
            </a:r>
            <a:r>
              <a:rPr lang="sv-SE" sz="2600" dirty="0"/>
              <a:t>Vi kallar i regel 11 spelare (två backpar, tre </a:t>
            </a:r>
            <a:r>
              <a:rPr lang="sv-SE" sz="2600" dirty="0" err="1"/>
              <a:t>forwardpar</a:t>
            </a:r>
            <a:r>
              <a:rPr lang="sv-SE" sz="2600" dirty="0"/>
              <a:t> + målvakt) till varje match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600" dirty="0"/>
              <a:t>Matchkläder: Matchtröjor har alla fått (kan bytas under säsongen vid behov), shorts och strumpor köps via Assist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sv-SE" sz="2000" dirty="0"/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 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sv-SE" sz="2000" dirty="0"/>
          </a:p>
          <a:p>
            <a:pPr marL="457200" lvl="1" indent="0">
              <a:buNone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endParaRPr lang="sv-SE" sz="2000" dirty="0"/>
          </a:p>
          <a:p>
            <a:pPr marL="457200" lvl="1" indent="0">
              <a:buNone/>
            </a:pPr>
            <a:endParaRPr lang="sv-SE" sz="2000" dirty="0"/>
          </a:p>
          <a:p>
            <a:pPr lvl="1">
              <a:buFont typeface="Wingdings" panose="05000000000000000000" pitchFamily="2" charset="2"/>
              <a:buChar char="Ø"/>
            </a:pPr>
            <a:endParaRPr lang="sv-SE" sz="2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52938-6286-4438-934F-B62CDFF7448D}"/>
              </a:ext>
            </a:extLst>
          </p:cNvPr>
          <p:cNvSpPr/>
          <p:nvPr/>
        </p:nvSpPr>
        <p:spPr>
          <a:xfrm>
            <a:off x="10944225" y="12700"/>
            <a:ext cx="1238250" cy="121602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Picture 5" descr="Avancemang i Newbody Cup 2013/14 Steg 1">
            <a:extLst>
              <a:ext uri="{FF2B5EF4-FFF2-40B4-BE49-F238E27FC236}">
                <a16:creationId xmlns:a16="http://schemas.microsoft.com/office/drawing/2014/main" id="{E4B2FCDC-B3D0-91C5-72C4-AD2C04E9B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44249" y="31800"/>
            <a:ext cx="849314" cy="928583"/>
          </a:xfrm>
          <a:prstGeom prst="rect">
            <a:avLst/>
          </a:prstGeom>
          <a:noFill/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4140B566-8439-25F0-1526-7D83C11238E5}"/>
              </a:ext>
            </a:extLst>
          </p:cNvPr>
          <p:cNvSpPr txBox="1"/>
          <p:nvPr/>
        </p:nvSpPr>
        <p:spPr>
          <a:xfrm>
            <a:off x="11301265" y="859392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rgbClr val="002060"/>
                </a:solidFill>
              </a:rPr>
              <a:t>F11</a:t>
            </a:r>
          </a:p>
        </p:txBody>
      </p:sp>
      <p:pic>
        <p:nvPicPr>
          <p:cNvPr id="8" name="Bildobjekt 7" descr="En bild som visar golv, skor, av trä, skodon&#10;&#10;Automatiskt genererad beskrivning">
            <a:extLst>
              <a:ext uri="{FF2B5EF4-FFF2-40B4-BE49-F238E27FC236}">
                <a16:creationId xmlns:a16="http://schemas.microsoft.com/office/drawing/2014/main" id="{5F71D84C-00F6-9314-AA77-A22BFCCD2D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485291" y="1829418"/>
            <a:ext cx="2240130" cy="168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65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BDF08F-AC56-4E85-9504-A42BE30C59AA}"/>
              </a:ext>
            </a:extLst>
          </p:cNvPr>
          <p:cNvSpPr/>
          <p:nvPr/>
        </p:nvSpPr>
        <p:spPr>
          <a:xfrm>
            <a:off x="19050" y="4816"/>
            <a:ext cx="10925174" cy="1216025"/>
          </a:xfrm>
          <a:prstGeom prst="rect">
            <a:avLst/>
          </a:prstGeom>
          <a:solidFill>
            <a:srgbClr val="00206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E6DE0-B45B-468D-A488-58F83EEFE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5" y="136525"/>
            <a:ext cx="9610725" cy="815975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  <a:latin typeface="Bahnschrift" panose="020B0502040204020203" pitchFamily="34" charset="0"/>
              </a:rPr>
              <a:t>Läger &amp; cuper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CDC55-D375-416B-B1B3-956ADB71C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022840" cy="4351338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Uppstartslägret i Uppsala för större delen av klubben mycket uppskattat!</a:t>
            </a:r>
          </a:p>
          <a:p>
            <a:pPr marL="0" indent="0">
              <a:buNone/>
            </a:pPr>
            <a:r>
              <a:rPr lang="sv-SE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Vi planerar för minst två cuper under säsongen!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sz="32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800" dirty="0"/>
              <a:t>”Sova </a:t>
            </a:r>
            <a:r>
              <a:rPr lang="sv-SE" sz="2800" dirty="0" err="1"/>
              <a:t>över-cup</a:t>
            </a:r>
            <a:r>
              <a:rPr lang="sv-SE" sz="2800" dirty="0"/>
              <a:t>” förslagsvis Storvretacupen 4-6 januari, övernattning två nätter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sv-SE" sz="2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800" dirty="0"/>
              <a:t>Älvsjöcupen – äger troligtvis rum 3-5 maj, </a:t>
            </a:r>
          </a:p>
          <a:p>
            <a:pPr marL="457200" lvl="1" indent="0">
              <a:buNone/>
            </a:pPr>
            <a:r>
              <a:rPr lang="sv-SE" sz="2800" dirty="0"/>
              <a:t>spel tre dagar 5-5  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 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sv-SE" sz="2000" dirty="0"/>
          </a:p>
          <a:p>
            <a:pPr marL="457200" lvl="1" indent="0">
              <a:buNone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endParaRPr lang="sv-SE" sz="2000" dirty="0"/>
          </a:p>
          <a:p>
            <a:pPr marL="457200" lvl="1" indent="0">
              <a:buNone/>
            </a:pPr>
            <a:endParaRPr lang="sv-SE" sz="2000" dirty="0"/>
          </a:p>
          <a:p>
            <a:pPr lvl="1">
              <a:buFont typeface="Wingdings" panose="05000000000000000000" pitchFamily="2" charset="2"/>
              <a:buChar char="Ø"/>
            </a:pPr>
            <a:endParaRPr lang="sv-SE" sz="2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52938-6286-4438-934F-B62CDFF7448D}"/>
              </a:ext>
            </a:extLst>
          </p:cNvPr>
          <p:cNvSpPr/>
          <p:nvPr/>
        </p:nvSpPr>
        <p:spPr>
          <a:xfrm>
            <a:off x="10944225" y="12700"/>
            <a:ext cx="1238250" cy="121602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Picture 5" descr="Avancemang i Newbody Cup 2013/14 Steg 1">
            <a:extLst>
              <a:ext uri="{FF2B5EF4-FFF2-40B4-BE49-F238E27FC236}">
                <a16:creationId xmlns:a16="http://schemas.microsoft.com/office/drawing/2014/main" id="{E4B2FCDC-B3D0-91C5-72C4-AD2C04E9B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44249" y="31800"/>
            <a:ext cx="849314" cy="928583"/>
          </a:xfrm>
          <a:prstGeom prst="rect">
            <a:avLst/>
          </a:prstGeom>
          <a:noFill/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4140B566-8439-25F0-1526-7D83C11238E5}"/>
              </a:ext>
            </a:extLst>
          </p:cNvPr>
          <p:cNvSpPr txBox="1"/>
          <p:nvPr/>
        </p:nvSpPr>
        <p:spPr>
          <a:xfrm>
            <a:off x="11301265" y="859392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rgbClr val="002060"/>
                </a:solidFill>
              </a:rPr>
              <a:t>F11</a:t>
            </a:r>
          </a:p>
        </p:txBody>
      </p:sp>
      <p:pic>
        <p:nvPicPr>
          <p:cNvPr id="11" name="Bildobjekt 10" descr="En bild som visar person, idrott, sport, klädsel&#10;&#10;Automatiskt genererad beskrivning">
            <a:extLst>
              <a:ext uri="{FF2B5EF4-FFF2-40B4-BE49-F238E27FC236}">
                <a16:creationId xmlns:a16="http://schemas.microsoft.com/office/drawing/2014/main" id="{2D5C51C8-7908-BD21-749C-ED6E66FA446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9314" y="4112131"/>
            <a:ext cx="29464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77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BDF08F-AC56-4E85-9504-A42BE30C59AA}"/>
              </a:ext>
            </a:extLst>
          </p:cNvPr>
          <p:cNvSpPr/>
          <p:nvPr/>
        </p:nvSpPr>
        <p:spPr>
          <a:xfrm>
            <a:off x="19050" y="4816"/>
            <a:ext cx="10925174" cy="1216025"/>
          </a:xfrm>
          <a:prstGeom prst="rect">
            <a:avLst/>
          </a:prstGeom>
          <a:solidFill>
            <a:srgbClr val="00206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E6DE0-B45B-468D-A488-58F83EEFE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5" y="136525"/>
            <a:ext cx="9610725" cy="815975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  <a:latin typeface="Bahnschrift" panose="020B0502040204020203" pitchFamily="34" charset="0"/>
              </a:rPr>
              <a:t>Funktionärsuppdrag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CDC55-D375-416B-B1B3-956ADB71C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022840" cy="435133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Två föräldrar hjälper till med sekretariatet på våra hemmamatcher, schema kommer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Det kan även behövas hjälp att bygga sarg och ställa fram sekretariat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Vi kommer att ansvara för kafeterian i Kämpetorpshallen under två dagar (en under hösten och en under våren), då får vi sälja </a:t>
            </a:r>
            <a:r>
              <a:rPr lang="sv-SE" dirty="0" err="1"/>
              <a:t>egenbakat</a:t>
            </a:r>
            <a:r>
              <a:rPr lang="sv-SE" dirty="0"/>
              <a:t> fikabröd som genererar pengar till lagkassan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Sargvakt för A-laget?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Under Älvsjöcupen ansvarar vi för kafeteria, sekretariat mm</a:t>
            </a:r>
            <a:endParaRPr lang="sv-SE" sz="2000" dirty="0"/>
          </a:p>
          <a:p>
            <a:pPr marL="0" indent="0">
              <a:buNone/>
            </a:pPr>
            <a:r>
              <a:rPr lang="sv-SE" sz="2000" dirty="0"/>
              <a:t> 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sv-SE" sz="2000" dirty="0"/>
          </a:p>
          <a:p>
            <a:pPr marL="457200" lvl="1" indent="0">
              <a:buNone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endParaRPr lang="sv-SE" sz="2000" dirty="0"/>
          </a:p>
          <a:p>
            <a:pPr marL="457200" lvl="1" indent="0">
              <a:buNone/>
            </a:pPr>
            <a:endParaRPr lang="sv-SE" sz="2000" dirty="0"/>
          </a:p>
          <a:p>
            <a:pPr lvl="1">
              <a:buFont typeface="Wingdings" panose="05000000000000000000" pitchFamily="2" charset="2"/>
              <a:buChar char="Ø"/>
            </a:pPr>
            <a:endParaRPr lang="sv-SE" sz="2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52938-6286-4438-934F-B62CDFF7448D}"/>
              </a:ext>
            </a:extLst>
          </p:cNvPr>
          <p:cNvSpPr/>
          <p:nvPr/>
        </p:nvSpPr>
        <p:spPr>
          <a:xfrm>
            <a:off x="10944225" y="12700"/>
            <a:ext cx="1238250" cy="121602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Picture 5" descr="Avancemang i Newbody Cup 2013/14 Steg 1">
            <a:extLst>
              <a:ext uri="{FF2B5EF4-FFF2-40B4-BE49-F238E27FC236}">
                <a16:creationId xmlns:a16="http://schemas.microsoft.com/office/drawing/2014/main" id="{E4B2FCDC-B3D0-91C5-72C4-AD2C04E9B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44249" y="31800"/>
            <a:ext cx="849314" cy="928583"/>
          </a:xfrm>
          <a:prstGeom prst="rect">
            <a:avLst/>
          </a:prstGeom>
          <a:noFill/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4140B566-8439-25F0-1526-7D83C11238E5}"/>
              </a:ext>
            </a:extLst>
          </p:cNvPr>
          <p:cNvSpPr txBox="1"/>
          <p:nvPr/>
        </p:nvSpPr>
        <p:spPr>
          <a:xfrm>
            <a:off x="11301265" y="859392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rgbClr val="002060"/>
                </a:solidFill>
              </a:rPr>
              <a:t>F11</a:t>
            </a:r>
          </a:p>
        </p:txBody>
      </p:sp>
    </p:spTree>
    <p:extLst>
      <p:ext uri="{BB962C8B-B14F-4D97-AF65-F5344CB8AC3E}">
        <p14:creationId xmlns:p14="http://schemas.microsoft.com/office/powerpoint/2010/main" val="2244309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BDF08F-AC56-4E85-9504-A42BE30C59AA}"/>
              </a:ext>
            </a:extLst>
          </p:cNvPr>
          <p:cNvSpPr/>
          <p:nvPr/>
        </p:nvSpPr>
        <p:spPr>
          <a:xfrm>
            <a:off x="19050" y="4816"/>
            <a:ext cx="10925174" cy="1216025"/>
          </a:xfrm>
          <a:prstGeom prst="rect">
            <a:avLst/>
          </a:prstGeom>
          <a:solidFill>
            <a:srgbClr val="00206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E6DE0-B45B-468D-A488-58F83EEFE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5" y="136525"/>
            <a:ext cx="9610725" cy="815975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  <a:latin typeface="Bahnschrift" panose="020B0502040204020203" pitchFamily="34" charset="0"/>
              </a:rPr>
              <a:t>Kläder &amp; material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CDC55-D375-416B-B1B3-956ADB71C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022840" cy="4351338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</a:t>
            </a:r>
            <a:r>
              <a:rPr lang="sv-SE" sz="3200" dirty="0"/>
              <a:t>Kläder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800" dirty="0"/>
              <a:t> Matchshorts och strumpor köps via Assist i Sätra </a:t>
            </a:r>
          </a:p>
          <a:p>
            <a:pPr marL="457200" lvl="1" indent="0">
              <a:buNone/>
            </a:pPr>
            <a:r>
              <a:rPr lang="sv-SE" sz="2800" dirty="0"/>
              <a:t>OBS! Vi kör på blå shorts och strumpor även denna säsong!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800" dirty="0"/>
              <a:t> Overall – bra julklapp! På Assists hemsida (</a:t>
            </a:r>
            <a:r>
              <a:rPr lang="sv-SE" sz="2800" dirty="0">
                <a:hlinkClick r:id="rId2"/>
              </a:rPr>
              <a:t>www.assist.se</a:t>
            </a:r>
            <a:r>
              <a:rPr lang="sv-SE" sz="2800" dirty="0"/>
              <a:t>) kan </a:t>
            </a:r>
          </a:p>
          <a:p>
            <a:pPr marL="457200" lvl="1" indent="0">
              <a:buNone/>
            </a:pPr>
            <a:r>
              <a:rPr lang="sv-SE" sz="2800" dirty="0"/>
              <a:t>ni gå in under Samarbetsföreningar – Älvsjö AIK och se klubbens</a:t>
            </a:r>
          </a:p>
          <a:p>
            <a:pPr marL="457200" lvl="1" indent="0">
              <a:buNone/>
            </a:pPr>
            <a:r>
              <a:rPr lang="sv-SE" sz="2800" dirty="0"/>
              <a:t>kollektion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sv-SE" sz="2800" dirty="0"/>
          </a:p>
          <a:p>
            <a:pPr marL="457200" lvl="1" indent="0">
              <a:buNone/>
            </a:pPr>
            <a:endParaRPr lang="sv-SE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3200" dirty="0"/>
              <a:t> Material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800" dirty="0"/>
              <a:t> Se över klubblängd och skor, då de växer fort!</a:t>
            </a:r>
          </a:p>
          <a:p>
            <a:pPr marL="457200" lvl="1" indent="0">
              <a:buNone/>
            </a:pPr>
            <a:endParaRPr lang="sv-SE" sz="2800" dirty="0"/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 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sv-SE" sz="2000" dirty="0"/>
          </a:p>
          <a:p>
            <a:pPr marL="457200" lvl="1" indent="0">
              <a:buNone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endParaRPr lang="sv-SE" sz="2000" dirty="0"/>
          </a:p>
          <a:p>
            <a:pPr marL="457200" lvl="1" indent="0">
              <a:buNone/>
            </a:pPr>
            <a:endParaRPr lang="sv-SE" sz="2000" dirty="0"/>
          </a:p>
          <a:p>
            <a:pPr lvl="1">
              <a:buFont typeface="Wingdings" panose="05000000000000000000" pitchFamily="2" charset="2"/>
              <a:buChar char="Ø"/>
            </a:pPr>
            <a:endParaRPr lang="sv-SE" sz="2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52938-6286-4438-934F-B62CDFF7448D}"/>
              </a:ext>
            </a:extLst>
          </p:cNvPr>
          <p:cNvSpPr/>
          <p:nvPr/>
        </p:nvSpPr>
        <p:spPr>
          <a:xfrm>
            <a:off x="10944225" y="12700"/>
            <a:ext cx="1238250" cy="121602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Picture 5" descr="Avancemang i Newbody Cup 2013/14 Steg 1">
            <a:extLst>
              <a:ext uri="{FF2B5EF4-FFF2-40B4-BE49-F238E27FC236}">
                <a16:creationId xmlns:a16="http://schemas.microsoft.com/office/drawing/2014/main" id="{E4B2FCDC-B3D0-91C5-72C4-AD2C04E9B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44249" y="31800"/>
            <a:ext cx="849314" cy="928583"/>
          </a:xfrm>
          <a:prstGeom prst="rect">
            <a:avLst/>
          </a:prstGeom>
          <a:noFill/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4140B566-8439-25F0-1526-7D83C11238E5}"/>
              </a:ext>
            </a:extLst>
          </p:cNvPr>
          <p:cNvSpPr txBox="1"/>
          <p:nvPr/>
        </p:nvSpPr>
        <p:spPr>
          <a:xfrm>
            <a:off x="11301265" y="859392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rgbClr val="002060"/>
                </a:solidFill>
              </a:rPr>
              <a:t>F11</a:t>
            </a:r>
          </a:p>
        </p:txBody>
      </p:sp>
      <p:pic>
        <p:nvPicPr>
          <p:cNvPr id="10" name="Bildobjekt 9" descr="En bild som visar kläder, blå, kalsonger, byxor&#10;&#10;Automatiskt genererad beskrivning">
            <a:extLst>
              <a:ext uri="{FF2B5EF4-FFF2-40B4-BE49-F238E27FC236}">
                <a16:creationId xmlns:a16="http://schemas.microsoft.com/office/drawing/2014/main" id="{FC118DF7-42BF-4B9C-5B3F-EAE5217A920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3474" y="3429000"/>
            <a:ext cx="1722582" cy="1722582"/>
          </a:xfrm>
          <a:prstGeom prst="rect">
            <a:avLst/>
          </a:prstGeom>
        </p:spPr>
      </p:pic>
      <p:pic>
        <p:nvPicPr>
          <p:cNvPr id="12" name="Bildobjekt 11" descr="En bild som visar text, kläder, socka, skodon&#10;&#10;Automatiskt genererad beskrivning">
            <a:extLst>
              <a:ext uri="{FF2B5EF4-FFF2-40B4-BE49-F238E27FC236}">
                <a16:creationId xmlns:a16="http://schemas.microsoft.com/office/drawing/2014/main" id="{CC8A2D0F-4CBB-AB79-3D62-FCCCD9B1F9A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2595" y="5074204"/>
            <a:ext cx="1516149" cy="1516149"/>
          </a:xfrm>
          <a:prstGeom prst="rect">
            <a:avLst/>
          </a:prstGeom>
        </p:spPr>
      </p:pic>
      <p:pic>
        <p:nvPicPr>
          <p:cNvPr id="14" name="Bildobjekt 13" descr="En bild som visar kläder, skjorta&#10;&#10;Automatiskt genererad beskrivning">
            <a:extLst>
              <a:ext uri="{FF2B5EF4-FFF2-40B4-BE49-F238E27FC236}">
                <a16:creationId xmlns:a16="http://schemas.microsoft.com/office/drawing/2014/main" id="{4B32EA7C-2EA4-6D72-43CD-205978464F6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6080" y="1378063"/>
            <a:ext cx="2257370" cy="225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779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BDF08F-AC56-4E85-9504-A42BE30C59AA}"/>
              </a:ext>
            </a:extLst>
          </p:cNvPr>
          <p:cNvSpPr/>
          <p:nvPr/>
        </p:nvSpPr>
        <p:spPr>
          <a:xfrm>
            <a:off x="19050" y="4816"/>
            <a:ext cx="10925174" cy="1216025"/>
          </a:xfrm>
          <a:prstGeom prst="rect">
            <a:avLst/>
          </a:prstGeom>
          <a:solidFill>
            <a:srgbClr val="00206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E6DE0-B45B-468D-A488-58F83EEFE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5" y="136525"/>
            <a:ext cx="9610725" cy="815975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  <a:latin typeface="Bahnschrift" panose="020B0502040204020203" pitchFamily="34" charset="0"/>
              </a:rPr>
              <a:t>Kommunikation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CDC55-D375-416B-B1B3-956ADB71C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022840" cy="4351338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sv-SE" sz="38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5100" dirty="0"/>
              <a:t>Kallelser till träningar och matcher kommer via </a:t>
            </a:r>
            <a:r>
              <a:rPr lang="sv-SE" sz="5100" dirty="0" err="1"/>
              <a:t>SportAdmin</a:t>
            </a:r>
            <a:endParaRPr lang="sv-SE" sz="51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5100" dirty="0"/>
              <a:t>Tips att använda </a:t>
            </a:r>
            <a:r>
              <a:rPr lang="sv-SE" sz="5100" dirty="0" err="1"/>
              <a:t>appen</a:t>
            </a:r>
            <a:r>
              <a:rPr lang="sv-SE" sz="5100" dirty="0"/>
              <a:t>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5100" dirty="0"/>
              <a:t>Prenumerera på lagets kalender och få in den i din egen kalender </a:t>
            </a:r>
          </a:p>
          <a:p>
            <a:pPr marL="0" indent="0">
              <a:buNone/>
            </a:pPr>
            <a:r>
              <a:rPr lang="sv-SE" sz="5100" dirty="0"/>
              <a:t>(matchändringar </a:t>
            </a:r>
            <a:r>
              <a:rPr lang="sv-SE" sz="5100" dirty="0" err="1"/>
              <a:t>etc</a:t>
            </a:r>
            <a:r>
              <a:rPr lang="sv-SE" sz="5100" dirty="0"/>
              <a:t> uppdateras automatiskt)!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sz="51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5100" dirty="0"/>
              <a:t>Laget har ett </a:t>
            </a:r>
            <a:r>
              <a:rPr lang="sv-SE" sz="5100" dirty="0" err="1"/>
              <a:t>Instagramkonto</a:t>
            </a:r>
            <a:r>
              <a:rPr lang="sv-SE" sz="5100" dirty="0"/>
              <a:t>, sök på alvsjoaikibff11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sz="51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5100" dirty="0"/>
              <a:t>Älvsjö F11 Föräldrar, </a:t>
            </a:r>
            <a:r>
              <a:rPr lang="sv-SE" sz="5100" dirty="0" err="1"/>
              <a:t>WhatsApp</a:t>
            </a:r>
            <a:r>
              <a:rPr lang="sv-SE" sz="5100" dirty="0"/>
              <a:t>-grupp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sz="51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5100" dirty="0">
                <a:hlinkClick r:id="rId2"/>
              </a:rPr>
              <a:t>www.alvsjoaikinnebandy.se</a:t>
            </a:r>
            <a:r>
              <a:rPr lang="sv-SE" sz="5100" dirty="0"/>
              <a:t>, klubbens hemsida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dirty="0"/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 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sv-SE" sz="2000" dirty="0"/>
          </a:p>
          <a:p>
            <a:pPr marL="457200" lvl="1" indent="0">
              <a:buNone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endParaRPr lang="sv-SE" sz="2000" dirty="0"/>
          </a:p>
          <a:p>
            <a:pPr marL="457200" lvl="1" indent="0">
              <a:buNone/>
            </a:pPr>
            <a:endParaRPr lang="sv-SE" sz="2000" dirty="0"/>
          </a:p>
          <a:p>
            <a:pPr lvl="1">
              <a:buFont typeface="Wingdings" panose="05000000000000000000" pitchFamily="2" charset="2"/>
              <a:buChar char="Ø"/>
            </a:pPr>
            <a:endParaRPr lang="sv-SE" sz="2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52938-6286-4438-934F-B62CDFF7448D}"/>
              </a:ext>
            </a:extLst>
          </p:cNvPr>
          <p:cNvSpPr/>
          <p:nvPr/>
        </p:nvSpPr>
        <p:spPr>
          <a:xfrm>
            <a:off x="10944225" y="12700"/>
            <a:ext cx="1238250" cy="121602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Picture 5" descr="Avancemang i Newbody Cup 2013/14 Steg 1">
            <a:extLst>
              <a:ext uri="{FF2B5EF4-FFF2-40B4-BE49-F238E27FC236}">
                <a16:creationId xmlns:a16="http://schemas.microsoft.com/office/drawing/2014/main" id="{E4B2FCDC-B3D0-91C5-72C4-AD2C04E9B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44249" y="31800"/>
            <a:ext cx="849314" cy="928583"/>
          </a:xfrm>
          <a:prstGeom prst="rect">
            <a:avLst/>
          </a:prstGeom>
          <a:noFill/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4140B566-8439-25F0-1526-7D83C11238E5}"/>
              </a:ext>
            </a:extLst>
          </p:cNvPr>
          <p:cNvSpPr txBox="1"/>
          <p:nvPr/>
        </p:nvSpPr>
        <p:spPr>
          <a:xfrm>
            <a:off x="11301265" y="859392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rgbClr val="002060"/>
                </a:solidFill>
              </a:rPr>
              <a:t>F11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68DA8AD1-2A25-E7A6-3E22-A9619ECA1C6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0523" y="3546263"/>
            <a:ext cx="729672" cy="729672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AD3A5BB4-30E9-1862-33B8-3ADD57C6F66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82721" y="2043633"/>
            <a:ext cx="697474" cy="697474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7508F661-F8EA-0962-0BFD-91F5E819464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6556" y="4283077"/>
            <a:ext cx="857606" cy="86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223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BDF08F-AC56-4E85-9504-A42BE30C59AA}"/>
              </a:ext>
            </a:extLst>
          </p:cNvPr>
          <p:cNvSpPr/>
          <p:nvPr/>
        </p:nvSpPr>
        <p:spPr>
          <a:xfrm>
            <a:off x="19050" y="4816"/>
            <a:ext cx="10925174" cy="1216025"/>
          </a:xfrm>
          <a:prstGeom prst="rect">
            <a:avLst/>
          </a:prstGeom>
          <a:solidFill>
            <a:srgbClr val="00206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E6DE0-B45B-468D-A488-58F83EEFE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5" y="136525"/>
            <a:ext cx="9610725" cy="815975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  <a:latin typeface="Bahnschrift" panose="020B0502040204020203" pitchFamily="34" charset="0"/>
              </a:rPr>
              <a:t>Klubbens Samarbetspolicy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CDC55-D375-416B-B1B3-956ADB71C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02284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sz="3800" dirty="0"/>
          </a:p>
          <a:p>
            <a:pPr>
              <a:buFont typeface="Wingdings" panose="05000000000000000000" pitchFamily="2" charset="2"/>
              <a:buChar char="Ø"/>
            </a:pPr>
            <a:endParaRPr lang="sv-SE" dirty="0"/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 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sv-SE" sz="2000" dirty="0"/>
          </a:p>
          <a:p>
            <a:pPr marL="457200" lvl="1" indent="0">
              <a:buNone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endParaRPr lang="sv-SE" sz="2000" dirty="0"/>
          </a:p>
          <a:p>
            <a:pPr marL="457200" lvl="1" indent="0">
              <a:buNone/>
            </a:pPr>
            <a:endParaRPr lang="sv-SE" sz="2000" dirty="0"/>
          </a:p>
          <a:p>
            <a:pPr lvl="1">
              <a:buFont typeface="Wingdings" panose="05000000000000000000" pitchFamily="2" charset="2"/>
              <a:buChar char="Ø"/>
            </a:pPr>
            <a:endParaRPr lang="sv-SE" sz="2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52938-6286-4438-934F-B62CDFF7448D}"/>
              </a:ext>
            </a:extLst>
          </p:cNvPr>
          <p:cNvSpPr/>
          <p:nvPr/>
        </p:nvSpPr>
        <p:spPr>
          <a:xfrm>
            <a:off x="10944225" y="12700"/>
            <a:ext cx="1238250" cy="121602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Picture 5" descr="Avancemang i Newbody Cup 2013/14 Steg 1">
            <a:extLst>
              <a:ext uri="{FF2B5EF4-FFF2-40B4-BE49-F238E27FC236}">
                <a16:creationId xmlns:a16="http://schemas.microsoft.com/office/drawing/2014/main" id="{E4B2FCDC-B3D0-91C5-72C4-AD2C04E9B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44249" y="31800"/>
            <a:ext cx="849314" cy="928583"/>
          </a:xfrm>
          <a:prstGeom prst="rect">
            <a:avLst/>
          </a:prstGeom>
          <a:noFill/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4140B566-8439-25F0-1526-7D83C11238E5}"/>
              </a:ext>
            </a:extLst>
          </p:cNvPr>
          <p:cNvSpPr txBox="1"/>
          <p:nvPr/>
        </p:nvSpPr>
        <p:spPr>
          <a:xfrm>
            <a:off x="11301265" y="859392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rgbClr val="002060"/>
                </a:solidFill>
              </a:rPr>
              <a:t>F11</a:t>
            </a:r>
          </a:p>
        </p:txBody>
      </p:sp>
      <p:pic>
        <p:nvPicPr>
          <p:cNvPr id="8" name="Bildobjekt 7" descr="En bild som visar person, sport, idrott, fotbeklädnader&#10;&#10;Automatiskt genererad beskrivning">
            <a:extLst>
              <a:ext uri="{FF2B5EF4-FFF2-40B4-BE49-F238E27FC236}">
                <a16:creationId xmlns:a16="http://schemas.microsoft.com/office/drawing/2014/main" id="{FEE76904-8916-E80F-602D-EEE100412C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873" y="1907263"/>
            <a:ext cx="3675853" cy="2094031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D55F3C2-AFDA-8421-C574-92E2BC02C89C}"/>
              </a:ext>
            </a:extLst>
          </p:cNvPr>
          <p:cNvSpPr txBox="1">
            <a:spLocks/>
          </p:cNvSpPr>
          <p:nvPr/>
        </p:nvSpPr>
        <p:spPr>
          <a:xfrm>
            <a:off x="990600" y="1978025"/>
            <a:ext cx="1002284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3200" dirty="0"/>
              <a:t>Blå nivå, fokus på egna laget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3200" dirty="0"/>
              <a:t>Visst utbyte med </a:t>
            </a:r>
            <a:r>
              <a:rPr lang="sv-SE" sz="3200" dirty="0" err="1"/>
              <a:t>syskonlag</a:t>
            </a:r>
            <a:endParaRPr lang="sv-SE" sz="3200" dirty="0"/>
          </a:p>
          <a:p>
            <a:pPr>
              <a:buFont typeface="Wingdings" panose="05000000000000000000" pitchFamily="2" charset="2"/>
              <a:buChar char="Ø"/>
            </a:pPr>
            <a:endParaRPr lang="sv-SE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3200" dirty="0"/>
              <a:t>Röd nivå, större fokus på att individen utvecklas rätt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3200" dirty="0"/>
              <a:t>Större samarbeten och utbyten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sz="1400" dirty="0"/>
          </a:p>
          <a:p>
            <a:pPr marL="0" indent="0">
              <a:buFont typeface="Arial" panose="020B0604020202020204" pitchFamily="34" charset="0"/>
              <a:buNone/>
            </a:pPr>
            <a:endParaRPr lang="sv-SE" sz="11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1100" dirty="0"/>
              <a:t> 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sv-SE" sz="1100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sv-SE" sz="1100" dirty="0"/>
          </a:p>
          <a:p>
            <a:pPr>
              <a:buFont typeface="Wingdings" panose="05000000000000000000" pitchFamily="2" charset="2"/>
              <a:buChar char="Ø"/>
            </a:pPr>
            <a:endParaRPr lang="sv-SE" sz="1100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sv-SE" sz="1100" dirty="0"/>
          </a:p>
          <a:p>
            <a:pPr lvl="1">
              <a:buFont typeface="Wingdings" panose="05000000000000000000" pitchFamily="2" charset="2"/>
              <a:buChar char="Ø"/>
            </a:pPr>
            <a:endParaRPr lang="sv-SE" sz="1100" dirty="0"/>
          </a:p>
        </p:txBody>
      </p:sp>
    </p:spTree>
    <p:extLst>
      <p:ext uri="{BB962C8B-B14F-4D97-AF65-F5344CB8AC3E}">
        <p14:creationId xmlns:p14="http://schemas.microsoft.com/office/powerpoint/2010/main" val="2155641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BDF08F-AC56-4E85-9504-A42BE30C59AA}"/>
              </a:ext>
            </a:extLst>
          </p:cNvPr>
          <p:cNvSpPr/>
          <p:nvPr/>
        </p:nvSpPr>
        <p:spPr>
          <a:xfrm>
            <a:off x="19050" y="4816"/>
            <a:ext cx="10925174" cy="1216025"/>
          </a:xfrm>
          <a:prstGeom prst="rect">
            <a:avLst/>
          </a:prstGeom>
          <a:solidFill>
            <a:srgbClr val="00206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E6DE0-B45B-468D-A488-58F83EEFE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5" y="136525"/>
            <a:ext cx="9610725" cy="815975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  <a:latin typeface="Bahnschrift" panose="020B0502040204020203" pitchFamily="34" charset="0"/>
              </a:rPr>
              <a:t>Övriga frågor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CDC55-D375-416B-B1B3-956ADB71C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02284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sz="20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000" dirty="0"/>
              <a:t>Teamrullen!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000" dirty="0" err="1"/>
              <a:t>Pantamera</a:t>
            </a:r>
            <a:r>
              <a:rPr lang="sv-SE" sz="2000" dirty="0"/>
              <a:t>!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000" dirty="0"/>
              <a:t>Storvreta?</a:t>
            </a:r>
          </a:p>
          <a:p>
            <a:pPr marL="457200" lvl="1" indent="0">
              <a:buNone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endParaRPr lang="sv-SE" sz="2000" dirty="0"/>
          </a:p>
          <a:p>
            <a:pPr marL="457200" lvl="1" indent="0">
              <a:buNone/>
            </a:pPr>
            <a:endParaRPr lang="sv-SE" sz="2000" dirty="0"/>
          </a:p>
          <a:p>
            <a:pPr lvl="1">
              <a:buFont typeface="Wingdings" panose="05000000000000000000" pitchFamily="2" charset="2"/>
              <a:buChar char="Ø"/>
            </a:pPr>
            <a:endParaRPr lang="sv-SE" sz="2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52938-6286-4438-934F-B62CDFF7448D}"/>
              </a:ext>
            </a:extLst>
          </p:cNvPr>
          <p:cNvSpPr/>
          <p:nvPr/>
        </p:nvSpPr>
        <p:spPr>
          <a:xfrm>
            <a:off x="10944225" y="12700"/>
            <a:ext cx="1238250" cy="121602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Picture 5" descr="Avancemang i Newbody Cup 2013/14 Steg 1">
            <a:extLst>
              <a:ext uri="{FF2B5EF4-FFF2-40B4-BE49-F238E27FC236}">
                <a16:creationId xmlns:a16="http://schemas.microsoft.com/office/drawing/2014/main" id="{E4B2FCDC-B3D0-91C5-72C4-AD2C04E9B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44249" y="31800"/>
            <a:ext cx="849314" cy="928583"/>
          </a:xfrm>
          <a:prstGeom prst="rect">
            <a:avLst/>
          </a:prstGeom>
          <a:noFill/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4140B566-8439-25F0-1526-7D83C11238E5}"/>
              </a:ext>
            </a:extLst>
          </p:cNvPr>
          <p:cNvSpPr txBox="1"/>
          <p:nvPr/>
        </p:nvSpPr>
        <p:spPr>
          <a:xfrm>
            <a:off x="11301265" y="859392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rgbClr val="002060"/>
                </a:solidFill>
              </a:rPr>
              <a:t>F11</a:t>
            </a:r>
          </a:p>
        </p:txBody>
      </p:sp>
    </p:spTree>
    <p:extLst>
      <p:ext uri="{BB962C8B-B14F-4D97-AF65-F5344CB8AC3E}">
        <p14:creationId xmlns:p14="http://schemas.microsoft.com/office/powerpoint/2010/main" val="1717824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7722</TotalTime>
  <Words>700</Words>
  <Application>Microsoft Office PowerPoint</Application>
  <PresentationFormat>Bredbild</PresentationFormat>
  <Paragraphs>191</Paragraphs>
  <Slides>13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19" baseType="lpstr">
      <vt:lpstr>Arial</vt:lpstr>
      <vt:lpstr>Bahnschrift</vt:lpstr>
      <vt:lpstr>Calibri</vt:lpstr>
      <vt:lpstr>Calibri Light</vt:lpstr>
      <vt:lpstr>Wingdings</vt:lpstr>
      <vt:lpstr>Office Theme</vt:lpstr>
      <vt:lpstr>Föräldramöte  2023-09-15</vt:lpstr>
      <vt:lpstr>Agenda</vt:lpstr>
      <vt:lpstr>Klubben</vt:lpstr>
      <vt:lpstr>Laget idag </vt:lpstr>
      <vt:lpstr>Laget idag </vt:lpstr>
      <vt:lpstr>Ambitionsnivå &amp; mål</vt:lpstr>
      <vt:lpstr>Träningar &amp; matcher</vt:lpstr>
      <vt:lpstr>Läger &amp; cuper</vt:lpstr>
      <vt:lpstr>Funktionärsuppdrag</vt:lpstr>
      <vt:lpstr>Kläder &amp; material</vt:lpstr>
      <vt:lpstr>Kommunikation</vt:lpstr>
      <vt:lpstr>Klubbens Samarbetspolicy</vt:lpstr>
      <vt:lpstr>Övriga frågor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Älvsö Cupen 2019 Informations möte</dc:title>
  <dc:creator>Ann-Christine Kjell</dc:creator>
  <cp:lastModifiedBy>Johan Ribrant</cp:lastModifiedBy>
  <cp:revision>119</cp:revision>
  <dcterms:created xsi:type="dcterms:W3CDTF">2019-04-03T07:06:54Z</dcterms:created>
  <dcterms:modified xsi:type="dcterms:W3CDTF">2023-09-15T08:37:33Z</dcterms:modified>
</cp:coreProperties>
</file>