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99" r:id="rId5"/>
    <p:sldId id="300" r:id="rId6"/>
    <p:sldId id="301" r:id="rId7"/>
    <p:sldId id="304" r:id="rId8"/>
    <p:sldId id="305" r:id="rId9"/>
    <p:sldId id="302" r:id="rId10"/>
    <p:sldId id="303" r:id="rId11"/>
    <p:sldId id="306" r:id="rId12"/>
    <p:sldId id="307"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8" autoAdjust="0"/>
    <p:restoredTop sz="94645" autoAdjust="0"/>
  </p:normalViewPr>
  <p:slideViewPr>
    <p:cSldViewPr snapToGrid="0">
      <p:cViewPr varScale="1">
        <p:scale>
          <a:sx n="69" d="100"/>
          <a:sy n="69" d="100"/>
        </p:scale>
        <p:origin x="372"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6" d="100"/>
          <a:sy n="96" d="100"/>
        </p:scale>
        <p:origin x="277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xmlns="" id="{0A445BA4-D915-4537-A02E-EB0952C3CA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002414-BF60-4B25-BB75-177796D2FB0E}" type="datetimeFigureOut">
              <a:rPr lang="sv-SE" sz="800" smtClean="0"/>
              <a:t>2023-09-24</a:t>
            </a:fld>
            <a:endParaRPr lang="sv-SE" sz="800"/>
          </a:p>
        </p:txBody>
      </p:sp>
      <p:sp>
        <p:nvSpPr>
          <p:cNvPr id="4" name="Platshållare för sidfot 3">
            <a:extLst>
              <a:ext uri="{FF2B5EF4-FFF2-40B4-BE49-F238E27FC236}">
                <a16:creationId xmlns:a16="http://schemas.microsoft.com/office/drawing/2014/main" xmlns="" id="{95E4E412-F380-4DDA-AB79-F4ADEF7E70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sz="800"/>
          </a:p>
        </p:txBody>
      </p:sp>
      <p:sp>
        <p:nvSpPr>
          <p:cNvPr id="5" name="Platshållare för bildnummer 4">
            <a:extLst>
              <a:ext uri="{FF2B5EF4-FFF2-40B4-BE49-F238E27FC236}">
                <a16:creationId xmlns:a16="http://schemas.microsoft.com/office/drawing/2014/main" xmlns="" id="{77CC0A9B-EF6B-4D35-89A2-6B3DC7ABC8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B40274-D993-442E-A26D-AEDDED3B3D61}" type="slidenum">
              <a:rPr lang="sv-SE" sz="800" smtClean="0"/>
              <a:t>‹#›</a:t>
            </a:fld>
            <a:endParaRPr lang="sv-SE" sz="800"/>
          </a:p>
        </p:txBody>
      </p:sp>
      <p:sp>
        <p:nvSpPr>
          <p:cNvPr id="6" name="Platshållare för sidhuvud 5">
            <a:extLst>
              <a:ext uri="{FF2B5EF4-FFF2-40B4-BE49-F238E27FC236}">
                <a16:creationId xmlns:a16="http://schemas.microsoft.com/office/drawing/2014/main" xmlns="" id="{004D918B-112B-4FEE-ADB9-C328B59D04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sz="800"/>
          </a:p>
        </p:txBody>
      </p:sp>
    </p:spTree>
    <p:extLst>
      <p:ext uri="{BB962C8B-B14F-4D97-AF65-F5344CB8AC3E}">
        <p14:creationId xmlns:p14="http://schemas.microsoft.com/office/powerpoint/2010/main" val="3991599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9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900"/>
            </a:lvl1pPr>
          </a:lstStyle>
          <a:p>
            <a:fld id="{22CD64E6-31C3-430F-AD2D-83796490345E}" type="datetimeFigureOut">
              <a:rPr lang="sv-SE" smtClean="0"/>
              <a:pPr/>
              <a:t>2023-09-24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9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900"/>
            </a:lvl1pPr>
          </a:lstStyle>
          <a:p>
            <a:fld id="{A07FA54C-5EBB-4CD3-8A22-D29E5046B86F}" type="slidenum">
              <a:rPr lang="sv-SE" smtClean="0"/>
              <a:pPr/>
              <a:t>‹#›</a:t>
            </a:fld>
            <a:endParaRPr lang="sv-SE"/>
          </a:p>
        </p:txBody>
      </p:sp>
    </p:spTree>
    <p:extLst>
      <p:ext uri="{BB962C8B-B14F-4D97-AF65-F5344CB8AC3E}">
        <p14:creationId xmlns:p14="http://schemas.microsoft.com/office/powerpoint/2010/main" val="580506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p:spTree>
      <p:nvGrpSpPr>
        <p:cNvPr id="1" name=""/>
        <p:cNvGrpSpPr/>
        <p:nvPr/>
      </p:nvGrpSpPr>
      <p:grpSpPr>
        <a:xfrm>
          <a:off x="0" y="0"/>
          <a:ext cx="0" cy="0"/>
          <a:chOff x="0" y="0"/>
          <a:chExt cx="0" cy="0"/>
        </a:xfrm>
      </p:grpSpPr>
      <p:sp>
        <p:nvSpPr>
          <p:cNvPr id="16" name="Platshållare för bild 15">
            <a:extLst>
              <a:ext uri="{FF2B5EF4-FFF2-40B4-BE49-F238E27FC236}">
                <a16:creationId xmlns:a16="http://schemas.microsoft.com/office/drawing/2014/main" xmlns="" id="{C12CC6E2-8FB9-408C-8587-1F8B4114DD64}"/>
              </a:ext>
            </a:extLst>
          </p:cNvPr>
          <p:cNvSpPr>
            <a:spLocks noGrp="1"/>
          </p:cNvSpPr>
          <p:nvPr>
            <p:ph type="pic" sz="quarter" idx="10"/>
          </p:nvPr>
        </p:nvSpPr>
        <p:spPr>
          <a:xfrm>
            <a:off x="0" y="0"/>
            <a:ext cx="12192000" cy="6858000"/>
          </a:xfrm>
          <a:custGeom>
            <a:avLst/>
            <a:gdLst>
              <a:gd name="connsiteX0" fmla="*/ 8944746 w 12192000"/>
              <a:gd name="connsiteY0" fmla="*/ 2875355 h 6858000"/>
              <a:gd name="connsiteX1" fmla="*/ 9427227 w 12192000"/>
              <a:gd name="connsiteY1" fmla="*/ 3256506 h 6858000"/>
              <a:gd name="connsiteX2" fmla="*/ 8440971 w 12192000"/>
              <a:gd name="connsiteY2" fmla="*/ 3256506 h 6858000"/>
              <a:gd name="connsiteX3" fmla="*/ 8944746 w 12192000"/>
              <a:gd name="connsiteY3" fmla="*/ 2875355 h 6858000"/>
              <a:gd name="connsiteX4" fmla="*/ 4661407 w 12192000"/>
              <a:gd name="connsiteY4" fmla="*/ 2875355 h 6858000"/>
              <a:gd name="connsiteX5" fmla="*/ 5143887 w 12192000"/>
              <a:gd name="connsiteY5" fmla="*/ 3256505 h 6858000"/>
              <a:gd name="connsiteX6" fmla="*/ 4157632 w 12192000"/>
              <a:gd name="connsiteY6" fmla="*/ 3256505 h 6858000"/>
              <a:gd name="connsiteX7" fmla="*/ 4661407 w 12192000"/>
              <a:gd name="connsiteY7" fmla="*/ 2875355 h 6858000"/>
              <a:gd name="connsiteX8" fmla="*/ 7082744 w 12192000"/>
              <a:gd name="connsiteY8" fmla="*/ 2875171 h 6858000"/>
              <a:gd name="connsiteX9" fmla="*/ 7556842 w 12192000"/>
              <a:gd name="connsiteY9" fmla="*/ 3363587 h 6858000"/>
              <a:gd name="connsiteX10" fmla="*/ 7082744 w 12192000"/>
              <a:gd name="connsiteY10" fmla="*/ 3855124 h 6858000"/>
              <a:gd name="connsiteX11" fmla="*/ 7082744 w 12192000"/>
              <a:gd name="connsiteY11" fmla="*/ 3854940 h 6858000"/>
              <a:gd name="connsiteX12" fmla="*/ 6584905 w 12192000"/>
              <a:gd name="connsiteY12" fmla="*/ 3363587 h 6858000"/>
              <a:gd name="connsiteX13" fmla="*/ 7082744 w 12192000"/>
              <a:gd name="connsiteY13" fmla="*/ 2875171 h 6858000"/>
              <a:gd name="connsiteX14" fmla="*/ 8944746 w 12192000"/>
              <a:gd name="connsiteY14" fmla="*/ 2572588 h 6858000"/>
              <a:gd name="connsiteX15" fmla="*/ 8083134 w 12192000"/>
              <a:gd name="connsiteY15" fmla="*/ 3402504 h 6858000"/>
              <a:gd name="connsiteX16" fmla="*/ 9005079 w 12192000"/>
              <a:gd name="connsiteY16" fmla="*/ 4206903 h 6858000"/>
              <a:gd name="connsiteX17" fmla="*/ 9716592 w 12192000"/>
              <a:gd name="connsiteY17" fmla="*/ 3969916 h 6858000"/>
              <a:gd name="connsiteX18" fmla="*/ 9564965 w 12192000"/>
              <a:gd name="connsiteY18" fmla="*/ 3758383 h 6858000"/>
              <a:gd name="connsiteX19" fmla="*/ 9022028 w 12192000"/>
              <a:gd name="connsiteY19" fmla="*/ 3917905 h 6858000"/>
              <a:gd name="connsiteX20" fmla="*/ 8440726 w 12192000"/>
              <a:gd name="connsiteY20" fmla="*/ 3542506 h 6858000"/>
              <a:gd name="connsiteX21" fmla="*/ 9749023 w 12192000"/>
              <a:gd name="connsiteY21" fmla="*/ 3542506 h 6858000"/>
              <a:gd name="connsiteX22" fmla="*/ 9767380 w 12192000"/>
              <a:gd name="connsiteY22" fmla="*/ 3339907 h 6858000"/>
              <a:gd name="connsiteX23" fmla="*/ 8944746 w 12192000"/>
              <a:gd name="connsiteY23" fmla="*/ 2572588 h 6858000"/>
              <a:gd name="connsiteX24" fmla="*/ 7072648 w 12192000"/>
              <a:gd name="connsiteY24" fmla="*/ 2572404 h 6858000"/>
              <a:gd name="connsiteX25" fmla="*/ 6221132 w 12192000"/>
              <a:gd name="connsiteY25" fmla="*/ 3390388 h 6858000"/>
              <a:gd name="connsiteX26" fmla="*/ 7055943 w 12192000"/>
              <a:gd name="connsiteY26" fmla="*/ 4162052 h 6858000"/>
              <a:gd name="connsiteX27" fmla="*/ 7549560 w 12192000"/>
              <a:gd name="connsiteY27" fmla="*/ 3990720 h 6858000"/>
              <a:gd name="connsiteX28" fmla="*/ 7549560 w 12192000"/>
              <a:gd name="connsiteY28" fmla="*/ 4065800 h 6858000"/>
              <a:gd name="connsiteX29" fmla="*/ 7042543 w 12192000"/>
              <a:gd name="connsiteY29" fmla="*/ 4473568 h 6858000"/>
              <a:gd name="connsiteX30" fmla="*/ 6472683 w 12192000"/>
              <a:gd name="connsiteY30" fmla="*/ 4268644 h 6858000"/>
              <a:gd name="connsiteX31" fmla="*/ 6306492 w 12192000"/>
              <a:gd name="connsiteY31" fmla="*/ 4487091 h 6858000"/>
              <a:gd name="connsiteX32" fmla="*/ 7042543 w 12192000"/>
              <a:gd name="connsiteY32" fmla="*/ 4769910 h 6858000"/>
              <a:gd name="connsiteX33" fmla="*/ 7920921 w 12192000"/>
              <a:gd name="connsiteY33" fmla="*/ 3930204 h 6858000"/>
              <a:gd name="connsiteX34" fmla="*/ 7920921 w 12192000"/>
              <a:gd name="connsiteY34" fmla="*/ 3331157 h 6858000"/>
              <a:gd name="connsiteX35" fmla="*/ 7072648 w 12192000"/>
              <a:gd name="connsiteY35" fmla="*/ 2572404 h 6858000"/>
              <a:gd name="connsiteX36" fmla="*/ 4661407 w 12192000"/>
              <a:gd name="connsiteY36" fmla="*/ 2572404 h 6858000"/>
              <a:gd name="connsiteX37" fmla="*/ 3799795 w 12192000"/>
              <a:gd name="connsiteY37" fmla="*/ 3402320 h 6858000"/>
              <a:gd name="connsiteX38" fmla="*/ 4721740 w 12192000"/>
              <a:gd name="connsiteY38" fmla="*/ 4206720 h 6858000"/>
              <a:gd name="connsiteX39" fmla="*/ 5433254 w 12192000"/>
              <a:gd name="connsiteY39" fmla="*/ 3969732 h 6858000"/>
              <a:gd name="connsiteX40" fmla="*/ 5281564 w 12192000"/>
              <a:gd name="connsiteY40" fmla="*/ 3758383 h 6858000"/>
              <a:gd name="connsiteX41" fmla="*/ 4738689 w 12192000"/>
              <a:gd name="connsiteY41" fmla="*/ 3917905 h 6858000"/>
              <a:gd name="connsiteX42" fmla="*/ 4157387 w 12192000"/>
              <a:gd name="connsiteY42" fmla="*/ 3542506 h 6858000"/>
              <a:gd name="connsiteX43" fmla="*/ 5465378 w 12192000"/>
              <a:gd name="connsiteY43" fmla="*/ 3542506 h 6858000"/>
              <a:gd name="connsiteX44" fmla="*/ 5484102 w 12192000"/>
              <a:gd name="connsiteY44" fmla="*/ 3339907 h 6858000"/>
              <a:gd name="connsiteX45" fmla="*/ 4661407 w 12192000"/>
              <a:gd name="connsiteY45" fmla="*/ 2572404 h 6858000"/>
              <a:gd name="connsiteX46" fmla="*/ 5682785 w 12192000"/>
              <a:gd name="connsiteY46" fmla="*/ 2088089 h 6858000"/>
              <a:gd name="connsiteX47" fmla="*/ 5682785 w 12192000"/>
              <a:gd name="connsiteY47" fmla="*/ 4162236 h 6858000"/>
              <a:gd name="connsiteX48" fmla="*/ 6036524 w 12192000"/>
              <a:gd name="connsiteY48" fmla="*/ 4162236 h 6858000"/>
              <a:gd name="connsiteX49" fmla="*/ 6036524 w 12192000"/>
              <a:gd name="connsiteY49" fmla="*/ 2088089 h 6858000"/>
              <a:gd name="connsiteX50" fmla="*/ 2424619 w 12192000"/>
              <a:gd name="connsiteY50" fmla="*/ 2088089 h 6858000"/>
              <a:gd name="connsiteX51" fmla="*/ 2424619 w 12192000"/>
              <a:gd name="connsiteY51" fmla="*/ 2411966 h 6858000"/>
              <a:gd name="connsiteX52" fmla="*/ 3176396 w 12192000"/>
              <a:gd name="connsiteY52" fmla="*/ 2411966 h 6858000"/>
              <a:gd name="connsiteX53" fmla="*/ 3176396 w 12192000"/>
              <a:gd name="connsiteY53" fmla="*/ 4162236 h 6858000"/>
              <a:gd name="connsiteX54" fmla="*/ 3555466 w 12192000"/>
              <a:gd name="connsiteY54" fmla="*/ 4162236 h 6858000"/>
              <a:gd name="connsiteX55" fmla="*/ 3555466 w 12192000"/>
              <a:gd name="connsiteY55" fmla="*/ 2411966 h 6858000"/>
              <a:gd name="connsiteX56" fmla="*/ 4309445 w 12192000"/>
              <a:gd name="connsiteY56" fmla="*/ 2411966 h 6858000"/>
              <a:gd name="connsiteX57" fmla="*/ 4309445 w 12192000"/>
              <a:gd name="connsiteY57" fmla="*/ 2088089 h 6858000"/>
              <a:gd name="connsiteX58" fmla="*/ 0 w 12192000"/>
              <a:gd name="connsiteY58" fmla="*/ 0 h 6858000"/>
              <a:gd name="connsiteX59" fmla="*/ 12192000 w 12192000"/>
              <a:gd name="connsiteY59" fmla="*/ 0 h 6858000"/>
              <a:gd name="connsiteX60" fmla="*/ 12192000 w 12192000"/>
              <a:gd name="connsiteY60" fmla="*/ 6858000 h 6858000"/>
              <a:gd name="connsiteX61" fmla="*/ 0 w 12192000"/>
              <a:gd name="connsiteY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2192000" h="6858000">
                <a:moveTo>
                  <a:pt x="8944746" y="2875355"/>
                </a:moveTo>
                <a:cubicBezTo>
                  <a:pt x="9265502" y="2875355"/>
                  <a:pt x="9414438" y="3098575"/>
                  <a:pt x="9427227" y="3256506"/>
                </a:cubicBezTo>
                <a:lnTo>
                  <a:pt x="8440971" y="3256506"/>
                </a:lnTo>
                <a:cubicBezTo>
                  <a:pt x="8460796" y="3072080"/>
                  <a:pt x="8676429" y="2875355"/>
                  <a:pt x="8944746" y="2875355"/>
                </a:cubicBezTo>
                <a:close/>
                <a:moveTo>
                  <a:pt x="4661407" y="2875355"/>
                </a:moveTo>
                <a:cubicBezTo>
                  <a:pt x="4982163" y="2875355"/>
                  <a:pt x="5131099" y="3098575"/>
                  <a:pt x="5143887" y="3256505"/>
                </a:cubicBezTo>
                <a:lnTo>
                  <a:pt x="4157632" y="3256505"/>
                </a:lnTo>
                <a:cubicBezTo>
                  <a:pt x="4177458" y="3072080"/>
                  <a:pt x="4393090" y="2875355"/>
                  <a:pt x="4661407" y="2875355"/>
                </a:cubicBezTo>
                <a:close/>
                <a:moveTo>
                  <a:pt x="7082744" y="2875171"/>
                </a:moveTo>
                <a:cubicBezTo>
                  <a:pt x="7398911" y="2875171"/>
                  <a:pt x="7556842" y="3104388"/>
                  <a:pt x="7556842" y="3363587"/>
                </a:cubicBezTo>
                <a:cubicBezTo>
                  <a:pt x="7556842" y="3622787"/>
                  <a:pt x="7403868" y="3855124"/>
                  <a:pt x="7082744" y="3855124"/>
                </a:cubicBezTo>
                <a:lnTo>
                  <a:pt x="7082744" y="3854940"/>
                </a:lnTo>
                <a:cubicBezTo>
                  <a:pt x="6764558" y="3854940"/>
                  <a:pt x="6584905" y="3622787"/>
                  <a:pt x="6584905" y="3363587"/>
                </a:cubicBezTo>
                <a:cubicBezTo>
                  <a:pt x="6584905" y="3104388"/>
                  <a:pt x="6769637" y="2875171"/>
                  <a:pt x="7082744" y="2875171"/>
                </a:cubicBezTo>
                <a:close/>
                <a:moveTo>
                  <a:pt x="8944746" y="2572588"/>
                </a:moveTo>
                <a:cubicBezTo>
                  <a:pt x="8435464" y="2572588"/>
                  <a:pt x="8083134" y="2918310"/>
                  <a:pt x="8083134" y="3402504"/>
                </a:cubicBezTo>
                <a:cubicBezTo>
                  <a:pt x="8083134" y="3904260"/>
                  <a:pt x="8442195" y="4206903"/>
                  <a:pt x="9005079" y="4206903"/>
                </a:cubicBezTo>
                <a:cubicBezTo>
                  <a:pt x="9457883" y="4206903"/>
                  <a:pt x="9716592" y="3969916"/>
                  <a:pt x="9716592" y="3969916"/>
                </a:cubicBezTo>
                <a:lnTo>
                  <a:pt x="9564965" y="3758383"/>
                </a:lnTo>
                <a:cubicBezTo>
                  <a:pt x="9564965" y="3758383"/>
                  <a:pt x="9350801" y="3917905"/>
                  <a:pt x="9022028" y="3917905"/>
                </a:cubicBezTo>
                <a:cubicBezTo>
                  <a:pt x="8710818" y="3917905"/>
                  <a:pt x="8450946" y="3738068"/>
                  <a:pt x="8440726" y="3542506"/>
                </a:cubicBezTo>
                <a:lnTo>
                  <a:pt x="9749023" y="3542506"/>
                </a:lnTo>
                <a:cubicBezTo>
                  <a:pt x="9749023" y="3542506"/>
                  <a:pt x="9767380" y="3464061"/>
                  <a:pt x="9767380" y="3339907"/>
                </a:cubicBezTo>
                <a:cubicBezTo>
                  <a:pt x="9767380" y="2858711"/>
                  <a:pt x="9376928" y="2572588"/>
                  <a:pt x="8944746" y="2572588"/>
                </a:cubicBezTo>
                <a:close/>
                <a:moveTo>
                  <a:pt x="7072648" y="2572404"/>
                </a:moveTo>
                <a:cubicBezTo>
                  <a:pt x="6479108" y="2572404"/>
                  <a:pt x="6221132" y="2979254"/>
                  <a:pt x="6221132" y="3390388"/>
                </a:cubicBezTo>
                <a:cubicBezTo>
                  <a:pt x="6221132" y="3747920"/>
                  <a:pt x="6429177" y="4162052"/>
                  <a:pt x="7055943" y="4162052"/>
                </a:cubicBezTo>
                <a:cubicBezTo>
                  <a:pt x="7228804" y="4162052"/>
                  <a:pt x="7435319" y="4109857"/>
                  <a:pt x="7549560" y="3990720"/>
                </a:cubicBezTo>
                <a:lnTo>
                  <a:pt x="7549560" y="4065800"/>
                </a:lnTo>
                <a:cubicBezTo>
                  <a:pt x="7549560" y="4262464"/>
                  <a:pt x="7386368" y="4473568"/>
                  <a:pt x="7042543" y="4473568"/>
                </a:cubicBezTo>
                <a:cubicBezTo>
                  <a:pt x="6701104" y="4473568"/>
                  <a:pt x="6472683" y="4268644"/>
                  <a:pt x="6472683" y="4268644"/>
                </a:cubicBezTo>
                <a:lnTo>
                  <a:pt x="6306492" y="4487091"/>
                </a:lnTo>
                <a:cubicBezTo>
                  <a:pt x="6306492" y="4487091"/>
                  <a:pt x="6595735" y="4769910"/>
                  <a:pt x="7042543" y="4769910"/>
                </a:cubicBezTo>
                <a:cubicBezTo>
                  <a:pt x="7535181" y="4769910"/>
                  <a:pt x="7920921" y="4515973"/>
                  <a:pt x="7920921" y="3930204"/>
                </a:cubicBezTo>
                <a:lnTo>
                  <a:pt x="7920921" y="3331157"/>
                </a:lnTo>
                <a:cubicBezTo>
                  <a:pt x="7920921" y="2844209"/>
                  <a:pt x="7548398" y="2572404"/>
                  <a:pt x="7072648" y="2572404"/>
                </a:cubicBezTo>
                <a:close/>
                <a:moveTo>
                  <a:pt x="4661407" y="2572404"/>
                </a:moveTo>
                <a:cubicBezTo>
                  <a:pt x="4152125" y="2572404"/>
                  <a:pt x="3799795" y="2918126"/>
                  <a:pt x="3799795" y="3402320"/>
                </a:cubicBezTo>
                <a:cubicBezTo>
                  <a:pt x="3799795" y="3904076"/>
                  <a:pt x="4158856" y="4206720"/>
                  <a:pt x="4721740" y="4206720"/>
                </a:cubicBezTo>
                <a:cubicBezTo>
                  <a:pt x="5174544" y="4206720"/>
                  <a:pt x="5433254" y="3969732"/>
                  <a:pt x="5433254" y="3969732"/>
                </a:cubicBezTo>
                <a:lnTo>
                  <a:pt x="5281564" y="3758383"/>
                </a:lnTo>
                <a:cubicBezTo>
                  <a:pt x="5281564" y="3758383"/>
                  <a:pt x="5067402" y="3917905"/>
                  <a:pt x="4738689" y="3917905"/>
                </a:cubicBezTo>
                <a:cubicBezTo>
                  <a:pt x="4427418" y="3917905"/>
                  <a:pt x="4167606" y="3738068"/>
                  <a:pt x="4157387" y="3542506"/>
                </a:cubicBezTo>
                <a:lnTo>
                  <a:pt x="5465378" y="3542506"/>
                </a:lnTo>
                <a:cubicBezTo>
                  <a:pt x="5465378" y="3542506"/>
                  <a:pt x="5484102" y="3464061"/>
                  <a:pt x="5484102" y="3339907"/>
                </a:cubicBezTo>
                <a:cubicBezTo>
                  <a:pt x="5484102" y="2858711"/>
                  <a:pt x="5093591" y="2572404"/>
                  <a:pt x="4661407" y="2572404"/>
                </a:cubicBezTo>
                <a:close/>
                <a:moveTo>
                  <a:pt x="5682785" y="2088089"/>
                </a:moveTo>
                <a:lnTo>
                  <a:pt x="5682785" y="4162236"/>
                </a:lnTo>
                <a:lnTo>
                  <a:pt x="6036524" y="4162236"/>
                </a:lnTo>
                <a:lnTo>
                  <a:pt x="6036524" y="2088089"/>
                </a:lnTo>
                <a:close/>
                <a:moveTo>
                  <a:pt x="2424619" y="2088089"/>
                </a:moveTo>
                <a:lnTo>
                  <a:pt x="2424619" y="2411966"/>
                </a:lnTo>
                <a:lnTo>
                  <a:pt x="3176396" y="2411966"/>
                </a:lnTo>
                <a:lnTo>
                  <a:pt x="3176396" y="4162236"/>
                </a:lnTo>
                <a:lnTo>
                  <a:pt x="3555466" y="4162236"/>
                </a:lnTo>
                <a:lnTo>
                  <a:pt x="3555466" y="2411966"/>
                </a:lnTo>
                <a:lnTo>
                  <a:pt x="4309445" y="2411966"/>
                </a:lnTo>
                <a:lnTo>
                  <a:pt x="4309445" y="2088089"/>
                </a:lnTo>
                <a:close/>
                <a:moveTo>
                  <a:pt x="0" y="0"/>
                </a:moveTo>
                <a:lnTo>
                  <a:pt x="12192000" y="0"/>
                </a:lnTo>
                <a:lnTo>
                  <a:pt x="12192000" y="6858000"/>
                </a:lnTo>
                <a:lnTo>
                  <a:pt x="0" y="6858000"/>
                </a:lnTo>
                <a:close/>
              </a:path>
            </a:pathLst>
          </a:custGeom>
          <a:pattFill prst="trellis">
            <a:fgClr>
              <a:schemeClr val="bg1">
                <a:lumMod val="95000"/>
              </a:schemeClr>
            </a:fgClr>
            <a:bgClr>
              <a:schemeClr val="bg1"/>
            </a:bgClr>
          </a:pattFill>
        </p:spPr>
        <p:txBody>
          <a:bodyPr wrap="square" bIns="720000" anchor="ctr">
            <a:noAutofit/>
          </a:bodyPr>
          <a:lstStyle>
            <a:lvl1pPr marL="0" indent="0" algn="ctr">
              <a:buNone/>
              <a:defRPr/>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xmlns="" id="{62BBB7C4-DDA8-EF4D-75D3-D813269BA42B}"/>
              </a:ext>
            </a:extLst>
          </p:cNvPr>
          <p:cNvSpPr>
            <a:spLocks noGrp="1"/>
          </p:cNvSpPr>
          <p:nvPr>
            <p:ph type="dt" sz="half" idx="11"/>
          </p:nvPr>
        </p:nvSpPr>
        <p:spPr>
          <a:xfrm>
            <a:off x="5610000" y="7381602"/>
            <a:ext cx="972000" cy="117475"/>
          </a:xfrm>
        </p:spPr>
        <p:txBody>
          <a:bodyPr/>
          <a:lstStyle>
            <a:lvl1pPr>
              <a:defRPr>
                <a:noFill/>
              </a:defRPr>
            </a:lvl1pPr>
          </a:lstStyle>
          <a:p>
            <a:pPr algn="ctr"/>
            <a:endParaRPr lang="sv-SE" dirty="0"/>
          </a:p>
        </p:txBody>
      </p:sp>
      <p:sp>
        <p:nvSpPr>
          <p:cNvPr id="3" name="Platshållare för sidfot 2">
            <a:extLst>
              <a:ext uri="{FF2B5EF4-FFF2-40B4-BE49-F238E27FC236}">
                <a16:creationId xmlns:a16="http://schemas.microsoft.com/office/drawing/2014/main" xmlns="" id="{D188DEF4-CA34-C0D6-9964-498CFCD6DF2E}"/>
              </a:ext>
            </a:extLst>
          </p:cNvPr>
          <p:cNvSpPr>
            <a:spLocks noGrp="1"/>
          </p:cNvSpPr>
          <p:nvPr>
            <p:ph type="ftr" sz="quarter" idx="12"/>
          </p:nvPr>
        </p:nvSpPr>
        <p:spPr/>
        <p:txBody>
          <a:bodyPr/>
          <a:lstStyle/>
          <a:p>
            <a:endParaRPr lang="sv-SE" dirty="0"/>
          </a:p>
        </p:txBody>
      </p:sp>
      <p:sp>
        <p:nvSpPr>
          <p:cNvPr id="4" name="Platshållare för bildnummer 3">
            <a:extLst>
              <a:ext uri="{FF2B5EF4-FFF2-40B4-BE49-F238E27FC236}">
                <a16:creationId xmlns:a16="http://schemas.microsoft.com/office/drawing/2014/main" xmlns="" id="{3ABE6981-80B7-3D96-F631-563866C13C63}"/>
              </a:ext>
            </a:extLst>
          </p:cNvPr>
          <p:cNvSpPr>
            <a:spLocks noGrp="1"/>
          </p:cNvSpPr>
          <p:nvPr>
            <p:ph type="sldNum" sz="quarter" idx="13"/>
          </p:nvPr>
        </p:nvSpPr>
        <p:spPr>
          <a:xfrm>
            <a:off x="11428667" y="7381602"/>
            <a:ext cx="353758" cy="117475"/>
          </a:xfrm>
        </p:spPr>
        <p:txBody>
          <a:bodyPr/>
          <a:lstStyle>
            <a:lvl1pPr>
              <a:defRPr>
                <a:noFill/>
              </a:defRPr>
            </a:lvl1pPr>
          </a:lstStyle>
          <a:p>
            <a:fld id="{AE086683-F536-42AB-ABBC-F4803DFE8DBC}" type="slidenum">
              <a:rPr lang="sv-SE" smtClean="0"/>
              <a:pPr/>
              <a:t>‹#›</a:t>
            </a:fld>
            <a:endParaRPr lang="sv-SE"/>
          </a:p>
        </p:txBody>
      </p:sp>
    </p:spTree>
    <p:extLst>
      <p:ext uri="{BB962C8B-B14F-4D97-AF65-F5344CB8AC3E}">
        <p14:creationId xmlns:p14="http://schemas.microsoft.com/office/powerpoint/2010/main" val="2257402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sida grön">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xmlns="" id="{3C39325B-4A0A-46EA-AD07-BF6136674CF5}"/>
              </a:ext>
            </a:extLst>
          </p:cNvPr>
          <p:cNvSpPr/>
          <p:nvPr userDrawn="1"/>
        </p:nvSpPr>
        <p:spPr>
          <a:xfrm>
            <a:off x="6757639" y="602166"/>
            <a:ext cx="4806176" cy="529698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xmlns=""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xmlns=""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xmlns=""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xmlns="" id="{6679AD73-1BEF-4AE5-995D-4C7E2B5812A1}"/>
              </a:ext>
            </a:extLst>
          </p:cNvPr>
          <p:cNvSpPr txBox="1"/>
          <p:nvPr userDrawn="1"/>
        </p:nvSpPr>
        <p:spPr>
          <a:xfrm>
            <a:off x="10655120"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textruta 1">
            <a:extLst>
              <a:ext uri="{FF2B5EF4-FFF2-40B4-BE49-F238E27FC236}">
                <a16:creationId xmlns:a16="http://schemas.microsoft.com/office/drawing/2014/main" xmlns="" id="{1F114306-A274-709C-FBCB-668194CCC69D}"/>
              </a:ext>
            </a:extLst>
          </p:cNvPr>
          <p:cNvSpPr txBox="1"/>
          <p:nvPr userDrawn="1">
            <p:custDataLst>
              <p:tags r:id="rId1"/>
            </p:custDataLst>
          </p:nvPr>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[Bolag]</a:t>
            </a:r>
          </a:p>
        </p:txBody>
      </p:sp>
      <p:sp>
        <p:nvSpPr>
          <p:cNvPr id="3" name="Platshållare för datum 2">
            <a:extLst>
              <a:ext uri="{FF2B5EF4-FFF2-40B4-BE49-F238E27FC236}">
                <a16:creationId xmlns:a16="http://schemas.microsoft.com/office/drawing/2014/main" xmlns="" id="{AB0CF9D8-BEC7-4D2A-1227-8FEC0CB2E80F}"/>
              </a:ext>
            </a:extLst>
          </p:cNvPr>
          <p:cNvSpPr>
            <a:spLocks noGrp="1"/>
          </p:cNvSpPr>
          <p:nvPr>
            <p:ph type="dt" sz="half" idx="15"/>
          </p:nvPr>
        </p:nvSpPr>
        <p:spPr>
          <a:xfrm>
            <a:off x="5610000" y="7373603"/>
            <a:ext cx="972000" cy="117475"/>
          </a:xfrm>
        </p:spPr>
        <p:txBody>
          <a:bodyPr/>
          <a:lstStyle>
            <a:lvl1pPr>
              <a:defRPr>
                <a:noFill/>
              </a:defRPr>
            </a:lvl1pPr>
          </a:lstStyle>
          <a:p>
            <a:pPr algn="ctr"/>
            <a:endParaRPr lang="sv-SE" dirty="0"/>
          </a:p>
        </p:txBody>
      </p:sp>
      <p:sp>
        <p:nvSpPr>
          <p:cNvPr id="7" name="Platshållare för sidfot 6">
            <a:extLst>
              <a:ext uri="{FF2B5EF4-FFF2-40B4-BE49-F238E27FC236}">
                <a16:creationId xmlns:a16="http://schemas.microsoft.com/office/drawing/2014/main" xmlns="" id="{6271F421-2AB2-7677-1B33-2E43ECF7A100}"/>
              </a:ext>
            </a:extLst>
          </p:cNvPr>
          <p:cNvSpPr>
            <a:spLocks noGrp="1"/>
          </p:cNvSpPr>
          <p:nvPr>
            <p:ph type="ftr" sz="quarter" idx="16"/>
          </p:nvPr>
        </p:nvSpPr>
        <p:spPr/>
        <p:txBody>
          <a:bodyPr/>
          <a:lstStyle/>
          <a:p>
            <a:endParaRPr lang="sv-SE" dirty="0"/>
          </a:p>
        </p:txBody>
      </p:sp>
      <p:sp>
        <p:nvSpPr>
          <p:cNvPr id="8" name="Platshållare för bildnummer 7">
            <a:extLst>
              <a:ext uri="{FF2B5EF4-FFF2-40B4-BE49-F238E27FC236}">
                <a16:creationId xmlns:a16="http://schemas.microsoft.com/office/drawing/2014/main" xmlns="" id="{2B9A83B1-2D1B-4FA2-17A7-3D56609AB2A3}"/>
              </a:ext>
            </a:extLst>
          </p:cNvPr>
          <p:cNvSpPr>
            <a:spLocks noGrp="1"/>
          </p:cNvSpPr>
          <p:nvPr>
            <p:ph type="sldNum" sz="quarter" idx="17"/>
          </p:nvPr>
        </p:nvSpPr>
        <p:spPr>
          <a:xfrm>
            <a:off x="11428667" y="7373602"/>
            <a:ext cx="353758" cy="117475"/>
          </a:xfrm>
          <a:noFill/>
        </p:spPr>
        <p:txBody>
          <a:bodyPr/>
          <a:lstStyle>
            <a:lvl1pPr>
              <a:defRPr>
                <a:no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1702786706"/>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sida rö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xmlns="" id="{399170A3-07DC-4170-BD17-16D4992B14DD}"/>
              </a:ext>
            </a:extLst>
          </p:cNvPr>
          <p:cNvSpPr/>
          <p:nvPr userDrawn="1"/>
        </p:nvSpPr>
        <p:spPr>
          <a:xfrm>
            <a:off x="6757639" y="602166"/>
            <a:ext cx="4806176" cy="5296984"/>
          </a:xfrm>
          <a:prstGeom prst="rect">
            <a:avLst/>
          </a:pr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xmlns=""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xmlns=""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xmlns=""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xmlns=""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5" name="Platshållare för datum 4">
            <a:extLst>
              <a:ext uri="{FF2B5EF4-FFF2-40B4-BE49-F238E27FC236}">
                <a16:creationId xmlns:a16="http://schemas.microsoft.com/office/drawing/2014/main" xmlns="" id="{D5D6A1CA-D09B-409D-2036-D9C2456BB615}"/>
              </a:ext>
            </a:extLst>
          </p:cNvPr>
          <p:cNvSpPr>
            <a:spLocks noGrp="1"/>
          </p:cNvSpPr>
          <p:nvPr>
            <p:ph type="dt" sz="half" idx="15"/>
          </p:nvPr>
        </p:nvSpPr>
        <p:spPr>
          <a:xfrm>
            <a:off x="5610000" y="7373602"/>
            <a:ext cx="972000" cy="117475"/>
          </a:xfrm>
        </p:spPr>
        <p:txBody>
          <a:bodyPr/>
          <a:lstStyle>
            <a:lvl1pPr>
              <a:defRPr>
                <a:noFill/>
              </a:defRPr>
            </a:lvl1pPr>
          </a:lstStyle>
          <a:p>
            <a:pPr algn="ctr"/>
            <a:endParaRPr lang="sv-SE" dirty="0"/>
          </a:p>
        </p:txBody>
      </p:sp>
      <p:sp>
        <p:nvSpPr>
          <p:cNvPr id="7" name="Platshållare för sidfot 6">
            <a:extLst>
              <a:ext uri="{FF2B5EF4-FFF2-40B4-BE49-F238E27FC236}">
                <a16:creationId xmlns:a16="http://schemas.microsoft.com/office/drawing/2014/main" xmlns="" id="{C4AEC849-F468-9F9D-2A5F-11097AFAE469}"/>
              </a:ext>
            </a:extLst>
          </p:cNvPr>
          <p:cNvSpPr>
            <a:spLocks noGrp="1"/>
          </p:cNvSpPr>
          <p:nvPr>
            <p:ph type="ftr" sz="quarter" idx="16"/>
          </p:nvPr>
        </p:nvSpPr>
        <p:spPr/>
        <p:txBody>
          <a:bodyPr/>
          <a:lstStyle/>
          <a:p>
            <a:endParaRPr lang="sv-SE" dirty="0"/>
          </a:p>
        </p:txBody>
      </p:sp>
      <p:sp>
        <p:nvSpPr>
          <p:cNvPr id="9" name="Platshållare för bildnummer 8">
            <a:extLst>
              <a:ext uri="{FF2B5EF4-FFF2-40B4-BE49-F238E27FC236}">
                <a16:creationId xmlns:a16="http://schemas.microsoft.com/office/drawing/2014/main" xmlns="" id="{353C3B15-B79B-ADEF-F5A5-5659CD2D99CA}"/>
              </a:ext>
            </a:extLst>
          </p:cNvPr>
          <p:cNvSpPr>
            <a:spLocks noGrp="1"/>
          </p:cNvSpPr>
          <p:nvPr>
            <p:ph type="sldNum" sz="quarter" idx="17"/>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dirty="0"/>
          </a:p>
        </p:txBody>
      </p:sp>
      <p:sp>
        <p:nvSpPr>
          <p:cNvPr id="2" name="textruta 1">
            <a:extLst>
              <a:ext uri="{FF2B5EF4-FFF2-40B4-BE49-F238E27FC236}">
                <a16:creationId xmlns:a16="http://schemas.microsoft.com/office/drawing/2014/main" xmlns="" id="{5AE1FDC8-9E9C-5422-882C-5D20ACBEF989}"/>
              </a:ext>
            </a:extLst>
          </p:cNvPr>
          <p:cNvSpPr txBox="1"/>
          <p:nvPr userDrawn="1">
            <p:custDataLst>
              <p:tags r:id="rId1"/>
            </p:custDataLst>
          </p:nvPr>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[Bolag]</a:t>
            </a:r>
          </a:p>
        </p:txBody>
      </p:sp>
    </p:spTree>
    <p:extLst>
      <p:ext uri="{BB962C8B-B14F-4D97-AF65-F5344CB8AC3E}">
        <p14:creationId xmlns:p14="http://schemas.microsoft.com/office/powerpoint/2010/main" val="1231855328"/>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sida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xmlns="" id="{399170A3-07DC-4170-BD17-16D4992B14DD}"/>
              </a:ext>
            </a:extLst>
          </p:cNvPr>
          <p:cNvSpPr/>
          <p:nvPr userDrawn="1"/>
        </p:nvSpPr>
        <p:spPr>
          <a:xfrm>
            <a:off x="6757639" y="602166"/>
            <a:ext cx="4806176" cy="5296984"/>
          </a:xfrm>
          <a:prstGeom prst="rect">
            <a:avLst/>
          </a:prstGeom>
          <a:solidFill>
            <a:srgbClr val="C7E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xmlns=""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xmlns=""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xmlns=""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xmlns=""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10" name="Platshållare för datum 9">
            <a:extLst>
              <a:ext uri="{FF2B5EF4-FFF2-40B4-BE49-F238E27FC236}">
                <a16:creationId xmlns:a16="http://schemas.microsoft.com/office/drawing/2014/main" xmlns="" id="{DB48A493-F25F-D625-E643-7075A1951BC1}"/>
              </a:ext>
            </a:extLst>
          </p:cNvPr>
          <p:cNvSpPr>
            <a:spLocks noGrp="1"/>
          </p:cNvSpPr>
          <p:nvPr>
            <p:ph type="dt" sz="half" idx="15"/>
          </p:nvPr>
        </p:nvSpPr>
        <p:spPr>
          <a:xfrm>
            <a:off x="5610000" y="7373602"/>
            <a:ext cx="972000" cy="117475"/>
          </a:xfrm>
        </p:spPr>
        <p:txBody>
          <a:bodyPr/>
          <a:lstStyle>
            <a:lvl1pPr>
              <a:defRPr>
                <a:noFill/>
              </a:defRPr>
            </a:lvl1pPr>
          </a:lstStyle>
          <a:p>
            <a:pPr algn="ctr"/>
            <a:endParaRPr lang="sv-SE" dirty="0"/>
          </a:p>
        </p:txBody>
      </p:sp>
      <p:sp>
        <p:nvSpPr>
          <p:cNvPr id="11" name="Platshållare för sidfot 10">
            <a:extLst>
              <a:ext uri="{FF2B5EF4-FFF2-40B4-BE49-F238E27FC236}">
                <a16:creationId xmlns:a16="http://schemas.microsoft.com/office/drawing/2014/main" xmlns="" id="{E92903D3-F151-C68B-9B35-62B4A18E043D}"/>
              </a:ext>
            </a:extLst>
          </p:cNvPr>
          <p:cNvSpPr>
            <a:spLocks noGrp="1"/>
          </p:cNvSpPr>
          <p:nvPr>
            <p:ph type="ftr" sz="quarter" idx="16"/>
          </p:nvPr>
        </p:nvSpPr>
        <p:spPr/>
        <p:txBody>
          <a:bodyPr/>
          <a:lstStyle/>
          <a:p>
            <a:endParaRPr lang="sv-SE" dirty="0"/>
          </a:p>
        </p:txBody>
      </p:sp>
      <p:sp>
        <p:nvSpPr>
          <p:cNvPr id="13" name="Platshållare för bildnummer 12">
            <a:extLst>
              <a:ext uri="{FF2B5EF4-FFF2-40B4-BE49-F238E27FC236}">
                <a16:creationId xmlns:a16="http://schemas.microsoft.com/office/drawing/2014/main" xmlns="" id="{AD7BAFAC-2947-9680-E3A5-D9314F5B222D}"/>
              </a:ext>
            </a:extLst>
          </p:cNvPr>
          <p:cNvSpPr>
            <a:spLocks noGrp="1"/>
          </p:cNvSpPr>
          <p:nvPr>
            <p:ph type="sldNum" sz="quarter" idx="17"/>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dirty="0"/>
          </a:p>
        </p:txBody>
      </p:sp>
      <p:sp>
        <p:nvSpPr>
          <p:cNvPr id="2" name="textruta 1">
            <a:extLst>
              <a:ext uri="{FF2B5EF4-FFF2-40B4-BE49-F238E27FC236}">
                <a16:creationId xmlns:a16="http://schemas.microsoft.com/office/drawing/2014/main" xmlns="" id="{671B48FA-17B7-2510-C749-D549F90A4253}"/>
              </a:ext>
            </a:extLst>
          </p:cNvPr>
          <p:cNvSpPr txBox="1"/>
          <p:nvPr userDrawn="1">
            <p:custDataLst>
              <p:tags r:id="rId1"/>
            </p:custDataLst>
          </p:nvPr>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[Bolag]</a:t>
            </a:r>
          </a:p>
        </p:txBody>
      </p:sp>
    </p:spTree>
    <p:extLst>
      <p:ext uri="{BB962C8B-B14F-4D97-AF65-F5344CB8AC3E}">
        <p14:creationId xmlns:p14="http://schemas.microsoft.com/office/powerpoint/2010/main" val="4046651763"/>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rtsida gul">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xmlns="" id="{ACE7E0D9-6A8D-48F3-A46C-2E3ED77EB171}"/>
              </a:ext>
            </a:extLst>
          </p:cNvPr>
          <p:cNvSpPr/>
          <p:nvPr userDrawn="1"/>
        </p:nvSpPr>
        <p:spPr>
          <a:xfrm>
            <a:off x="6757639" y="602166"/>
            <a:ext cx="4806176" cy="5296984"/>
          </a:xfrm>
          <a:prstGeom prst="rect">
            <a:avLst/>
          </a:prstGeom>
          <a:solidFill>
            <a:srgbClr val="F9E1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xmlns=""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xmlns=""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xmlns="" id="{AEC0BE01-D3E9-4700-808E-51FCA255D4BA}"/>
              </a:ext>
            </a:extLst>
          </p:cNvPr>
          <p:cNvSpPr>
            <a:spLocks noGrp="1"/>
          </p:cNvSpPr>
          <p:nvPr>
            <p:ph type="pic" sz="quarter" idx="14"/>
          </p:nvPr>
        </p:nvSpPr>
        <p:spPr>
          <a:xfrm>
            <a:off x="7174425" y="409574"/>
            <a:ext cx="4608000" cy="5101917"/>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6" name="textruta 5">
            <a:extLst>
              <a:ext uri="{FF2B5EF4-FFF2-40B4-BE49-F238E27FC236}">
                <a16:creationId xmlns:a16="http://schemas.microsoft.com/office/drawing/2014/main" xmlns="" id="{6679AD73-1BEF-4AE5-995D-4C7E2B5812A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Platshållare för sidfot 4">
            <a:extLst>
              <a:ext uri="{FF2B5EF4-FFF2-40B4-BE49-F238E27FC236}">
                <a16:creationId xmlns:a16="http://schemas.microsoft.com/office/drawing/2014/main" xmlns="" id="{A5455E4C-6198-A1D9-2484-6EC50E5D0F95}"/>
              </a:ext>
            </a:extLst>
          </p:cNvPr>
          <p:cNvSpPr>
            <a:spLocks noGrp="1"/>
          </p:cNvSpPr>
          <p:nvPr>
            <p:ph type="ftr" sz="quarter" idx="17"/>
          </p:nvPr>
        </p:nvSpPr>
        <p:spPr>
          <a:xfrm>
            <a:off x="6748666" y="7381601"/>
            <a:ext cx="4680000" cy="324000"/>
          </a:xfrm>
        </p:spPr>
        <p:txBody>
          <a:bodyPr/>
          <a:lstStyle>
            <a:lvl1pPr algn="l">
              <a:defRPr>
                <a:noFill/>
                <a:latin typeface="+mn-lt"/>
              </a:defRPr>
            </a:lvl1pPr>
          </a:lstStyle>
          <a:p>
            <a:r>
              <a:rPr lang="sv-SE"/>
              <a:t>Bolag</a:t>
            </a:r>
            <a:endParaRPr lang="sv-SE" dirty="0"/>
          </a:p>
        </p:txBody>
      </p:sp>
      <p:sp>
        <p:nvSpPr>
          <p:cNvPr id="3" name="Platshållare för datum 2">
            <a:extLst>
              <a:ext uri="{FF2B5EF4-FFF2-40B4-BE49-F238E27FC236}">
                <a16:creationId xmlns:a16="http://schemas.microsoft.com/office/drawing/2014/main" xmlns="" id="{060D7196-CF6B-FB2B-90AA-1D82A6609D15}"/>
              </a:ext>
            </a:extLst>
          </p:cNvPr>
          <p:cNvSpPr>
            <a:spLocks noGrp="1"/>
          </p:cNvSpPr>
          <p:nvPr>
            <p:ph type="dt" sz="half" idx="18"/>
          </p:nvPr>
        </p:nvSpPr>
        <p:spPr>
          <a:xfrm>
            <a:off x="5610000" y="7373602"/>
            <a:ext cx="803820" cy="117475"/>
          </a:xfrm>
        </p:spPr>
        <p:txBody>
          <a:bodyPr/>
          <a:lstStyle>
            <a:lvl1pPr>
              <a:defRPr>
                <a:noFill/>
              </a:defRPr>
            </a:lvl1pPr>
          </a:lstStyle>
          <a:p>
            <a:pPr algn="ctr"/>
            <a:endParaRPr lang="sv-SE" dirty="0"/>
          </a:p>
        </p:txBody>
      </p:sp>
      <p:sp>
        <p:nvSpPr>
          <p:cNvPr id="4" name="Platshållare för bildnummer 3">
            <a:extLst>
              <a:ext uri="{FF2B5EF4-FFF2-40B4-BE49-F238E27FC236}">
                <a16:creationId xmlns:a16="http://schemas.microsoft.com/office/drawing/2014/main" xmlns="" id="{939662D6-D870-860B-D94D-01D6F0E9445A}"/>
              </a:ext>
            </a:extLst>
          </p:cNvPr>
          <p:cNvSpPr>
            <a:spLocks noGrp="1"/>
          </p:cNvSpPr>
          <p:nvPr>
            <p:ph type="sldNum" sz="quarter" idx="19"/>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a:p>
        </p:txBody>
      </p:sp>
      <p:sp>
        <p:nvSpPr>
          <p:cNvPr id="7" name="textruta 1">
            <a:extLst>
              <a:ext uri="{FF2B5EF4-FFF2-40B4-BE49-F238E27FC236}">
                <a16:creationId xmlns:a16="http://schemas.microsoft.com/office/drawing/2014/main" xmlns="" id="{B0780DF8-23AC-4759-3A08-7307A63211DE}"/>
              </a:ext>
            </a:extLst>
          </p:cNvPr>
          <p:cNvSpPr txBox="1"/>
          <p:nvPr userDrawn="1">
            <p:custDataLst>
              <p:tags r:id="rId1"/>
            </p:custDataLst>
          </p:nvPr>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[Bolag]</a:t>
            </a:r>
          </a:p>
        </p:txBody>
      </p:sp>
    </p:spTree>
    <p:extLst>
      <p:ext uri="{BB962C8B-B14F-4D97-AF65-F5344CB8AC3E}">
        <p14:creationId xmlns:p14="http://schemas.microsoft.com/office/powerpoint/2010/main" val="111915209"/>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rtsida Illustration">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xmlns="" id="{F8C2434C-9CDD-4D75-B07E-037FFF7922B9}"/>
              </a:ext>
            </a:extLst>
          </p:cNvPr>
          <p:cNvSpPr/>
          <p:nvPr userDrawn="1"/>
        </p:nvSpPr>
        <p:spPr>
          <a:xfrm>
            <a:off x="6924011" y="3322040"/>
            <a:ext cx="4860000" cy="25771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ubrik 11">
            <a:extLst>
              <a:ext uri="{FF2B5EF4-FFF2-40B4-BE49-F238E27FC236}">
                <a16:creationId xmlns:a16="http://schemas.microsoft.com/office/drawing/2014/main" xmlns="" id="{395D4648-90FA-44DC-A420-9F2E3B05857F}"/>
              </a:ext>
            </a:extLst>
          </p:cNvPr>
          <p:cNvSpPr>
            <a:spLocks noGrp="1"/>
          </p:cNvSpPr>
          <p:nvPr>
            <p:ph type="title"/>
          </p:nvPr>
        </p:nvSpPr>
        <p:spPr>
          <a:xfrm>
            <a:off x="409575" y="1797050"/>
            <a:ext cx="5516563" cy="2000399"/>
          </a:xfrm>
        </p:spPr>
        <p:txBody>
          <a:bodyPr anchor="b"/>
          <a:lstStyle>
            <a:lvl1pPr>
              <a:defRPr sz="5500"/>
            </a:lvl1pPr>
          </a:lstStyle>
          <a:p>
            <a:r>
              <a:rPr lang="sv-SE"/>
              <a:t>Klicka här för att ändra mall för rubrikformat</a:t>
            </a:r>
            <a:endParaRPr lang="sv-SE" dirty="0"/>
          </a:p>
        </p:txBody>
      </p:sp>
      <p:sp>
        <p:nvSpPr>
          <p:cNvPr id="14" name="Platshållare för text 13">
            <a:extLst>
              <a:ext uri="{FF2B5EF4-FFF2-40B4-BE49-F238E27FC236}">
                <a16:creationId xmlns:a16="http://schemas.microsoft.com/office/drawing/2014/main" xmlns="" id="{76C92653-A439-4DF7-8B91-D653C89BFE63}"/>
              </a:ext>
            </a:extLst>
          </p:cNvPr>
          <p:cNvSpPr>
            <a:spLocks noGrp="1"/>
          </p:cNvSpPr>
          <p:nvPr>
            <p:ph type="body" sz="quarter" idx="13"/>
          </p:nvPr>
        </p:nvSpPr>
        <p:spPr>
          <a:xfrm>
            <a:off x="407989" y="3991087"/>
            <a:ext cx="5518150" cy="1892188"/>
          </a:xfrm>
        </p:spPr>
        <p:txBody>
          <a:bodyPr/>
          <a:lstStyle>
            <a:lvl1pPr marL="0" indent="0">
              <a:buNone/>
              <a:defRPr sz="1600"/>
            </a:lvl1pPr>
            <a:lvl2pPr marL="0" indent="0">
              <a:buNone/>
              <a:defRPr/>
            </a:lvl2pPr>
            <a:lvl3pPr marL="0" indent="0">
              <a:buNone/>
              <a:defRPr/>
            </a:lvl3pPr>
            <a:lvl4pPr marL="0" indent="0">
              <a:buNone/>
              <a:defRPr/>
            </a:lvl4pPr>
            <a:lvl5pPr marL="0" indent="0">
              <a:buNone/>
              <a:defRPr/>
            </a:lvl5pPr>
          </a:lstStyle>
          <a:p>
            <a:pPr lvl="0"/>
            <a:r>
              <a:rPr lang="sv-SE"/>
              <a:t>Klicka här för att ändra format på bakgrundstexten</a:t>
            </a:r>
          </a:p>
        </p:txBody>
      </p:sp>
      <p:sp>
        <p:nvSpPr>
          <p:cNvPr id="17" name="Platshållare för bild 16">
            <a:extLst>
              <a:ext uri="{FF2B5EF4-FFF2-40B4-BE49-F238E27FC236}">
                <a16:creationId xmlns:a16="http://schemas.microsoft.com/office/drawing/2014/main" xmlns="" id="{AEC0BE01-D3E9-4700-808E-51FCA255D4BA}"/>
              </a:ext>
            </a:extLst>
          </p:cNvPr>
          <p:cNvSpPr>
            <a:spLocks noGrp="1"/>
          </p:cNvSpPr>
          <p:nvPr>
            <p:ph type="pic" sz="quarter" idx="14" hasCustomPrompt="1"/>
          </p:nvPr>
        </p:nvSpPr>
        <p:spPr>
          <a:xfrm>
            <a:off x="6924013" y="1182848"/>
            <a:ext cx="4860000" cy="3533454"/>
          </a:xfrm>
          <a:noFill/>
          <a:effectLst/>
        </p:spPr>
        <p:txBody>
          <a:bodyPr bIns="720000" anchor="ctr"/>
          <a:lstStyle>
            <a:lvl1pPr marL="0" indent="0" algn="ctr">
              <a:buNone/>
              <a:defRPr/>
            </a:lvl1pPr>
          </a:lstStyle>
          <a:p>
            <a:r>
              <a:rPr lang="sv-SE" dirty="0"/>
              <a:t>Illustration</a:t>
            </a:r>
          </a:p>
        </p:txBody>
      </p:sp>
      <p:sp>
        <p:nvSpPr>
          <p:cNvPr id="21" name="textruta 20">
            <a:extLst>
              <a:ext uri="{FF2B5EF4-FFF2-40B4-BE49-F238E27FC236}">
                <a16:creationId xmlns:a16="http://schemas.microsoft.com/office/drawing/2014/main" xmlns="" id="{2E8BF5F5-8306-4F44-A1C0-C769DD9CA1B1}"/>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Platshållare för sidfot 4">
            <a:extLst>
              <a:ext uri="{FF2B5EF4-FFF2-40B4-BE49-F238E27FC236}">
                <a16:creationId xmlns:a16="http://schemas.microsoft.com/office/drawing/2014/main" xmlns="" id="{147EC6E0-3104-E1EE-7485-10295B328F91}"/>
              </a:ext>
            </a:extLst>
          </p:cNvPr>
          <p:cNvSpPr>
            <a:spLocks noGrp="1"/>
          </p:cNvSpPr>
          <p:nvPr>
            <p:ph type="ftr" sz="quarter" idx="17"/>
          </p:nvPr>
        </p:nvSpPr>
        <p:spPr>
          <a:xfrm>
            <a:off x="6748667" y="7381601"/>
            <a:ext cx="4680000" cy="324000"/>
          </a:xfrm>
        </p:spPr>
        <p:txBody>
          <a:bodyPr/>
          <a:lstStyle>
            <a:lvl1pPr algn="l">
              <a:defRPr>
                <a:noFill/>
                <a:latin typeface="+mn-lt"/>
              </a:defRPr>
            </a:lvl1pPr>
          </a:lstStyle>
          <a:p>
            <a:r>
              <a:rPr lang="sv-SE"/>
              <a:t>Bolag</a:t>
            </a:r>
            <a:endParaRPr lang="sv-SE" dirty="0"/>
          </a:p>
        </p:txBody>
      </p:sp>
      <p:sp>
        <p:nvSpPr>
          <p:cNvPr id="3" name="Platshållare för datum 2">
            <a:extLst>
              <a:ext uri="{FF2B5EF4-FFF2-40B4-BE49-F238E27FC236}">
                <a16:creationId xmlns:a16="http://schemas.microsoft.com/office/drawing/2014/main" xmlns="" id="{A969FE52-D7F6-2B98-6B6E-106FFC0243FC}"/>
              </a:ext>
            </a:extLst>
          </p:cNvPr>
          <p:cNvSpPr>
            <a:spLocks noGrp="1"/>
          </p:cNvSpPr>
          <p:nvPr>
            <p:ph type="dt" sz="half" idx="18"/>
          </p:nvPr>
        </p:nvSpPr>
        <p:spPr>
          <a:xfrm>
            <a:off x="5610000" y="7373602"/>
            <a:ext cx="972000" cy="117475"/>
          </a:xfrm>
        </p:spPr>
        <p:txBody>
          <a:bodyPr/>
          <a:lstStyle>
            <a:lvl1pPr>
              <a:defRPr>
                <a:noFill/>
              </a:defRPr>
            </a:lvl1pPr>
          </a:lstStyle>
          <a:p>
            <a:pPr algn="ctr"/>
            <a:endParaRPr lang="sv-SE" dirty="0"/>
          </a:p>
        </p:txBody>
      </p:sp>
      <p:sp>
        <p:nvSpPr>
          <p:cNvPr id="4" name="Platshållare för bildnummer 3">
            <a:extLst>
              <a:ext uri="{FF2B5EF4-FFF2-40B4-BE49-F238E27FC236}">
                <a16:creationId xmlns:a16="http://schemas.microsoft.com/office/drawing/2014/main" xmlns="" id="{4300B0F2-6939-0D50-FFDC-686AD2B7929E}"/>
              </a:ext>
            </a:extLst>
          </p:cNvPr>
          <p:cNvSpPr>
            <a:spLocks noGrp="1"/>
          </p:cNvSpPr>
          <p:nvPr>
            <p:ph type="sldNum" sz="quarter" idx="19"/>
          </p:nvPr>
        </p:nvSpPr>
        <p:spPr>
          <a:xfrm>
            <a:off x="11428667" y="7373602"/>
            <a:ext cx="353758" cy="117475"/>
          </a:xfrm>
        </p:spPr>
        <p:txBody>
          <a:bodyPr/>
          <a:lstStyle>
            <a:lvl1pPr>
              <a:defRPr>
                <a:noFill/>
              </a:defRPr>
            </a:lvl1pPr>
          </a:lstStyle>
          <a:p>
            <a:fld id="{AE086683-F536-42AB-ABBC-F4803DFE8DBC}" type="slidenum">
              <a:rPr lang="sv-SE" smtClean="0"/>
              <a:pPr/>
              <a:t>‹#›</a:t>
            </a:fld>
            <a:endParaRPr lang="sv-SE" dirty="0"/>
          </a:p>
        </p:txBody>
      </p:sp>
      <p:sp>
        <p:nvSpPr>
          <p:cNvPr id="6" name="textruta 1">
            <a:extLst>
              <a:ext uri="{FF2B5EF4-FFF2-40B4-BE49-F238E27FC236}">
                <a16:creationId xmlns:a16="http://schemas.microsoft.com/office/drawing/2014/main" xmlns="" id="{782DDB1C-031A-F591-32EE-F92B11613012}"/>
              </a:ext>
            </a:extLst>
          </p:cNvPr>
          <p:cNvSpPr txBox="1"/>
          <p:nvPr userDrawn="1">
            <p:custDataLst>
              <p:tags r:id="rId1"/>
            </p:custDataLst>
          </p:nvPr>
        </p:nvSpPr>
        <p:spPr>
          <a:xfrm>
            <a:off x="411163" y="227292"/>
            <a:ext cx="5514975" cy="461665"/>
          </a:xfrm>
          <a:prstGeom prst="rect">
            <a:avLst/>
          </a:prstGeom>
          <a:noFill/>
        </p:spPr>
        <p:txBody>
          <a:bodyPr wrap="square" lIns="0" tIns="0" rIns="0" bIns="0" rtlCol="0">
            <a:spAutoFit/>
          </a:bodyPr>
          <a:lstStyle/>
          <a:p>
            <a:pPr algn="l"/>
            <a:r>
              <a:rPr lang="sv-SE" sz="3000" dirty="0">
                <a:solidFill>
                  <a:schemeClr val="tx1"/>
                </a:solidFill>
                <a:latin typeface="+mj-lt"/>
              </a:rPr>
              <a:t>[Bolag]</a:t>
            </a:r>
          </a:p>
        </p:txBody>
      </p:sp>
    </p:spTree>
    <p:extLst>
      <p:ext uri="{BB962C8B-B14F-4D97-AF65-F5344CB8AC3E}">
        <p14:creationId xmlns:p14="http://schemas.microsoft.com/office/powerpoint/2010/main" val="3601858426"/>
      </p:ext>
    </p:extLst>
  </p:cSld>
  <p:clrMapOvr>
    <a:masterClrMapping/>
  </p:clrMapOvr>
  <p:extLst>
    <p:ext uri="{DCECCB84-F9BA-43D5-87BE-67443E8EF086}">
      <p15:sldGuideLst xmlns:p15="http://schemas.microsoft.com/office/powerpoint/2012/main">
        <p15:guide id="1" pos="3840" userDrawn="1">
          <p15:clr>
            <a:srgbClr val="FBAE40"/>
          </p15:clr>
        </p15:guide>
        <p15:guide id="2" pos="3733" userDrawn="1">
          <p15:clr>
            <a:srgbClr val="FBAE40"/>
          </p15:clr>
        </p15:guide>
        <p15:guide id="3" pos="394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grön">
    <p:bg>
      <p:bgPr>
        <a:solidFill>
          <a:srgbClr val="DDE8CB"/>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xmlns=""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xmlns=""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xmlns=""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xmlns="" id="{EE6C7C12-A554-4FBB-B2AC-EA79CD3FC43E}"/>
              </a:ext>
            </a:extLst>
          </p:cNvPr>
          <p:cNvSpPr>
            <a:spLocks noGrp="1"/>
          </p:cNvSpPr>
          <p:nvPr>
            <p:ph type="title"/>
          </p:nvPr>
        </p:nvSpPr>
        <p:spPr/>
        <p:txBody>
          <a:bodyPr/>
          <a:lstStyle/>
          <a:p>
            <a:r>
              <a:rPr lang="sv-SE"/>
              <a:t>Klicka här för att ändra mall för rubrikformat</a:t>
            </a:r>
            <a:endParaRPr lang="sv-SE" dirty="0"/>
          </a:p>
        </p:txBody>
      </p:sp>
      <p:sp>
        <p:nvSpPr>
          <p:cNvPr id="2" name="textruta 1">
            <a:extLst>
              <a:ext uri="{FF2B5EF4-FFF2-40B4-BE49-F238E27FC236}">
                <a16:creationId xmlns:a16="http://schemas.microsoft.com/office/drawing/2014/main" xmlns="" id="{6C90CBC5-F4C9-554C-2393-EFA30A3D0A46}"/>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3177692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röd">
    <p:bg>
      <p:bgPr>
        <a:solidFill>
          <a:srgbClr val="FFC9AD"/>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xmlns=""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xmlns=""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xmlns=""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xmlns="" id="{EE6C7C12-A554-4FBB-B2AC-EA79CD3FC43E}"/>
              </a:ext>
            </a:extLst>
          </p:cNvPr>
          <p:cNvSpPr>
            <a:spLocks noGrp="1"/>
          </p:cNvSpPr>
          <p:nvPr>
            <p:ph type="title"/>
          </p:nvPr>
        </p:nvSpPr>
        <p:spPr/>
        <p:txBody>
          <a:bodyPr/>
          <a:lstStyle/>
          <a:p>
            <a:r>
              <a:rPr lang="sv-SE"/>
              <a:t>Klicka här för att ändra mall för rubrikformat</a:t>
            </a:r>
          </a:p>
        </p:txBody>
      </p:sp>
      <p:sp>
        <p:nvSpPr>
          <p:cNvPr id="3" name="textruta 1">
            <a:extLst>
              <a:ext uri="{FF2B5EF4-FFF2-40B4-BE49-F238E27FC236}">
                <a16:creationId xmlns:a16="http://schemas.microsoft.com/office/drawing/2014/main" xmlns="" id="{169E1536-9F8A-8FBA-6284-65C9EE49E9A1}"/>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54719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blå">
    <p:bg>
      <p:bgPr>
        <a:solidFill>
          <a:srgbClr val="C7E4F1"/>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xmlns=""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xmlns=""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xmlns=""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xmlns="" id="{EE6C7C12-A554-4FBB-B2AC-EA79CD3FC43E}"/>
              </a:ext>
            </a:extLst>
          </p:cNvPr>
          <p:cNvSpPr>
            <a:spLocks noGrp="1"/>
          </p:cNvSpPr>
          <p:nvPr>
            <p:ph type="title"/>
          </p:nvPr>
        </p:nvSpPr>
        <p:spPr/>
        <p:txBody>
          <a:bodyPr/>
          <a:lstStyle/>
          <a:p>
            <a:r>
              <a:rPr lang="sv-SE"/>
              <a:t>Klicka här för att ändra mall för rubrikformat</a:t>
            </a:r>
          </a:p>
        </p:txBody>
      </p:sp>
      <p:sp>
        <p:nvSpPr>
          <p:cNvPr id="3" name="textruta 1">
            <a:extLst>
              <a:ext uri="{FF2B5EF4-FFF2-40B4-BE49-F238E27FC236}">
                <a16:creationId xmlns:a16="http://schemas.microsoft.com/office/drawing/2014/main" xmlns="" id="{DA576DAE-5324-BA15-6F8F-9BE7E51AC0BD}"/>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317263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gul">
    <p:bg>
      <p:bgPr>
        <a:solidFill>
          <a:srgbClr val="F9E17A"/>
        </a:solidFill>
        <a:effectLst/>
      </p:bgPr>
    </p:bg>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xmlns="" id="{A0857440-B895-46B3-828D-186CC657AE4F}"/>
              </a:ext>
            </a:extLst>
          </p:cNvPr>
          <p:cNvSpPr>
            <a:spLocks noGrp="1"/>
          </p:cNvSpPr>
          <p:nvPr>
            <p:ph type="dt" sz="half" idx="10"/>
          </p:nvPr>
        </p:nvSpPr>
        <p:spPr/>
        <p:txBody>
          <a:bodyPr/>
          <a:lstStyle/>
          <a:p>
            <a:endParaRPr lang="sv-SE" dirty="0"/>
          </a:p>
        </p:txBody>
      </p:sp>
      <p:sp>
        <p:nvSpPr>
          <p:cNvPr id="11" name="Platshållare för sidfot 10">
            <a:extLst>
              <a:ext uri="{FF2B5EF4-FFF2-40B4-BE49-F238E27FC236}">
                <a16:creationId xmlns:a16="http://schemas.microsoft.com/office/drawing/2014/main" xmlns="" id="{484B71ED-41A0-47AF-B750-B3EE18D82035}"/>
              </a:ext>
            </a:extLst>
          </p:cNvPr>
          <p:cNvSpPr>
            <a:spLocks noGrp="1"/>
          </p:cNvSpPr>
          <p:nvPr>
            <p:ph type="ftr" sz="quarter" idx="11"/>
          </p:nvPr>
        </p:nvSpPr>
        <p:spPr/>
        <p:txBody>
          <a:bodyPr/>
          <a:lstStyle/>
          <a:p>
            <a:r>
              <a:rPr lang="sv-SE"/>
              <a:t>Bolag</a:t>
            </a:r>
            <a:endParaRPr lang="sv-SE" dirty="0"/>
          </a:p>
        </p:txBody>
      </p:sp>
      <p:sp>
        <p:nvSpPr>
          <p:cNvPr id="12" name="Platshållare för bildnummer 11">
            <a:extLst>
              <a:ext uri="{FF2B5EF4-FFF2-40B4-BE49-F238E27FC236}">
                <a16:creationId xmlns:a16="http://schemas.microsoft.com/office/drawing/2014/main" xmlns="" id="{54D4A867-F8CD-47DC-8751-4AE35711F26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Rubrik 12">
            <a:extLst>
              <a:ext uri="{FF2B5EF4-FFF2-40B4-BE49-F238E27FC236}">
                <a16:creationId xmlns:a16="http://schemas.microsoft.com/office/drawing/2014/main" xmlns="" id="{EE6C7C12-A554-4FBB-B2AC-EA79CD3FC43E}"/>
              </a:ext>
            </a:extLst>
          </p:cNvPr>
          <p:cNvSpPr>
            <a:spLocks noGrp="1"/>
          </p:cNvSpPr>
          <p:nvPr>
            <p:ph type="title"/>
          </p:nvPr>
        </p:nvSpPr>
        <p:spPr/>
        <p:txBody>
          <a:bodyPr/>
          <a:lstStyle/>
          <a:p>
            <a:r>
              <a:rPr lang="sv-SE"/>
              <a:t>Klicka här för att ändra mall för rubrikformat</a:t>
            </a:r>
          </a:p>
        </p:txBody>
      </p:sp>
      <p:sp>
        <p:nvSpPr>
          <p:cNvPr id="3" name="textruta 1">
            <a:extLst>
              <a:ext uri="{FF2B5EF4-FFF2-40B4-BE49-F238E27FC236}">
                <a16:creationId xmlns:a16="http://schemas.microsoft.com/office/drawing/2014/main" xmlns="" id="{E600F72F-F48B-9AE3-DA62-A5CE40A3C26C}"/>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2219736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A4BF81CE-4458-44A7-98D4-831DD3A8DEB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xmlns="" id="{EF249AA5-C0FB-4FD1-81C6-AF96AB3C055D}"/>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xmlns="" id="{DCC3C9FD-4888-4F2B-A0A2-BD9ECD35646D}"/>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xmlns="" id="{9D1BF53B-7A81-471B-B250-5D7D0068D575}"/>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7" name="Platshållare för text 6">
            <a:extLst>
              <a:ext uri="{FF2B5EF4-FFF2-40B4-BE49-F238E27FC236}">
                <a16:creationId xmlns:a16="http://schemas.microsoft.com/office/drawing/2014/main" xmlns="" id="{45FD7E2D-3C9F-46C4-9D7E-9B40218B52D3}"/>
              </a:ext>
            </a:extLst>
          </p:cNvPr>
          <p:cNvSpPr>
            <a:spLocks noGrp="1"/>
          </p:cNvSpPr>
          <p:nvPr>
            <p:ph type="body" sz="quarter" idx="13"/>
          </p:nvPr>
        </p:nvSpPr>
        <p:spPr>
          <a:xfrm>
            <a:off x="3537020" y="1797050"/>
            <a:ext cx="5117960" cy="4102100"/>
          </a:xfrm>
        </p:spPr>
        <p:txBody>
          <a:bodyPr/>
          <a:lstStyle>
            <a:lvl1pPr marL="715963" indent="-715963">
              <a:buFont typeface="+mj-lt"/>
              <a:buAutoNum type="arabicPeriod"/>
              <a:defRPr/>
            </a:lvl1pPr>
            <a:lvl2pPr marL="984250" indent="-268288">
              <a:buFont typeface="Arial" panose="020B0604020202020204" pitchFamily="34" charset="0"/>
              <a:buChar char="•"/>
              <a:defRPr/>
            </a:lvl2pPr>
            <a:lvl3pPr marL="1252538" indent="-268288">
              <a:buFontTx/>
              <a:buChar char="-"/>
              <a:defRPr/>
            </a:lvl3pPr>
            <a:lvl4pPr marL="809625" indent="0">
              <a:buNone/>
              <a:defRPr/>
            </a:lvl4pPr>
          </a:lstStyle>
          <a:p>
            <a:pPr lvl="0"/>
            <a:r>
              <a:rPr lang="sv-SE"/>
              <a:t>Klicka här för att ändra format på bakgrundstexten</a:t>
            </a:r>
          </a:p>
          <a:p>
            <a:pPr lvl="1"/>
            <a:r>
              <a:rPr lang="sv-SE"/>
              <a:t>Nivå två</a:t>
            </a:r>
          </a:p>
          <a:p>
            <a:pPr lvl="2"/>
            <a:r>
              <a:rPr lang="sv-SE"/>
              <a:t>Nivå tre</a:t>
            </a:r>
          </a:p>
        </p:txBody>
      </p:sp>
      <p:sp>
        <p:nvSpPr>
          <p:cNvPr id="8" name="textruta 1">
            <a:extLst>
              <a:ext uri="{FF2B5EF4-FFF2-40B4-BE49-F238E27FC236}">
                <a16:creationId xmlns:a16="http://schemas.microsoft.com/office/drawing/2014/main" xmlns="" id="{386F9151-7A5B-AE0F-00D8-E2DB39221F6F}"/>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3769889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 En spalt">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7" name="Platshållare för innehåll 16">
            <a:extLst>
              <a:ext uri="{FF2B5EF4-FFF2-40B4-BE49-F238E27FC236}">
                <a16:creationId xmlns:a16="http://schemas.microsoft.com/office/drawing/2014/main" xmlns="" id="{9BA0CE95-68F3-445A-8491-B96DD4D7F502}"/>
              </a:ext>
            </a:extLst>
          </p:cNvPr>
          <p:cNvSpPr>
            <a:spLocks noGrp="1"/>
          </p:cNvSpPr>
          <p:nvPr>
            <p:ph sz="quarter" idx="13"/>
          </p:nvPr>
        </p:nvSpPr>
        <p:spPr>
          <a:xfrm>
            <a:off x="409575" y="1797050"/>
            <a:ext cx="11374438" cy="4102100"/>
          </a:xfrm>
        </p:spPr>
        <p:txBody>
          <a:bodyPr/>
          <a:lstStyle>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textruta 1">
            <a:extLst>
              <a:ext uri="{FF2B5EF4-FFF2-40B4-BE49-F238E27FC236}">
                <a16:creationId xmlns:a16="http://schemas.microsoft.com/office/drawing/2014/main" xmlns="" id="{111A0ABF-56AE-ABE0-4ABC-E2B698DC2D4A}"/>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205451186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ed bild (1)">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3" name="Platshållare för bild 12">
            <a:extLst>
              <a:ext uri="{FF2B5EF4-FFF2-40B4-BE49-F238E27FC236}">
                <a16:creationId xmlns:a16="http://schemas.microsoft.com/office/drawing/2014/main" xmlns="" id="{BE694087-561A-48CD-BE6C-757F896BF9A1}"/>
              </a:ext>
            </a:extLst>
          </p:cNvPr>
          <p:cNvSpPr>
            <a:spLocks noGrp="1"/>
          </p:cNvSpPr>
          <p:nvPr>
            <p:ph type="pic" sz="quarter" idx="16"/>
          </p:nvPr>
        </p:nvSpPr>
        <p:spPr>
          <a:xfrm>
            <a:off x="6259513" y="1797050"/>
            <a:ext cx="5521325" cy="4102100"/>
          </a:xfrm>
          <a:pattFill prst="trellis">
            <a:fgClr>
              <a:schemeClr val="bg1">
                <a:lumMod val="95000"/>
              </a:schemeClr>
            </a:fgClr>
            <a:bgClr>
              <a:schemeClr val="bg1"/>
            </a:bgClr>
          </a:pattFill>
        </p:spPr>
        <p:txBody>
          <a:bodyPr/>
          <a:lstStyle/>
          <a:p>
            <a:r>
              <a:rPr lang="sv-SE"/>
              <a:t>Klicka på ikonen för att lägga till en bild</a:t>
            </a:r>
          </a:p>
        </p:txBody>
      </p:sp>
      <p:sp>
        <p:nvSpPr>
          <p:cNvPr id="3" name="Platshållare för innehåll 2">
            <a:extLst>
              <a:ext uri="{FF2B5EF4-FFF2-40B4-BE49-F238E27FC236}">
                <a16:creationId xmlns:a16="http://schemas.microsoft.com/office/drawing/2014/main" xmlns="" id="{94BD8748-AB49-4327-B394-33346ABC2C1E}"/>
              </a:ext>
            </a:extLst>
          </p:cNvPr>
          <p:cNvSpPr>
            <a:spLocks noGrp="1"/>
          </p:cNvSpPr>
          <p:nvPr>
            <p:ph sz="quarter" idx="17"/>
          </p:nvPr>
        </p:nvSpPr>
        <p:spPr>
          <a:xfrm>
            <a:off x="407988"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ruta 1">
            <a:extLst>
              <a:ext uri="{FF2B5EF4-FFF2-40B4-BE49-F238E27FC236}">
                <a16:creationId xmlns:a16="http://schemas.microsoft.com/office/drawing/2014/main" xmlns="" id="{2569A9A6-FC24-2D2F-FED8-B2943D446B9F}"/>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1670472289"/>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bild (2)">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xmlns="" id="{8190FE20-9FD7-452A-8934-4F45DF0F39B6}"/>
              </a:ext>
            </a:extLst>
          </p:cNvPr>
          <p:cNvSpPr/>
          <p:nvPr userDrawn="1"/>
        </p:nvSpPr>
        <p:spPr>
          <a:xfrm>
            <a:off x="1215484" y="1929160"/>
            <a:ext cx="3601844" cy="3969989"/>
          </a:xfrm>
          <a:prstGeom prst="rect">
            <a:avLst/>
          </a:prstGeom>
          <a:solidFill>
            <a:srgbClr val="F9E1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xmlns="" id="{F846F716-949B-4E74-95A8-7C007C2D4624}"/>
              </a:ext>
            </a:extLst>
          </p:cNvPr>
          <p:cNvSpPr>
            <a:spLocks noGrp="1"/>
          </p:cNvSpPr>
          <p:nvPr>
            <p:ph type="body" sz="quarter" idx="15"/>
          </p:nvPr>
        </p:nvSpPr>
        <p:spPr>
          <a:xfrm>
            <a:off x="6262688"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6">
            <a:extLst>
              <a:ext uri="{FF2B5EF4-FFF2-40B4-BE49-F238E27FC236}">
                <a16:creationId xmlns:a16="http://schemas.microsoft.com/office/drawing/2014/main" xmlns="" id="{BD7DCF6D-4EA6-4553-B15D-40D1E5DAA6DD}"/>
              </a:ext>
            </a:extLst>
          </p:cNvPr>
          <p:cNvSpPr>
            <a:spLocks noGrp="1"/>
          </p:cNvSpPr>
          <p:nvPr>
            <p:ph type="pic" sz="quarter" idx="14"/>
          </p:nvPr>
        </p:nvSpPr>
        <p:spPr>
          <a:xfrm>
            <a:off x="1489241" y="1797050"/>
            <a:ext cx="3456000" cy="3852000"/>
          </a:xfrm>
          <a:pattFill prst="trellis">
            <a:fgClr>
              <a:schemeClr val="bg1"/>
            </a:fgClr>
            <a:bgClr>
              <a:schemeClr val="bg1">
                <a:lumMod val="95000"/>
              </a:schemeClr>
            </a:bgClr>
          </a:pattFill>
          <a:effectLst/>
        </p:spPr>
        <p:txBody>
          <a:bodyPr bIns="720000" anchor="ctr"/>
          <a:lstStyle>
            <a:lvl1pPr marL="0" indent="0" algn="ctr">
              <a:buNone/>
              <a:defRPr/>
            </a:lvl1pPr>
          </a:lstStyle>
          <a:p>
            <a:r>
              <a:rPr lang="sv-SE"/>
              <a:t>Klicka på ikonen för att lägga till en bild</a:t>
            </a:r>
          </a:p>
        </p:txBody>
      </p:sp>
      <p:sp>
        <p:nvSpPr>
          <p:cNvPr id="3" name="textruta 1">
            <a:extLst>
              <a:ext uri="{FF2B5EF4-FFF2-40B4-BE49-F238E27FC236}">
                <a16:creationId xmlns:a16="http://schemas.microsoft.com/office/drawing/2014/main" xmlns="" id="{A33E2EEE-1294-3F74-421C-C5D0F4932BEA}"/>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1723663278"/>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ed illustration (1)">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xmlns="" id="{7B26F957-2FC4-407D-9DAC-00D606AD64A6}"/>
              </a:ext>
            </a:extLst>
          </p:cNvPr>
          <p:cNvSpPr/>
          <p:nvPr userDrawn="1"/>
        </p:nvSpPr>
        <p:spPr>
          <a:xfrm>
            <a:off x="6261103" y="4124739"/>
            <a:ext cx="3618394" cy="17744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xmlns=""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bild 16">
            <a:extLst>
              <a:ext uri="{FF2B5EF4-FFF2-40B4-BE49-F238E27FC236}">
                <a16:creationId xmlns:a16="http://schemas.microsoft.com/office/drawing/2014/main" xmlns="" id="{3D3EDC87-EF90-4C70-B578-C92FDB6793CD}"/>
              </a:ext>
            </a:extLst>
          </p:cNvPr>
          <p:cNvSpPr>
            <a:spLocks noGrp="1"/>
          </p:cNvSpPr>
          <p:nvPr>
            <p:ph type="pic" sz="quarter" idx="14" hasCustomPrompt="1"/>
          </p:nvPr>
        </p:nvSpPr>
        <p:spPr>
          <a:xfrm>
            <a:off x="6261102" y="1797050"/>
            <a:ext cx="5522911" cy="2919252"/>
          </a:xfrm>
          <a:noFill/>
          <a:effectLst/>
        </p:spPr>
        <p:txBody>
          <a:bodyPr bIns="720000" anchor="ctr"/>
          <a:lstStyle>
            <a:lvl1pPr marL="0" indent="0" algn="ctr">
              <a:buNone/>
              <a:defRPr/>
            </a:lvl1pPr>
          </a:lstStyle>
          <a:p>
            <a:r>
              <a:rPr lang="sv-SE" dirty="0"/>
              <a:t>Illustration</a:t>
            </a:r>
          </a:p>
        </p:txBody>
      </p:sp>
      <p:sp>
        <p:nvSpPr>
          <p:cNvPr id="5" name="textruta 1">
            <a:extLst>
              <a:ext uri="{FF2B5EF4-FFF2-40B4-BE49-F238E27FC236}">
                <a16:creationId xmlns:a16="http://schemas.microsoft.com/office/drawing/2014/main" xmlns="" id="{CB6EF23E-0F02-364B-BEEF-1758D443DD32}"/>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3268513222"/>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med illustration (2)">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xmlns="" id="{2C6D4E6D-5767-48EF-909F-0C7BC488BE02}"/>
              </a:ext>
            </a:extLst>
          </p:cNvPr>
          <p:cNvSpPr/>
          <p:nvPr userDrawn="1"/>
        </p:nvSpPr>
        <p:spPr>
          <a:xfrm>
            <a:off x="8164031" y="4124739"/>
            <a:ext cx="3618394" cy="1774411"/>
          </a:xfrm>
          <a:prstGeom prst="rect">
            <a:avLst/>
          </a:prstGeom>
          <a:solidFill>
            <a:srgbClr val="FFE4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endParaRPr lang="sv-SE" dirty="0"/>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xmlns=""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bild 16">
            <a:extLst>
              <a:ext uri="{FF2B5EF4-FFF2-40B4-BE49-F238E27FC236}">
                <a16:creationId xmlns:a16="http://schemas.microsoft.com/office/drawing/2014/main" xmlns="" id="{3D3EDC87-EF90-4C70-B578-C92FDB6793CD}"/>
              </a:ext>
            </a:extLst>
          </p:cNvPr>
          <p:cNvSpPr>
            <a:spLocks noGrp="1"/>
          </p:cNvSpPr>
          <p:nvPr>
            <p:ph type="pic" sz="quarter" idx="14" hasCustomPrompt="1"/>
          </p:nvPr>
        </p:nvSpPr>
        <p:spPr>
          <a:xfrm>
            <a:off x="6261102" y="1797050"/>
            <a:ext cx="5522911" cy="2919252"/>
          </a:xfrm>
          <a:noFill/>
          <a:effectLst/>
        </p:spPr>
        <p:txBody>
          <a:bodyPr bIns="720000" anchor="ctr"/>
          <a:lstStyle>
            <a:lvl1pPr marL="0" indent="0" algn="ctr">
              <a:buNone/>
              <a:defRPr/>
            </a:lvl1pPr>
          </a:lstStyle>
          <a:p>
            <a:r>
              <a:rPr lang="sv-SE" dirty="0"/>
              <a:t>Illustration</a:t>
            </a:r>
          </a:p>
        </p:txBody>
      </p:sp>
      <p:sp>
        <p:nvSpPr>
          <p:cNvPr id="3" name="textruta 1">
            <a:extLst>
              <a:ext uri="{FF2B5EF4-FFF2-40B4-BE49-F238E27FC236}">
                <a16:creationId xmlns:a16="http://schemas.microsoft.com/office/drawing/2014/main" xmlns="" id="{AB436DAC-5C94-47CF-303A-6DC593976AF6}"/>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2560572408"/>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med ikon (1)">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xmlns=""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xmlns="" id="{8E8B89A8-079B-39BF-E438-3D0B22487785}"/>
              </a:ext>
            </a:extLst>
          </p:cNvPr>
          <p:cNvSpPr/>
          <p:nvPr userDrawn="1"/>
        </p:nvSpPr>
        <p:spPr>
          <a:xfrm>
            <a:off x="7486924" y="1971535"/>
            <a:ext cx="2520000" cy="2520000"/>
          </a:xfrm>
          <a:prstGeom prst="rect">
            <a:avLst/>
          </a:prstGeom>
          <a:solidFill>
            <a:srgbClr val="DDE8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xmlns=""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 name="textruta 1">
            <a:extLst>
              <a:ext uri="{FF2B5EF4-FFF2-40B4-BE49-F238E27FC236}">
                <a16:creationId xmlns:a16="http://schemas.microsoft.com/office/drawing/2014/main" xmlns="" id="{06B92BAD-0030-9F0A-21A0-0CD8CCEC0A13}"/>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121366962"/>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med ikon (2)">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xmlns=""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xmlns="" id="{8E8B89A8-079B-39BF-E438-3D0B22487785}"/>
              </a:ext>
            </a:extLst>
          </p:cNvPr>
          <p:cNvSpPr/>
          <p:nvPr userDrawn="1"/>
        </p:nvSpPr>
        <p:spPr>
          <a:xfrm>
            <a:off x="7486924" y="1971535"/>
            <a:ext cx="2520000" cy="2520000"/>
          </a:xfrm>
          <a:prstGeom prst="rect">
            <a:avLst/>
          </a:prstGeom>
          <a:solidFill>
            <a:srgbClr val="FFC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xmlns=""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 name="textruta 1">
            <a:extLst>
              <a:ext uri="{FF2B5EF4-FFF2-40B4-BE49-F238E27FC236}">
                <a16:creationId xmlns:a16="http://schemas.microsoft.com/office/drawing/2014/main" xmlns="" id="{0644A27E-9848-6831-56C1-8AE39E205D2B}"/>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2560710549"/>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med ikon (3)">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xmlns=""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xmlns="" id="{8E8B89A8-079B-39BF-E438-3D0B22487785}"/>
              </a:ext>
            </a:extLst>
          </p:cNvPr>
          <p:cNvSpPr/>
          <p:nvPr userDrawn="1"/>
        </p:nvSpPr>
        <p:spPr>
          <a:xfrm>
            <a:off x="7486924" y="1971535"/>
            <a:ext cx="2520000" cy="2520000"/>
          </a:xfrm>
          <a:prstGeom prst="rect">
            <a:avLst/>
          </a:prstGeom>
          <a:solidFill>
            <a:srgbClr val="C7E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xmlns=""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 name="textruta 1">
            <a:extLst>
              <a:ext uri="{FF2B5EF4-FFF2-40B4-BE49-F238E27FC236}">
                <a16:creationId xmlns:a16="http://schemas.microsoft.com/office/drawing/2014/main" xmlns="" id="{41A5B8C0-CE50-9321-66A0-6D0FDCFF4561}"/>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3566987113"/>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med ikon (4)">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Platshållare för text 3">
            <a:extLst>
              <a:ext uri="{FF2B5EF4-FFF2-40B4-BE49-F238E27FC236}">
                <a16:creationId xmlns:a16="http://schemas.microsoft.com/office/drawing/2014/main" xmlns="" id="{F846F716-949B-4E74-95A8-7C007C2D4624}"/>
              </a:ext>
            </a:extLst>
          </p:cNvPr>
          <p:cNvSpPr>
            <a:spLocks noGrp="1"/>
          </p:cNvSpPr>
          <p:nvPr>
            <p:ph type="body" sz="quarter" idx="15"/>
          </p:nvPr>
        </p:nvSpPr>
        <p:spPr>
          <a:xfrm>
            <a:off x="409575" y="1797050"/>
            <a:ext cx="5521325" cy="41021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xmlns="" id="{8E8B89A8-079B-39BF-E438-3D0B22487785}"/>
              </a:ext>
            </a:extLst>
          </p:cNvPr>
          <p:cNvSpPr/>
          <p:nvPr userDrawn="1"/>
        </p:nvSpPr>
        <p:spPr>
          <a:xfrm>
            <a:off x="7486924" y="1971535"/>
            <a:ext cx="2520000" cy="252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ektangel 2">
            <a:extLst>
              <a:ext uri="{FF2B5EF4-FFF2-40B4-BE49-F238E27FC236}">
                <a16:creationId xmlns:a16="http://schemas.microsoft.com/office/drawing/2014/main" xmlns="" id="{36ABBE3E-D9ED-459C-EE8F-87E3D4104372}"/>
              </a:ext>
            </a:extLst>
          </p:cNvPr>
          <p:cNvSpPr/>
          <p:nvPr userDrawn="1"/>
        </p:nvSpPr>
        <p:spPr>
          <a:xfrm>
            <a:off x="7290354" y="1774965"/>
            <a:ext cx="2520000" cy="25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 name="textruta 1">
            <a:extLst>
              <a:ext uri="{FF2B5EF4-FFF2-40B4-BE49-F238E27FC236}">
                <a16:creationId xmlns:a16="http://schemas.microsoft.com/office/drawing/2014/main" xmlns="" id="{972CF36B-B6DF-735B-50D8-FD329D386A56}"/>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2378432947"/>
      </p:ext>
    </p:extLst>
  </p:cSld>
  <p:clrMapOvr>
    <a:masterClrMapping/>
  </p:clrMapOvr>
  <p:extLst>
    <p:ext uri="{DCECCB84-F9BA-43D5-87BE-67443E8EF086}">
      <p15:sldGuideLst xmlns:p15="http://schemas.microsoft.com/office/powerpoint/2012/main">
        <p15:guide id="1" pos="3943" userDrawn="1">
          <p15:clr>
            <a:srgbClr val="FBAE40"/>
          </p15:clr>
        </p15:guide>
        <p15:guide id="2" pos="3735"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vå spalt ">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xmlns="" id="{3F418712-15B6-408A-983C-B4C725B8DB4D}"/>
              </a:ext>
            </a:extLst>
          </p:cNvPr>
          <p:cNvSpPr>
            <a:spLocks noGrp="1"/>
          </p:cNvSpPr>
          <p:nvPr>
            <p:ph idx="14"/>
          </p:nvPr>
        </p:nvSpPr>
        <p:spPr>
          <a:xfrm>
            <a:off x="6260769" y="1797050"/>
            <a:ext cx="5523244"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xmlns="" id="{142B1F8E-C7F4-4499-A0E7-32E643625858}"/>
              </a:ext>
            </a:extLst>
          </p:cNvPr>
          <p:cNvSpPr>
            <a:spLocks noGrp="1"/>
          </p:cNvSpPr>
          <p:nvPr>
            <p:ph idx="15"/>
          </p:nvPr>
        </p:nvSpPr>
        <p:spPr>
          <a:xfrm>
            <a:off x="406069" y="1797050"/>
            <a:ext cx="5523244"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textruta 1">
            <a:extLst>
              <a:ext uri="{FF2B5EF4-FFF2-40B4-BE49-F238E27FC236}">
                <a16:creationId xmlns:a16="http://schemas.microsoft.com/office/drawing/2014/main" xmlns="" id="{FF49392C-275F-2B92-6888-46F41CF4476F}"/>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1553227758"/>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vå spalter (innehåll +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250E114-6EA8-4092-8462-26A072E8518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xmlns="" id="{A764174E-A79D-4EED-B507-1CA506E9C48B}"/>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xmlns="" id="{BE8A71E0-7511-4F28-A1BA-C2D17AFF6659}"/>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xmlns="" id="{9A344242-462E-4ACF-8D67-6FD024343688}"/>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6" name="Platshållare för innehåll 2">
            <a:extLst>
              <a:ext uri="{FF2B5EF4-FFF2-40B4-BE49-F238E27FC236}">
                <a16:creationId xmlns:a16="http://schemas.microsoft.com/office/drawing/2014/main" xmlns="" id="{BC36F60B-177F-4125-AC4F-4D71B6E2B80A}"/>
              </a:ext>
            </a:extLst>
          </p:cNvPr>
          <p:cNvSpPr>
            <a:spLocks noGrp="1"/>
          </p:cNvSpPr>
          <p:nvPr>
            <p:ph idx="14"/>
          </p:nvPr>
        </p:nvSpPr>
        <p:spPr>
          <a:xfrm>
            <a:off x="6260769" y="1797050"/>
            <a:ext cx="5523244" cy="2340000"/>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innehåll 2">
            <a:extLst>
              <a:ext uri="{FF2B5EF4-FFF2-40B4-BE49-F238E27FC236}">
                <a16:creationId xmlns:a16="http://schemas.microsoft.com/office/drawing/2014/main" xmlns="" id="{780CBE61-F837-4E09-91F6-FA41A27C789A}"/>
              </a:ext>
            </a:extLst>
          </p:cNvPr>
          <p:cNvSpPr>
            <a:spLocks noGrp="1"/>
          </p:cNvSpPr>
          <p:nvPr>
            <p:ph idx="15"/>
          </p:nvPr>
        </p:nvSpPr>
        <p:spPr>
          <a:xfrm>
            <a:off x="406069" y="1797050"/>
            <a:ext cx="5523244" cy="2340000"/>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3">
            <a:extLst>
              <a:ext uri="{FF2B5EF4-FFF2-40B4-BE49-F238E27FC236}">
                <a16:creationId xmlns:a16="http://schemas.microsoft.com/office/drawing/2014/main" xmlns="" id="{A1604079-B0E4-43BA-A37E-31B7ADF58AF6}"/>
              </a:ext>
            </a:extLst>
          </p:cNvPr>
          <p:cNvSpPr>
            <a:spLocks noGrp="1"/>
          </p:cNvSpPr>
          <p:nvPr>
            <p:ph type="body" sz="quarter" idx="16"/>
          </p:nvPr>
        </p:nvSpPr>
        <p:spPr>
          <a:xfrm>
            <a:off x="409575" y="4313583"/>
            <a:ext cx="5521325" cy="1585567"/>
          </a:xfrm>
        </p:spPr>
        <p:txBody>
          <a:bodyPr vert="horz" lIns="0" tIns="0" rIns="0" bIns="0" rtlCol="0">
            <a:noAutofit/>
          </a:bodyPr>
          <a:lstStyle>
            <a:lvl1pPr>
              <a:lnSpc>
                <a:spcPts val="1600"/>
              </a:lnSpc>
              <a:defRPr lang="sv-SE" sz="1300" dirty="0" smtClean="0"/>
            </a:lvl1pPr>
            <a:lvl2pPr>
              <a:lnSpc>
                <a:spcPts val="1600"/>
              </a:lnSpc>
              <a:defRPr lang="sv-SE" sz="1300" dirty="0" smtClean="0"/>
            </a:lvl2pPr>
            <a:lvl3pPr>
              <a:lnSpc>
                <a:spcPts val="1600"/>
              </a:lnSpc>
              <a:defRPr lang="sv-SE" sz="1300" dirty="0" smtClean="0"/>
            </a:lvl3pPr>
            <a:lvl4pPr>
              <a:lnSpc>
                <a:spcPts val="1600"/>
              </a:lnSpc>
              <a:defRPr lang="sv-SE" sz="1300" dirty="0" smtClean="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text 3">
            <a:extLst>
              <a:ext uri="{FF2B5EF4-FFF2-40B4-BE49-F238E27FC236}">
                <a16:creationId xmlns:a16="http://schemas.microsoft.com/office/drawing/2014/main" xmlns="" id="{3FF4A555-833B-42B1-86A9-59008DFA74E4}"/>
              </a:ext>
            </a:extLst>
          </p:cNvPr>
          <p:cNvSpPr>
            <a:spLocks noGrp="1"/>
          </p:cNvSpPr>
          <p:nvPr>
            <p:ph type="body" sz="quarter" idx="17"/>
          </p:nvPr>
        </p:nvSpPr>
        <p:spPr>
          <a:xfrm>
            <a:off x="6262688" y="4313583"/>
            <a:ext cx="5521325" cy="1585567"/>
          </a:xfrm>
        </p:spPr>
        <p:txBody>
          <a:bodyPr vert="horz" lIns="0" tIns="0" rIns="0" bIns="0" rtlCol="0">
            <a:noAutofit/>
          </a:bodyPr>
          <a:lstStyle>
            <a:lvl1pPr>
              <a:lnSpc>
                <a:spcPts val="1600"/>
              </a:lnSpc>
              <a:defRPr lang="sv-SE" sz="1300" dirty="0" smtClean="0"/>
            </a:lvl1pPr>
            <a:lvl2pPr>
              <a:lnSpc>
                <a:spcPts val="1600"/>
              </a:lnSpc>
              <a:defRPr lang="sv-SE" sz="1300" dirty="0" smtClean="0"/>
            </a:lvl2pPr>
            <a:lvl3pPr>
              <a:lnSpc>
                <a:spcPts val="1600"/>
              </a:lnSpc>
              <a:defRPr lang="sv-SE" sz="1300" dirty="0" smtClean="0"/>
            </a:lvl3pPr>
            <a:lvl4pPr>
              <a:lnSpc>
                <a:spcPts val="1600"/>
              </a:lnSpc>
              <a:defRPr lang="sv-SE" sz="1300" dirty="0" smtClean="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1" name="textruta 1">
            <a:extLst>
              <a:ext uri="{FF2B5EF4-FFF2-40B4-BE49-F238E27FC236}">
                <a16:creationId xmlns:a16="http://schemas.microsoft.com/office/drawing/2014/main" xmlns="" id="{CDBBDD14-2558-AD11-B374-CE0833471534}"/>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909743007"/>
      </p:ext>
    </p:extLst>
  </p:cSld>
  <p:clrMapOvr>
    <a:masterClrMapping/>
  </p:clrMapOvr>
  <p:extLst>
    <p:ext uri="{DCECCB84-F9BA-43D5-87BE-67443E8EF086}">
      <p15:sldGuideLst xmlns:p15="http://schemas.microsoft.com/office/powerpoint/2012/main">
        <p15:guide id="1" pos="3736" userDrawn="1">
          <p15:clr>
            <a:srgbClr val="FBAE40"/>
          </p15:clr>
        </p15:guide>
        <p15:guide id="2" pos="3941" userDrawn="1">
          <p15:clr>
            <a:srgbClr val="FBAE40"/>
          </p15:clr>
        </p15:guide>
        <p15:guide id="3" orient="horz" pos="2608" userDrawn="1">
          <p15:clr>
            <a:srgbClr val="FBAE40"/>
          </p15:clr>
        </p15:guide>
        <p15:guide id="4" orient="horz" pos="271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e spal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A0E5E6E1-4D4B-47EF-849B-2D5DC9A4C79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xmlns="" id="{50D72B16-53F7-4C21-813F-1E31D45422DB}"/>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xmlns="" id="{561EEA0C-CEF7-4468-8076-6A19A264C4FF}"/>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xmlns="" id="{4FF36D19-B21A-4809-9BB6-C1ED04D16AD2}"/>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8" name="Platshållare för innehåll 2">
            <a:extLst>
              <a:ext uri="{FF2B5EF4-FFF2-40B4-BE49-F238E27FC236}">
                <a16:creationId xmlns:a16="http://schemas.microsoft.com/office/drawing/2014/main" xmlns="" id="{DEAC7DBE-ACEC-493E-BB05-00858318A184}"/>
              </a:ext>
            </a:extLst>
          </p:cNvPr>
          <p:cNvSpPr>
            <a:spLocks noGrp="1"/>
          </p:cNvSpPr>
          <p:nvPr>
            <p:ph idx="15"/>
          </p:nvPr>
        </p:nvSpPr>
        <p:spPr>
          <a:xfrm>
            <a:off x="406069"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9" name="Platshållare för innehåll 2">
            <a:extLst>
              <a:ext uri="{FF2B5EF4-FFF2-40B4-BE49-F238E27FC236}">
                <a16:creationId xmlns:a16="http://schemas.microsoft.com/office/drawing/2014/main" xmlns="" id="{8D28829F-BC53-4628-AEAA-8ACD973AB30E}"/>
              </a:ext>
            </a:extLst>
          </p:cNvPr>
          <p:cNvSpPr>
            <a:spLocks noGrp="1"/>
          </p:cNvSpPr>
          <p:nvPr>
            <p:ph idx="16"/>
          </p:nvPr>
        </p:nvSpPr>
        <p:spPr>
          <a:xfrm>
            <a:off x="4301003"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0" name="Platshållare för innehåll 2">
            <a:extLst>
              <a:ext uri="{FF2B5EF4-FFF2-40B4-BE49-F238E27FC236}">
                <a16:creationId xmlns:a16="http://schemas.microsoft.com/office/drawing/2014/main" xmlns="" id="{A7E5C519-F635-4AA0-A8AF-CE1F24C1F209}"/>
              </a:ext>
            </a:extLst>
          </p:cNvPr>
          <p:cNvSpPr>
            <a:spLocks noGrp="1"/>
          </p:cNvSpPr>
          <p:nvPr>
            <p:ph idx="17"/>
          </p:nvPr>
        </p:nvSpPr>
        <p:spPr>
          <a:xfrm>
            <a:off x="8205788" y="1797050"/>
            <a:ext cx="3570619" cy="4098925"/>
          </a:xfrm>
        </p:spPr>
        <p:txBody>
          <a:bodyPr vert="horz" lIns="0" tIns="0" rIns="0" bIns="0" rtlCol="0">
            <a:noAutofit/>
          </a:bodyPr>
          <a:lstStyle>
            <a:lvl1pPr>
              <a:defRPr lang="sv-SE" dirty="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textruta 1">
            <a:extLst>
              <a:ext uri="{FF2B5EF4-FFF2-40B4-BE49-F238E27FC236}">
                <a16:creationId xmlns:a16="http://schemas.microsoft.com/office/drawing/2014/main" xmlns="" id="{5464A5EA-68F3-EB84-F042-62BB63BC1D34}"/>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249985868"/>
      </p:ext>
    </p:extLst>
  </p:cSld>
  <p:clrMapOvr>
    <a:masterClrMapping/>
  </p:clrMapOvr>
  <p:extLst>
    <p:ext uri="{DCECCB84-F9BA-43D5-87BE-67443E8EF086}">
      <p15:sldGuideLst xmlns:p15="http://schemas.microsoft.com/office/powerpoint/2012/main">
        <p15:guide id="1" pos="2505" userDrawn="1">
          <p15:clr>
            <a:srgbClr val="FBAE40"/>
          </p15:clr>
        </p15:guide>
        <p15:guide id="2" pos="2712" userDrawn="1">
          <p15:clr>
            <a:srgbClr val="FBAE40"/>
          </p15:clr>
        </p15:guide>
        <p15:guide id="3" pos="4962" userDrawn="1">
          <p15:clr>
            <a:srgbClr val="FBAE40"/>
          </p15:clr>
        </p15:guide>
        <p15:guide id="5" pos="5169"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spalter (innehåll +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A0E5E6E1-4D4B-47EF-849B-2D5DC9A4C79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xmlns="" id="{50D72B16-53F7-4C21-813F-1E31D45422DB}"/>
              </a:ext>
            </a:extLst>
          </p:cNvPr>
          <p:cNvSpPr>
            <a:spLocks noGrp="1"/>
          </p:cNvSpPr>
          <p:nvPr>
            <p:ph type="dt" sz="half" idx="10"/>
          </p:nvPr>
        </p:nvSpPr>
        <p:spPr/>
        <p:txBody>
          <a:bodyPr/>
          <a:lstStyle/>
          <a:p>
            <a:endParaRPr lang="sv-SE" dirty="0"/>
          </a:p>
        </p:txBody>
      </p:sp>
      <p:sp>
        <p:nvSpPr>
          <p:cNvPr id="4" name="Platshållare för sidfot 3">
            <a:extLst>
              <a:ext uri="{FF2B5EF4-FFF2-40B4-BE49-F238E27FC236}">
                <a16:creationId xmlns:a16="http://schemas.microsoft.com/office/drawing/2014/main" xmlns="" id="{561EEA0C-CEF7-4468-8076-6A19A264C4FF}"/>
              </a:ext>
            </a:extLst>
          </p:cNvPr>
          <p:cNvSpPr>
            <a:spLocks noGrp="1"/>
          </p:cNvSpPr>
          <p:nvPr>
            <p:ph type="ftr" sz="quarter" idx="11"/>
          </p:nvPr>
        </p:nvSpPr>
        <p:spPr/>
        <p:txBody>
          <a:bodyPr/>
          <a:lstStyle/>
          <a:p>
            <a:r>
              <a:rPr lang="sv-SE"/>
              <a:t>Bolag</a:t>
            </a:r>
            <a:endParaRPr lang="sv-SE" dirty="0"/>
          </a:p>
        </p:txBody>
      </p:sp>
      <p:sp>
        <p:nvSpPr>
          <p:cNvPr id="5" name="Platshållare för bildnummer 4">
            <a:extLst>
              <a:ext uri="{FF2B5EF4-FFF2-40B4-BE49-F238E27FC236}">
                <a16:creationId xmlns:a16="http://schemas.microsoft.com/office/drawing/2014/main" xmlns="" id="{4FF36D19-B21A-4809-9BB6-C1ED04D16AD2}"/>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6" name="Platshållare för text 3">
            <a:extLst>
              <a:ext uri="{FF2B5EF4-FFF2-40B4-BE49-F238E27FC236}">
                <a16:creationId xmlns:a16="http://schemas.microsoft.com/office/drawing/2014/main" xmlns="" id="{2378B46B-E656-478F-B6A9-7051C075FF95}"/>
              </a:ext>
            </a:extLst>
          </p:cNvPr>
          <p:cNvSpPr>
            <a:spLocks noGrp="1"/>
          </p:cNvSpPr>
          <p:nvPr>
            <p:ph type="body" sz="quarter" idx="16"/>
          </p:nvPr>
        </p:nvSpPr>
        <p:spPr>
          <a:xfrm>
            <a:off x="409575" y="4313581"/>
            <a:ext cx="3568171"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text 3">
            <a:extLst>
              <a:ext uri="{FF2B5EF4-FFF2-40B4-BE49-F238E27FC236}">
                <a16:creationId xmlns:a16="http://schemas.microsoft.com/office/drawing/2014/main" xmlns="" id="{034BB49F-630E-4EAA-9DCB-530516AB43C2}"/>
              </a:ext>
            </a:extLst>
          </p:cNvPr>
          <p:cNvSpPr>
            <a:spLocks noGrp="1"/>
          </p:cNvSpPr>
          <p:nvPr>
            <p:ph type="body" sz="quarter" idx="17"/>
          </p:nvPr>
        </p:nvSpPr>
        <p:spPr>
          <a:xfrm>
            <a:off x="4309536" y="4313582"/>
            <a:ext cx="3568170"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text 3">
            <a:extLst>
              <a:ext uri="{FF2B5EF4-FFF2-40B4-BE49-F238E27FC236}">
                <a16:creationId xmlns:a16="http://schemas.microsoft.com/office/drawing/2014/main" xmlns="" id="{5C7A19A2-CBBB-4370-A750-8A0060438ED7}"/>
              </a:ext>
            </a:extLst>
          </p:cNvPr>
          <p:cNvSpPr>
            <a:spLocks noGrp="1"/>
          </p:cNvSpPr>
          <p:nvPr>
            <p:ph type="body" sz="quarter" idx="18"/>
          </p:nvPr>
        </p:nvSpPr>
        <p:spPr>
          <a:xfrm>
            <a:off x="8209495" y="4313582"/>
            <a:ext cx="3571341" cy="1585568"/>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innehåll 13">
            <a:extLst>
              <a:ext uri="{FF2B5EF4-FFF2-40B4-BE49-F238E27FC236}">
                <a16:creationId xmlns:a16="http://schemas.microsoft.com/office/drawing/2014/main" xmlns="" id="{52AAC0EB-0C89-45C5-8EBC-50C7F147D026}"/>
              </a:ext>
            </a:extLst>
          </p:cNvPr>
          <p:cNvSpPr>
            <a:spLocks noGrp="1"/>
          </p:cNvSpPr>
          <p:nvPr>
            <p:ph sz="quarter" idx="19"/>
          </p:nvPr>
        </p:nvSpPr>
        <p:spPr>
          <a:xfrm>
            <a:off x="409575"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innehåll 13">
            <a:extLst>
              <a:ext uri="{FF2B5EF4-FFF2-40B4-BE49-F238E27FC236}">
                <a16:creationId xmlns:a16="http://schemas.microsoft.com/office/drawing/2014/main" xmlns="" id="{E3706DC5-1E2B-44EB-A86A-58C16E700FBE}"/>
              </a:ext>
            </a:extLst>
          </p:cNvPr>
          <p:cNvSpPr>
            <a:spLocks noGrp="1"/>
          </p:cNvSpPr>
          <p:nvPr>
            <p:ph sz="quarter" idx="20"/>
          </p:nvPr>
        </p:nvSpPr>
        <p:spPr>
          <a:xfrm>
            <a:off x="4310593"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8" name="Platshållare för innehåll 13">
            <a:extLst>
              <a:ext uri="{FF2B5EF4-FFF2-40B4-BE49-F238E27FC236}">
                <a16:creationId xmlns:a16="http://schemas.microsoft.com/office/drawing/2014/main" xmlns="" id="{601B0C05-31DA-45F7-8140-314280DF893A}"/>
              </a:ext>
            </a:extLst>
          </p:cNvPr>
          <p:cNvSpPr>
            <a:spLocks noGrp="1"/>
          </p:cNvSpPr>
          <p:nvPr>
            <p:ph sz="quarter" idx="21"/>
          </p:nvPr>
        </p:nvSpPr>
        <p:spPr>
          <a:xfrm>
            <a:off x="8216900" y="1797050"/>
            <a:ext cx="3567113" cy="2339975"/>
          </a:xfrm>
        </p:spPr>
        <p:txBody>
          <a:bodyPr/>
          <a:lstStyle>
            <a:lvl1pPr>
              <a:lnSpc>
                <a:spcPts val="1600"/>
              </a:lnSpc>
              <a:defRPr sz="1300"/>
            </a:lvl1pPr>
            <a:lvl2pPr>
              <a:lnSpc>
                <a:spcPts val="1600"/>
              </a:lnSpc>
              <a:defRPr sz="1300"/>
            </a:lvl2pPr>
            <a:lvl3pPr>
              <a:lnSpc>
                <a:spcPts val="1600"/>
              </a:lnSpc>
              <a:defRPr sz="1300"/>
            </a:lvl3pPr>
            <a:lvl4pPr>
              <a:lnSpc>
                <a:spcPts val="1600"/>
              </a:lnSpc>
              <a:defRPr sz="1300"/>
            </a:lvl4pPr>
            <a:lvl5pPr>
              <a:lnSpc>
                <a:spcPts val="1600"/>
              </a:lnSpc>
              <a:defRPr sz="13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textruta 1">
            <a:extLst>
              <a:ext uri="{FF2B5EF4-FFF2-40B4-BE49-F238E27FC236}">
                <a16:creationId xmlns:a16="http://schemas.microsoft.com/office/drawing/2014/main" xmlns="" id="{BC14B754-1602-CD65-8EC9-476EB8D0B06A}"/>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3752289586"/>
      </p:ext>
    </p:extLst>
  </p:cSld>
  <p:clrMapOvr>
    <a:masterClrMapping/>
  </p:clrMapOvr>
  <p:extLst>
    <p:ext uri="{DCECCB84-F9BA-43D5-87BE-67443E8EF086}">
      <p15:sldGuideLst xmlns:p15="http://schemas.microsoft.com/office/powerpoint/2012/main">
        <p15:guide id="1" pos="2505" userDrawn="1">
          <p15:clr>
            <a:srgbClr val="FBAE40"/>
          </p15:clr>
        </p15:guide>
        <p15:guide id="2" pos="2712" userDrawn="1">
          <p15:clr>
            <a:srgbClr val="FBAE40"/>
          </p15:clr>
        </p15:guide>
        <p15:guide id="3" pos="4962" userDrawn="1">
          <p15:clr>
            <a:srgbClr val="FBAE40"/>
          </p15:clr>
        </p15:guide>
        <p15:guide id="5" pos="5169" userDrawn="1">
          <p15:clr>
            <a:srgbClr val="FBAE40"/>
          </p15:clr>
        </p15:guide>
        <p15:guide id="6" orient="horz" pos="2716" userDrawn="1">
          <p15:clr>
            <a:srgbClr val="FBAE40"/>
          </p15:clr>
        </p15:guide>
        <p15:guide id="7" orient="horz" pos="260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yra spalter">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xmlns="" id="{3F418712-15B6-408A-983C-B4C725B8DB4D}"/>
              </a:ext>
            </a:extLst>
          </p:cNvPr>
          <p:cNvSpPr>
            <a:spLocks noGrp="1"/>
          </p:cNvSpPr>
          <p:nvPr>
            <p:ph idx="14"/>
          </p:nvPr>
        </p:nvSpPr>
        <p:spPr>
          <a:xfrm>
            <a:off x="3332791"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xmlns="" id="{142B1F8E-C7F4-4499-A0E7-32E643625858}"/>
              </a:ext>
            </a:extLst>
          </p:cNvPr>
          <p:cNvSpPr>
            <a:spLocks noGrp="1"/>
          </p:cNvSpPr>
          <p:nvPr>
            <p:ph idx="15"/>
          </p:nvPr>
        </p:nvSpPr>
        <p:spPr>
          <a:xfrm>
            <a:off x="406069" y="1797050"/>
            <a:ext cx="2595266"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innehåll 2">
            <a:extLst>
              <a:ext uri="{FF2B5EF4-FFF2-40B4-BE49-F238E27FC236}">
                <a16:creationId xmlns:a16="http://schemas.microsoft.com/office/drawing/2014/main" xmlns="" id="{6C12E4E3-B4F3-4CF5-B3D4-B5494A302E15}"/>
              </a:ext>
            </a:extLst>
          </p:cNvPr>
          <p:cNvSpPr>
            <a:spLocks noGrp="1"/>
          </p:cNvSpPr>
          <p:nvPr>
            <p:ph idx="16"/>
          </p:nvPr>
        </p:nvSpPr>
        <p:spPr>
          <a:xfrm>
            <a:off x="6259513"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innehåll 2">
            <a:extLst>
              <a:ext uri="{FF2B5EF4-FFF2-40B4-BE49-F238E27FC236}">
                <a16:creationId xmlns:a16="http://schemas.microsoft.com/office/drawing/2014/main" xmlns="" id="{B81B4BF2-4FC0-4092-804D-EC7CE4A7DA2C}"/>
              </a:ext>
            </a:extLst>
          </p:cNvPr>
          <p:cNvSpPr>
            <a:spLocks noGrp="1"/>
          </p:cNvSpPr>
          <p:nvPr>
            <p:ph idx="17"/>
          </p:nvPr>
        </p:nvSpPr>
        <p:spPr>
          <a:xfrm>
            <a:off x="9185903" y="1797050"/>
            <a:ext cx="2596522" cy="409892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textruta 1">
            <a:extLst>
              <a:ext uri="{FF2B5EF4-FFF2-40B4-BE49-F238E27FC236}">
                <a16:creationId xmlns:a16="http://schemas.microsoft.com/office/drawing/2014/main" xmlns="" id="{25B306DC-72B3-3210-E221-94321ABD3C16}"/>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1026436285"/>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guide id="3" pos="2094" userDrawn="1">
          <p15:clr>
            <a:srgbClr val="FBAE40"/>
          </p15:clr>
        </p15:guide>
        <p15:guide id="4" pos="1892" userDrawn="1">
          <p15:clr>
            <a:srgbClr val="FBAE40"/>
          </p15:clr>
        </p15:guide>
        <p15:guide id="5" pos="5584" userDrawn="1">
          <p15:clr>
            <a:srgbClr val="FBAE40"/>
          </p15:clr>
        </p15:guide>
        <p15:guide id="6" pos="5784"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yra spalter (innehåll + text)">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E7571D5A-621D-415C-B804-40F7BE36ED86}"/>
              </a:ext>
            </a:extLst>
          </p:cNvPr>
          <p:cNvSpPr>
            <a:spLocks noGrp="1"/>
          </p:cNvSpPr>
          <p:nvPr>
            <p:ph type="title"/>
          </p:nvPr>
        </p:nvSpPr>
        <p:spPr/>
        <p:txBody>
          <a:bodyPr/>
          <a:lstStyle/>
          <a:p>
            <a:r>
              <a:rPr lang="sv-SE"/>
              <a:t>Klicka här för att ändra mall för rubrikformat</a:t>
            </a:r>
          </a:p>
        </p:txBody>
      </p:sp>
      <p:sp>
        <p:nvSpPr>
          <p:cNvPr id="8" name="Platshållare för datum 7">
            <a:extLst>
              <a:ext uri="{FF2B5EF4-FFF2-40B4-BE49-F238E27FC236}">
                <a16:creationId xmlns:a16="http://schemas.microsoft.com/office/drawing/2014/main" xmlns="" id="{7F2F1E82-669E-4312-A973-B4793E452008}"/>
              </a:ext>
            </a:extLst>
          </p:cNvPr>
          <p:cNvSpPr>
            <a:spLocks noGrp="1"/>
          </p:cNvSpPr>
          <p:nvPr>
            <p:ph type="dt" sz="half" idx="10"/>
          </p:nvPr>
        </p:nvSpPr>
        <p:spPr/>
        <p:txBody>
          <a:bodyPr/>
          <a:lstStyle/>
          <a:p>
            <a:endParaRPr lang="sv-SE" dirty="0"/>
          </a:p>
        </p:txBody>
      </p:sp>
      <p:sp>
        <p:nvSpPr>
          <p:cNvPr id="9" name="Platshållare för sidfot 8">
            <a:extLst>
              <a:ext uri="{FF2B5EF4-FFF2-40B4-BE49-F238E27FC236}">
                <a16:creationId xmlns:a16="http://schemas.microsoft.com/office/drawing/2014/main" xmlns="" id="{B41652E9-01D9-4C00-A8B4-C860E6A437E5}"/>
              </a:ext>
            </a:extLst>
          </p:cNvPr>
          <p:cNvSpPr>
            <a:spLocks noGrp="1"/>
          </p:cNvSpPr>
          <p:nvPr>
            <p:ph type="ftr" sz="quarter" idx="11"/>
          </p:nvPr>
        </p:nvSpPr>
        <p:spPr/>
        <p:txBody>
          <a:bodyPr/>
          <a:lstStyle/>
          <a:p>
            <a:r>
              <a:rPr lang="sv-SE"/>
              <a:t>Bolag</a:t>
            </a:r>
            <a:endParaRPr lang="sv-SE" dirty="0"/>
          </a:p>
        </p:txBody>
      </p:sp>
      <p:sp>
        <p:nvSpPr>
          <p:cNvPr id="10" name="Platshållare för bildnummer 9">
            <a:extLst>
              <a:ext uri="{FF2B5EF4-FFF2-40B4-BE49-F238E27FC236}">
                <a16:creationId xmlns:a16="http://schemas.microsoft.com/office/drawing/2014/main" xmlns="" id="{A909A166-3EA1-4ED7-8803-691E077F988E}"/>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12" name="Platshållare för innehåll 2">
            <a:extLst>
              <a:ext uri="{FF2B5EF4-FFF2-40B4-BE49-F238E27FC236}">
                <a16:creationId xmlns:a16="http://schemas.microsoft.com/office/drawing/2014/main" xmlns="" id="{3F418712-15B6-408A-983C-B4C725B8DB4D}"/>
              </a:ext>
            </a:extLst>
          </p:cNvPr>
          <p:cNvSpPr>
            <a:spLocks noGrp="1"/>
          </p:cNvSpPr>
          <p:nvPr>
            <p:ph idx="14"/>
          </p:nvPr>
        </p:nvSpPr>
        <p:spPr>
          <a:xfrm>
            <a:off x="3331203" y="1797050"/>
            <a:ext cx="2598110"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2">
            <a:extLst>
              <a:ext uri="{FF2B5EF4-FFF2-40B4-BE49-F238E27FC236}">
                <a16:creationId xmlns:a16="http://schemas.microsoft.com/office/drawing/2014/main" xmlns="" id="{142B1F8E-C7F4-4499-A0E7-32E643625858}"/>
              </a:ext>
            </a:extLst>
          </p:cNvPr>
          <p:cNvSpPr>
            <a:spLocks noGrp="1"/>
          </p:cNvSpPr>
          <p:nvPr>
            <p:ph idx="15"/>
          </p:nvPr>
        </p:nvSpPr>
        <p:spPr>
          <a:xfrm>
            <a:off x="406069" y="1797050"/>
            <a:ext cx="2595266"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innehåll 2">
            <a:extLst>
              <a:ext uri="{FF2B5EF4-FFF2-40B4-BE49-F238E27FC236}">
                <a16:creationId xmlns:a16="http://schemas.microsoft.com/office/drawing/2014/main" xmlns="" id="{6C12E4E3-B4F3-4CF5-B3D4-B5494A302E15}"/>
              </a:ext>
            </a:extLst>
          </p:cNvPr>
          <p:cNvSpPr>
            <a:spLocks noGrp="1"/>
          </p:cNvSpPr>
          <p:nvPr>
            <p:ph idx="16"/>
          </p:nvPr>
        </p:nvSpPr>
        <p:spPr>
          <a:xfrm>
            <a:off x="6259513" y="1797050"/>
            <a:ext cx="2596522"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Platshållare för innehåll 2">
            <a:extLst>
              <a:ext uri="{FF2B5EF4-FFF2-40B4-BE49-F238E27FC236}">
                <a16:creationId xmlns:a16="http://schemas.microsoft.com/office/drawing/2014/main" xmlns="" id="{B81B4BF2-4FC0-4092-804D-EC7CE4A7DA2C}"/>
              </a:ext>
            </a:extLst>
          </p:cNvPr>
          <p:cNvSpPr>
            <a:spLocks noGrp="1"/>
          </p:cNvSpPr>
          <p:nvPr>
            <p:ph idx="17"/>
          </p:nvPr>
        </p:nvSpPr>
        <p:spPr>
          <a:xfrm>
            <a:off x="9185903" y="1797050"/>
            <a:ext cx="2596522" cy="2339975"/>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text 3">
            <a:extLst>
              <a:ext uri="{FF2B5EF4-FFF2-40B4-BE49-F238E27FC236}">
                <a16:creationId xmlns:a16="http://schemas.microsoft.com/office/drawing/2014/main" xmlns="" id="{CEBAA7B8-9F58-43D9-B07D-50122D7E44FB}"/>
              </a:ext>
            </a:extLst>
          </p:cNvPr>
          <p:cNvSpPr>
            <a:spLocks noGrp="1"/>
          </p:cNvSpPr>
          <p:nvPr>
            <p:ph type="body" sz="quarter" idx="18"/>
          </p:nvPr>
        </p:nvSpPr>
        <p:spPr>
          <a:xfrm>
            <a:off x="409576"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text 3">
            <a:extLst>
              <a:ext uri="{FF2B5EF4-FFF2-40B4-BE49-F238E27FC236}">
                <a16:creationId xmlns:a16="http://schemas.microsoft.com/office/drawing/2014/main" xmlns="" id="{BDB924F6-DEFD-4884-A2B1-388F58DDB588}"/>
              </a:ext>
            </a:extLst>
          </p:cNvPr>
          <p:cNvSpPr>
            <a:spLocks noGrp="1"/>
          </p:cNvSpPr>
          <p:nvPr>
            <p:ph type="body" sz="quarter" idx="19"/>
          </p:nvPr>
        </p:nvSpPr>
        <p:spPr>
          <a:xfrm>
            <a:off x="3324225" y="4313581"/>
            <a:ext cx="2605088"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8" name="Platshållare för text 3">
            <a:extLst>
              <a:ext uri="{FF2B5EF4-FFF2-40B4-BE49-F238E27FC236}">
                <a16:creationId xmlns:a16="http://schemas.microsoft.com/office/drawing/2014/main" xmlns="" id="{82E74DBD-33C1-48D6-9D6F-023A4726F1A7}"/>
              </a:ext>
            </a:extLst>
          </p:cNvPr>
          <p:cNvSpPr>
            <a:spLocks noGrp="1"/>
          </p:cNvSpPr>
          <p:nvPr>
            <p:ph type="body" sz="quarter" idx="20"/>
          </p:nvPr>
        </p:nvSpPr>
        <p:spPr>
          <a:xfrm>
            <a:off x="6259513"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9" name="Platshållare för text 3">
            <a:extLst>
              <a:ext uri="{FF2B5EF4-FFF2-40B4-BE49-F238E27FC236}">
                <a16:creationId xmlns:a16="http://schemas.microsoft.com/office/drawing/2014/main" xmlns="" id="{0071D250-305D-4820-83AE-298B70F4753C}"/>
              </a:ext>
            </a:extLst>
          </p:cNvPr>
          <p:cNvSpPr>
            <a:spLocks noGrp="1"/>
          </p:cNvSpPr>
          <p:nvPr>
            <p:ph type="body" sz="quarter" idx="21"/>
          </p:nvPr>
        </p:nvSpPr>
        <p:spPr>
          <a:xfrm>
            <a:off x="9192253" y="4313581"/>
            <a:ext cx="2591760" cy="1585568"/>
          </a:xfrm>
        </p:spPr>
        <p:txBody>
          <a:bodyPr vert="horz" lIns="0" tIns="0" rIns="0" bIns="0" rtlCol="0">
            <a:noAutofit/>
          </a:bodyPr>
          <a:lstStyle>
            <a:lvl1pPr>
              <a:lnSpc>
                <a:spcPts val="1600"/>
              </a:lnSpc>
              <a:defRPr lang="sv-SE" sz="1300" dirty="0"/>
            </a:lvl1pPr>
            <a:lvl2pPr>
              <a:lnSpc>
                <a:spcPts val="1600"/>
              </a:lnSpc>
              <a:defRPr lang="sv-SE" sz="1300" dirty="0"/>
            </a:lvl2pPr>
            <a:lvl3pPr>
              <a:lnSpc>
                <a:spcPts val="1600"/>
              </a:lnSpc>
              <a:defRPr lang="sv-SE" sz="1300" dirty="0"/>
            </a:lvl3pPr>
            <a:lvl4pPr>
              <a:lnSpc>
                <a:spcPts val="1600"/>
              </a:lnSpc>
              <a:defRPr lang="sv-SE" sz="1300" dirty="0"/>
            </a:lvl4pPr>
            <a:lvl5pPr>
              <a:lnSpc>
                <a:spcPts val="1600"/>
              </a:lnSpc>
              <a:defRPr lang="sv-SE" sz="1300"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textruta 1">
            <a:extLst>
              <a:ext uri="{FF2B5EF4-FFF2-40B4-BE49-F238E27FC236}">
                <a16:creationId xmlns:a16="http://schemas.microsoft.com/office/drawing/2014/main" xmlns="" id="{790560B0-D241-169E-6DE4-0E8222DEA38B}"/>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3960538764"/>
      </p:ext>
    </p:extLst>
  </p:cSld>
  <p:clrMapOvr>
    <a:masterClrMapping/>
  </p:clrMapOvr>
  <p:extLst>
    <p:ext uri="{DCECCB84-F9BA-43D5-87BE-67443E8EF086}">
      <p15:sldGuideLst xmlns:p15="http://schemas.microsoft.com/office/powerpoint/2012/main">
        <p15:guide id="1" pos="3943">
          <p15:clr>
            <a:srgbClr val="FBAE40"/>
          </p15:clr>
        </p15:guide>
        <p15:guide id="2" pos="3735">
          <p15:clr>
            <a:srgbClr val="FBAE40"/>
          </p15:clr>
        </p15:guide>
        <p15:guide id="3" pos="2094" userDrawn="1">
          <p15:clr>
            <a:srgbClr val="FBAE40"/>
          </p15:clr>
        </p15:guide>
        <p15:guide id="4" pos="1892" userDrawn="1">
          <p15:clr>
            <a:srgbClr val="FBAE40"/>
          </p15:clr>
        </p15:guide>
        <p15:guide id="5" pos="5584" userDrawn="1">
          <p15:clr>
            <a:srgbClr val="FBAE40"/>
          </p15:clr>
        </p15:guide>
        <p15:guide id="6" pos="5784" userDrawn="1">
          <p15:clr>
            <a:srgbClr val="FBAE40"/>
          </p15:clr>
        </p15:guide>
        <p15:guide id="7" orient="horz" pos="2606" userDrawn="1">
          <p15:clr>
            <a:srgbClr val="FBAE40"/>
          </p15:clr>
        </p15:guide>
        <p15:guide id="8" orient="horz" pos="2716"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xmlns="" id="{10F61CFE-0059-449A-9B13-B37DD605BA6E}"/>
              </a:ext>
            </a:extLst>
          </p:cNvPr>
          <p:cNvSpPr>
            <a:spLocks noGrp="1"/>
          </p:cNvSpPr>
          <p:nvPr>
            <p:ph type="pic" sz="quarter" idx="10"/>
          </p:nvPr>
        </p:nvSpPr>
        <p:spPr>
          <a:xfrm>
            <a:off x="0" y="0"/>
            <a:ext cx="12192000" cy="6858000"/>
          </a:xfrm>
          <a:pattFill prst="trellis">
            <a:fgClr>
              <a:schemeClr val="bg1">
                <a:lumMod val="95000"/>
              </a:schemeClr>
            </a:fgClr>
            <a:bgClr>
              <a:schemeClr val="bg1"/>
            </a:bgClr>
          </a:pattFill>
        </p:spPr>
        <p:txBody>
          <a:bodyPr bIns="720000" anchor="ctr"/>
          <a:lstStyle>
            <a:lvl1pPr marL="0" indent="0" algn="ctr">
              <a:buNone/>
              <a:defRPr/>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xmlns="" id="{B7D625F1-6F65-048F-511D-FE1110A18809}"/>
              </a:ext>
            </a:extLst>
          </p:cNvPr>
          <p:cNvSpPr>
            <a:spLocks noGrp="1"/>
          </p:cNvSpPr>
          <p:nvPr>
            <p:ph type="dt" sz="half" idx="11"/>
          </p:nvPr>
        </p:nvSpPr>
        <p:spPr>
          <a:xfrm>
            <a:off x="5610000" y="7381602"/>
            <a:ext cx="972000" cy="117475"/>
          </a:xfrm>
        </p:spPr>
        <p:txBody>
          <a:bodyPr/>
          <a:lstStyle>
            <a:lvl1pPr>
              <a:defRPr>
                <a:noFill/>
              </a:defRPr>
            </a:lvl1pPr>
          </a:lstStyle>
          <a:p>
            <a:pPr algn="ctr"/>
            <a:endParaRPr lang="sv-SE" dirty="0"/>
          </a:p>
        </p:txBody>
      </p:sp>
      <p:sp>
        <p:nvSpPr>
          <p:cNvPr id="3" name="Platshållare för sidfot 2">
            <a:extLst>
              <a:ext uri="{FF2B5EF4-FFF2-40B4-BE49-F238E27FC236}">
                <a16:creationId xmlns:a16="http://schemas.microsoft.com/office/drawing/2014/main" xmlns="" id="{5F0B9009-6EF4-32B0-8ECC-1AD8E7CE0C40}"/>
              </a:ext>
            </a:extLst>
          </p:cNvPr>
          <p:cNvSpPr>
            <a:spLocks noGrp="1"/>
          </p:cNvSpPr>
          <p:nvPr>
            <p:ph type="ftr" sz="quarter" idx="12"/>
          </p:nvPr>
        </p:nvSpPr>
        <p:spPr>
          <a:xfrm>
            <a:off x="6748667" y="7381602"/>
            <a:ext cx="4680000" cy="324000"/>
          </a:xfrm>
        </p:spPr>
        <p:txBody>
          <a:bodyPr/>
          <a:lstStyle/>
          <a:p>
            <a:endParaRPr lang="sv-SE" dirty="0"/>
          </a:p>
        </p:txBody>
      </p:sp>
      <p:sp>
        <p:nvSpPr>
          <p:cNvPr id="4" name="Platshållare för bildnummer 3">
            <a:extLst>
              <a:ext uri="{FF2B5EF4-FFF2-40B4-BE49-F238E27FC236}">
                <a16:creationId xmlns:a16="http://schemas.microsoft.com/office/drawing/2014/main" xmlns="" id="{CE7DA59A-3259-DE82-55F7-029BD293536D}"/>
              </a:ext>
            </a:extLst>
          </p:cNvPr>
          <p:cNvSpPr>
            <a:spLocks noGrp="1"/>
          </p:cNvSpPr>
          <p:nvPr>
            <p:ph type="sldNum" sz="quarter" idx="13"/>
          </p:nvPr>
        </p:nvSpPr>
        <p:spPr>
          <a:xfrm>
            <a:off x="11428667" y="7381602"/>
            <a:ext cx="353758" cy="117475"/>
          </a:xfrm>
        </p:spPr>
        <p:txBody>
          <a:bodyPr/>
          <a:lstStyle>
            <a:lvl1pPr>
              <a:defRPr>
                <a:noFill/>
              </a:defRPr>
            </a:lvl1pPr>
          </a:lstStyle>
          <a:p>
            <a:fld id="{AE086683-F536-42AB-ABBC-F4803DFE8DBC}" type="slidenum">
              <a:rPr lang="sv-SE" smtClean="0"/>
              <a:pPr/>
              <a:t>‹#›</a:t>
            </a:fld>
            <a:endParaRPr lang="sv-SE"/>
          </a:p>
        </p:txBody>
      </p:sp>
    </p:spTree>
    <p:extLst>
      <p:ext uri="{BB962C8B-B14F-4D97-AF65-F5344CB8AC3E}">
        <p14:creationId xmlns:p14="http://schemas.microsoft.com/office/powerpoint/2010/main" val="1100069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
    <p:bg>
      <p:bgPr>
        <a:solidFill>
          <a:schemeClr val="accent6"/>
        </a:solidFill>
        <a:effectLst/>
      </p:bgPr>
    </p:bg>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xmlns="" id="{C6A03F66-7A19-48C3-B90E-DE77F9378675}"/>
              </a:ext>
            </a:extLst>
          </p:cNvPr>
          <p:cNvSpPr>
            <a:spLocks noGrp="1"/>
          </p:cNvSpPr>
          <p:nvPr>
            <p:ph type="body" sz="quarter" idx="13" hasCustomPrompt="1"/>
          </p:nvPr>
        </p:nvSpPr>
        <p:spPr>
          <a:xfrm>
            <a:off x="407988" y="5081013"/>
            <a:ext cx="4903314" cy="117475"/>
          </a:xfrm>
        </p:spPr>
        <p:txBody>
          <a:bodyPr/>
          <a:lstStyle>
            <a:lvl1pPr marL="0" indent="0">
              <a:buNone/>
              <a:defRPr sz="1000"/>
            </a:lvl1pPr>
          </a:lstStyle>
          <a:p>
            <a:pPr lvl="0"/>
            <a:r>
              <a:rPr lang="sv-SE" dirty="0"/>
              <a:t>Telge Bolagsnamn</a:t>
            </a:r>
          </a:p>
        </p:txBody>
      </p:sp>
      <p:sp>
        <p:nvSpPr>
          <p:cNvPr id="10" name="Platshållare för text 8">
            <a:extLst>
              <a:ext uri="{FF2B5EF4-FFF2-40B4-BE49-F238E27FC236}">
                <a16:creationId xmlns:a16="http://schemas.microsoft.com/office/drawing/2014/main" xmlns="" id="{D70A6B37-F134-4C7B-889E-C86D9FAC0159}"/>
              </a:ext>
            </a:extLst>
          </p:cNvPr>
          <p:cNvSpPr>
            <a:spLocks noGrp="1"/>
          </p:cNvSpPr>
          <p:nvPr>
            <p:ph type="body" sz="quarter" idx="14" hasCustomPrompt="1"/>
          </p:nvPr>
        </p:nvSpPr>
        <p:spPr>
          <a:xfrm>
            <a:off x="407988" y="5304751"/>
            <a:ext cx="4903314" cy="529752"/>
          </a:xfrm>
        </p:spPr>
        <p:txBody>
          <a:bodyPr/>
          <a:lstStyle>
            <a:lvl1pPr marL="0" indent="0">
              <a:spcBef>
                <a:spcPts val="0"/>
              </a:spcBef>
              <a:buNone/>
              <a:defRPr sz="1000"/>
            </a:lvl1pPr>
          </a:lstStyle>
          <a:p>
            <a:pPr lvl="0"/>
            <a:r>
              <a:rPr lang="sv-SE" dirty="0"/>
              <a:t>Adressrad</a:t>
            </a:r>
          </a:p>
        </p:txBody>
      </p:sp>
      <p:sp>
        <p:nvSpPr>
          <p:cNvPr id="7" name="textruta 6">
            <a:extLst>
              <a:ext uri="{FF2B5EF4-FFF2-40B4-BE49-F238E27FC236}">
                <a16:creationId xmlns:a16="http://schemas.microsoft.com/office/drawing/2014/main" xmlns="" id="{4692F697-822D-4F89-A215-6E8A329AED5C}"/>
              </a:ext>
            </a:extLst>
          </p:cNvPr>
          <p:cNvSpPr txBox="1"/>
          <p:nvPr userDrawn="1"/>
        </p:nvSpPr>
        <p:spPr>
          <a:xfrm>
            <a:off x="10655119" y="6234380"/>
            <a:ext cx="1224642" cy="276999"/>
          </a:xfrm>
          <a:prstGeom prst="rect">
            <a:avLst/>
          </a:prstGeom>
          <a:noFill/>
        </p:spPr>
        <p:txBody>
          <a:bodyPr wrap="square" anchor="b">
            <a:spAutoFit/>
          </a:bodyPr>
          <a:lstStyle/>
          <a:p>
            <a:pPr algn="r"/>
            <a:r>
              <a:rPr lang="sv-SE" sz="1200" b="0" i="0" u="none" strike="noStrike" baseline="0" dirty="0">
                <a:solidFill>
                  <a:srgbClr val="000000"/>
                </a:solidFill>
                <a:latin typeface="+mn-lt"/>
              </a:rPr>
              <a:t>Telge.se</a:t>
            </a:r>
            <a:endParaRPr lang="sv-SE" sz="1200" dirty="0">
              <a:latin typeface="+mn-lt"/>
            </a:endParaRPr>
          </a:p>
        </p:txBody>
      </p:sp>
      <p:sp>
        <p:nvSpPr>
          <p:cNvPr id="2" name="Platshållare för datum 1">
            <a:extLst>
              <a:ext uri="{FF2B5EF4-FFF2-40B4-BE49-F238E27FC236}">
                <a16:creationId xmlns:a16="http://schemas.microsoft.com/office/drawing/2014/main" xmlns="" id="{D1416542-E8C0-A26F-1E1F-D0E7EFD54871}"/>
              </a:ext>
            </a:extLst>
          </p:cNvPr>
          <p:cNvSpPr>
            <a:spLocks noGrp="1"/>
          </p:cNvSpPr>
          <p:nvPr>
            <p:ph type="dt" sz="half" idx="15"/>
          </p:nvPr>
        </p:nvSpPr>
        <p:spPr>
          <a:xfrm>
            <a:off x="5610000" y="7381602"/>
            <a:ext cx="972000" cy="117475"/>
          </a:xfrm>
        </p:spPr>
        <p:txBody>
          <a:bodyPr/>
          <a:lstStyle>
            <a:lvl1pPr>
              <a:defRPr>
                <a:noFill/>
              </a:defRPr>
            </a:lvl1pPr>
          </a:lstStyle>
          <a:p>
            <a:pPr algn="ctr"/>
            <a:endParaRPr lang="sv-SE" dirty="0"/>
          </a:p>
        </p:txBody>
      </p:sp>
      <p:sp>
        <p:nvSpPr>
          <p:cNvPr id="3" name="Platshållare för sidfot 2">
            <a:extLst>
              <a:ext uri="{FF2B5EF4-FFF2-40B4-BE49-F238E27FC236}">
                <a16:creationId xmlns:a16="http://schemas.microsoft.com/office/drawing/2014/main" xmlns="" id="{BDB1C6EC-2D74-4482-2B4D-01390108B4EF}"/>
              </a:ext>
            </a:extLst>
          </p:cNvPr>
          <p:cNvSpPr>
            <a:spLocks noGrp="1"/>
          </p:cNvSpPr>
          <p:nvPr>
            <p:ph type="ftr" sz="quarter" idx="16"/>
          </p:nvPr>
        </p:nvSpPr>
        <p:spPr/>
        <p:txBody>
          <a:bodyPr/>
          <a:lstStyle/>
          <a:p>
            <a:endParaRPr lang="sv-SE" dirty="0"/>
          </a:p>
        </p:txBody>
      </p:sp>
      <p:sp>
        <p:nvSpPr>
          <p:cNvPr id="4" name="Platshållare för bildnummer 3">
            <a:extLst>
              <a:ext uri="{FF2B5EF4-FFF2-40B4-BE49-F238E27FC236}">
                <a16:creationId xmlns:a16="http://schemas.microsoft.com/office/drawing/2014/main" xmlns="" id="{6A4FF4AF-D619-E5C3-44D3-832DAC71F985}"/>
              </a:ext>
            </a:extLst>
          </p:cNvPr>
          <p:cNvSpPr>
            <a:spLocks noGrp="1"/>
          </p:cNvSpPr>
          <p:nvPr>
            <p:ph type="sldNum" sz="quarter" idx="17"/>
          </p:nvPr>
        </p:nvSpPr>
        <p:spPr>
          <a:xfrm>
            <a:off x="11428667" y="7381602"/>
            <a:ext cx="353758" cy="117475"/>
          </a:xfrm>
        </p:spPr>
        <p:txBody>
          <a:bodyPr/>
          <a:lstStyle>
            <a:lvl1pPr>
              <a:defRPr>
                <a:noFill/>
              </a:defRPr>
            </a:lvl1pPr>
          </a:lstStyle>
          <a:p>
            <a:fld id="{AE086683-F536-42AB-ABBC-F4803DFE8DBC}" type="slidenum">
              <a:rPr lang="sv-SE" smtClean="0"/>
              <a:pPr/>
              <a:t>‹#›</a:t>
            </a:fld>
            <a:endParaRPr lang="sv-SE" dirty="0"/>
          </a:p>
        </p:txBody>
      </p:sp>
    </p:spTree>
    <p:extLst>
      <p:ext uri="{BB962C8B-B14F-4D97-AF65-F5344CB8AC3E}">
        <p14:creationId xmlns:p14="http://schemas.microsoft.com/office/powerpoint/2010/main" val="2800211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05571902-9019-4326-9DA4-70B9743B49ED}"/>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datum 5">
            <a:extLst>
              <a:ext uri="{FF2B5EF4-FFF2-40B4-BE49-F238E27FC236}">
                <a16:creationId xmlns:a16="http://schemas.microsoft.com/office/drawing/2014/main" xmlns="" id="{227CA6D1-FF98-4CA7-BE49-E99633FC8944}"/>
              </a:ext>
            </a:extLst>
          </p:cNvPr>
          <p:cNvSpPr>
            <a:spLocks noGrp="1"/>
          </p:cNvSpPr>
          <p:nvPr>
            <p:ph type="dt" sz="half" idx="10"/>
          </p:nvPr>
        </p:nvSpPr>
        <p:spPr/>
        <p:txBody>
          <a:bodyPr/>
          <a:lstStyle/>
          <a:p>
            <a:endParaRPr lang="sv-SE" dirty="0"/>
          </a:p>
        </p:txBody>
      </p:sp>
      <p:sp>
        <p:nvSpPr>
          <p:cNvPr id="7" name="Platshållare för sidfot 6">
            <a:extLst>
              <a:ext uri="{FF2B5EF4-FFF2-40B4-BE49-F238E27FC236}">
                <a16:creationId xmlns:a16="http://schemas.microsoft.com/office/drawing/2014/main" xmlns="" id="{E0734B59-71FD-45D1-AF5D-41BEE019062B}"/>
              </a:ext>
            </a:extLst>
          </p:cNvPr>
          <p:cNvSpPr>
            <a:spLocks noGrp="1"/>
          </p:cNvSpPr>
          <p:nvPr>
            <p:ph type="ftr" sz="quarter" idx="11"/>
          </p:nvPr>
        </p:nvSpPr>
        <p:spPr/>
        <p:txBody>
          <a:bodyPr/>
          <a:lstStyle/>
          <a:p>
            <a:r>
              <a:rPr lang="sv-SE"/>
              <a:t>Bolag</a:t>
            </a:r>
            <a:endParaRPr lang="sv-SE" dirty="0"/>
          </a:p>
        </p:txBody>
      </p:sp>
      <p:sp>
        <p:nvSpPr>
          <p:cNvPr id="8" name="Platshållare för bildnummer 7">
            <a:extLst>
              <a:ext uri="{FF2B5EF4-FFF2-40B4-BE49-F238E27FC236}">
                <a16:creationId xmlns:a16="http://schemas.microsoft.com/office/drawing/2014/main" xmlns="" id="{2CA0A62E-6644-47D8-8D3B-4128006CF434}"/>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4" name="textruta 1">
            <a:extLst>
              <a:ext uri="{FF2B5EF4-FFF2-40B4-BE49-F238E27FC236}">
                <a16:creationId xmlns:a16="http://schemas.microsoft.com/office/drawing/2014/main" xmlns="" id="{E8D3E5CA-9FEE-D64F-D27D-8DC1630926B6}"/>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2193212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xmlns="" id="{097B7F85-B3F3-4336-A52C-54954EB9FD30}"/>
              </a:ext>
            </a:extLst>
          </p:cNvPr>
          <p:cNvSpPr>
            <a:spLocks noGrp="1"/>
          </p:cNvSpPr>
          <p:nvPr>
            <p:ph type="dt" sz="half" idx="10"/>
          </p:nvPr>
        </p:nvSpPr>
        <p:spPr/>
        <p:txBody>
          <a:bodyPr/>
          <a:lstStyle/>
          <a:p>
            <a:endParaRPr lang="sv-SE" dirty="0"/>
          </a:p>
        </p:txBody>
      </p:sp>
      <p:sp>
        <p:nvSpPr>
          <p:cNvPr id="6" name="Platshållare för sidfot 5">
            <a:extLst>
              <a:ext uri="{FF2B5EF4-FFF2-40B4-BE49-F238E27FC236}">
                <a16:creationId xmlns:a16="http://schemas.microsoft.com/office/drawing/2014/main" xmlns="" id="{29B91504-5055-48BD-B854-4EC3C7C1804A}"/>
              </a:ext>
            </a:extLst>
          </p:cNvPr>
          <p:cNvSpPr>
            <a:spLocks noGrp="1"/>
          </p:cNvSpPr>
          <p:nvPr>
            <p:ph type="ftr" sz="quarter" idx="11"/>
          </p:nvPr>
        </p:nvSpPr>
        <p:spPr/>
        <p:txBody>
          <a:bodyPr/>
          <a:lstStyle/>
          <a:p>
            <a:r>
              <a:rPr lang="sv-SE"/>
              <a:t>Bolag</a:t>
            </a:r>
            <a:endParaRPr lang="sv-SE" dirty="0"/>
          </a:p>
        </p:txBody>
      </p:sp>
      <p:sp>
        <p:nvSpPr>
          <p:cNvPr id="7" name="Platshållare för bildnummer 6">
            <a:extLst>
              <a:ext uri="{FF2B5EF4-FFF2-40B4-BE49-F238E27FC236}">
                <a16:creationId xmlns:a16="http://schemas.microsoft.com/office/drawing/2014/main" xmlns="" id="{5EF5E141-33B9-4993-98D9-440B0E7E499A}"/>
              </a:ext>
            </a:extLst>
          </p:cNvPr>
          <p:cNvSpPr>
            <a:spLocks noGrp="1"/>
          </p:cNvSpPr>
          <p:nvPr>
            <p:ph type="sldNum" sz="quarter" idx="12"/>
          </p:nvPr>
        </p:nvSpPr>
        <p:spPr/>
        <p:txBody>
          <a:bodyPr/>
          <a:lstStyle/>
          <a:p>
            <a:fld id="{AE086683-F536-42AB-ABBC-F4803DFE8DBC}" type="slidenum">
              <a:rPr lang="sv-SE" smtClean="0"/>
              <a:pPr/>
              <a:t>‹#›</a:t>
            </a:fld>
            <a:endParaRPr lang="sv-SE"/>
          </a:p>
        </p:txBody>
      </p:sp>
      <p:sp>
        <p:nvSpPr>
          <p:cNvPr id="3" name="textruta 1">
            <a:extLst>
              <a:ext uri="{FF2B5EF4-FFF2-40B4-BE49-F238E27FC236}">
                <a16:creationId xmlns:a16="http://schemas.microsoft.com/office/drawing/2014/main" xmlns="" id="{9EA7C88B-0631-9E99-D3AA-BEEA68DEE0A3}"/>
              </a:ext>
            </a:extLst>
          </p:cNvPr>
          <p:cNvSpPr txBox="1"/>
          <p:nvPr userDrawn="1">
            <p:custDataLst>
              <p:tags r:id="rId1"/>
            </p:custDataLst>
          </p:nvPr>
        </p:nvSpPr>
        <p:spPr>
          <a:xfrm>
            <a:off x="6716695" y="6053710"/>
            <a:ext cx="4679999" cy="461665"/>
          </a:xfrm>
          <a:prstGeom prst="rect">
            <a:avLst/>
          </a:prstGeom>
          <a:noFill/>
        </p:spPr>
        <p:txBody>
          <a:bodyPr wrap="square" lIns="0" tIns="0" rIns="0" bIns="0" rtlCol="0">
            <a:spAutoFit/>
          </a:bodyPr>
          <a:lstStyle/>
          <a:p>
            <a:pPr algn="r"/>
            <a:r>
              <a:rPr lang="sv-SE" sz="3000" dirty="0">
                <a:solidFill>
                  <a:schemeClr val="tx1"/>
                </a:solidFill>
                <a:latin typeface="+mj-lt"/>
              </a:rPr>
              <a:t>[Bolag]</a:t>
            </a:r>
          </a:p>
        </p:txBody>
      </p:sp>
    </p:spTree>
    <p:extLst>
      <p:ext uri="{BB962C8B-B14F-4D97-AF65-F5344CB8AC3E}">
        <p14:creationId xmlns:p14="http://schemas.microsoft.com/office/powerpoint/2010/main" val="1800422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xmlns="" id="{152683E2-9A31-4B47-ACFE-390B6E0AF714}"/>
              </a:ext>
            </a:extLst>
          </p:cNvPr>
          <p:cNvSpPr>
            <a:spLocks noGrp="1"/>
          </p:cNvSpPr>
          <p:nvPr>
            <p:ph type="title"/>
          </p:nvPr>
        </p:nvSpPr>
        <p:spPr>
          <a:xfrm>
            <a:off x="409575" y="417080"/>
            <a:ext cx="11372850" cy="972000"/>
          </a:xfrm>
          <a:prstGeom prst="rect">
            <a:avLst/>
          </a:prstGeom>
        </p:spPr>
        <p:txBody>
          <a:bodyPr vert="horz" lIns="0" tIns="0" rIns="0" bIns="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xmlns="" id="{81C0710F-3CB3-4F01-9977-A1A69928F1E2}"/>
              </a:ext>
            </a:extLst>
          </p:cNvPr>
          <p:cNvSpPr>
            <a:spLocks noGrp="1"/>
          </p:cNvSpPr>
          <p:nvPr>
            <p:ph type="body" idx="1"/>
          </p:nvPr>
        </p:nvSpPr>
        <p:spPr>
          <a:xfrm>
            <a:off x="409575" y="1797050"/>
            <a:ext cx="11372850" cy="4098925"/>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xmlns="" id="{907D54BB-8EC7-458A-A082-8AF4306364DF}"/>
              </a:ext>
            </a:extLst>
          </p:cNvPr>
          <p:cNvSpPr>
            <a:spLocks noGrp="1"/>
          </p:cNvSpPr>
          <p:nvPr>
            <p:ph type="dt" sz="half" idx="2"/>
          </p:nvPr>
        </p:nvSpPr>
        <p:spPr>
          <a:xfrm>
            <a:off x="5610000" y="6310116"/>
            <a:ext cx="972000" cy="117475"/>
          </a:xfrm>
          <a:prstGeom prst="rect">
            <a:avLst/>
          </a:prstGeom>
        </p:spPr>
        <p:txBody>
          <a:bodyPr vert="horz" lIns="0" tIns="0" rIns="0" bIns="0" rtlCol="0" anchor="ctr">
            <a:noAutofit/>
          </a:bodyPr>
          <a:lstStyle>
            <a:lvl1pPr algn="l">
              <a:defRPr sz="900">
                <a:solidFill>
                  <a:schemeClr val="tx1"/>
                </a:solidFill>
                <a:latin typeface="+mj-lt"/>
              </a:defRPr>
            </a:lvl1pPr>
          </a:lstStyle>
          <a:p>
            <a:pPr algn="ctr"/>
            <a:endParaRPr lang="sv-SE" dirty="0">
              <a:latin typeface="+mj-lt"/>
            </a:endParaRPr>
          </a:p>
        </p:txBody>
      </p:sp>
      <p:sp>
        <p:nvSpPr>
          <p:cNvPr id="5" name="Platshållare för sidfot 4">
            <a:extLst>
              <a:ext uri="{FF2B5EF4-FFF2-40B4-BE49-F238E27FC236}">
                <a16:creationId xmlns:a16="http://schemas.microsoft.com/office/drawing/2014/main" xmlns="" id="{5C0A3ABB-C906-40E9-AF35-0DB0B3403226}"/>
              </a:ext>
            </a:extLst>
          </p:cNvPr>
          <p:cNvSpPr>
            <a:spLocks noGrp="1"/>
          </p:cNvSpPr>
          <p:nvPr>
            <p:ph type="ftr" sz="quarter" idx="3"/>
          </p:nvPr>
        </p:nvSpPr>
        <p:spPr>
          <a:xfrm>
            <a:off x="6748667" y="7381601"/>
            <a:ext cx="4680000" cy="324000"/>
          </a:xfrm>
          <a:prstGeom prst="rect">
            <a:avLst/>
          </a:prstGeom>
        </p:spPr>
        <p:txBody>
          <a:bodyPr vert="horz" lIns="0" tIns="0" rIns="0" bIns="0" rtlCol="0" anchor="ctr">
            <a:noAutofit/>
          </a:bodyPr>
          <a:lstStyle>
            <a:lvl1pPr algn="r">
              <a:defRPr sz="3000">
                <a:noFill/>
                <a:latin typeface="+mj-lt"/>
              </a:defRPr>
            </a:lvl1pPr>
          </a:lstStyle>
          <a:p>
            <a:endParaRPr lang="sv-SE" dirty="0"/>
          </a:p>
        </p:txBody>
      </p:sp>
      <p:sp>
        <p:nvSpPr>
          <p:cNvPr id="6" name="Platshållare för bildnummer 5">
            <a:extLst>
              <a:ext uri="{FF2B5EF4-FFF2-40B4-BE49-F238E27FC236}">
                <a16:creationId xmlns:a16="http://schemas.microsoft.com/office/drawing/2014/main" xmlns="" id="{37249AA9-CC7D-40E0-9894-3652F2EE8CF5}"/>
              </a:ext>
            </a:extLst>
          </p:cNvPr>
          <p:cNvSpPr>
            <a:spLocks noGrp="1"/>
          </p:cNvSpPr>
          <p:nvPr>
            <p:ph type="sldNum" sz="quarter" idx="4"/>
          </p:nvPr>
        </p:nvSpPr>
        <p:spPr>
          <a:xfrm>
            <a:off x="11428667" y="6310116"/>
            <a:ext cx="353758" cy="117475"/>
          </a:xfrm>
          <a:prstGeom prst="rect">
            <a:avLst/>
          </a:prstGeom>
        </p:spPr>
        <p:txBody>
          <a:bodyPr vert="horz" lIns="0" tIns="0" rIns="0" bIns="0" rtlCol="0" anchor="ctr">
            <a:noAutofit/>
          </a:bodyPr>
          <a:lstStyle>
            <a:lvl1pPr algn="r">
              <a:defRPr sz="900">
                <a:solidFill>
                  <a:schemeClr val="tx1"/>
                </a:solidFill>
                <a:latin typeface="+mj-lt"/>
              </a:defRPr>
            </a:lvl1pPr>
          </a:lstStyle>
          <a:p>
            <a:fld id="{AE086683-F536-42AB-ABBC-F4803DFE8DBC}" type="slidenum">
              <a:rPr lang="sv-SE" smtClean="0"/>
              <a:pPr/>
              <a:t>‹#›</a:t>
            </a:fld>
            <a:endParaRPr lang="sv-SE">
              <a:latin typeface="+mj-lt"/>
            </a:endParaRPr>
          </a:p>
        </p:txBody>
      </p:sp>
      <p:pic>
        <p:nvPicPr>
          <p:cNvPr id="13" name="Bildobjekt 12">
            <a:extLst>
              <a:ext uri="{FF2B5EF4-FFF2-40B4-BE49-F238E27FC236}">
                <a16:creationId xmlns:a16="http://schemas.microsoft.com/office/drawing/2014/main" xmlns="" id="{20AB05C9-DF27-4D22-AF85-59A02DE7FFB8}"/>
              </a:ext>
            </a:extLst>
          </p:cNvPr>
          <p:cNvPicPr>
            <a:picLocks noChangeAspect="1"/>
          </p:cNvPicPr>
          <p:nvPr userDrawn="1"/>
        </p:nvPicPr>
        <p:blipFill>
          <a:blip r:embed="rId32"/>
          <a:stretch>
            <a:fillRect/>
          </a:stretch>
        </p:blipFill>
        <p:spPr>
          <a:xfrm>
            <a:off x="407988" y="6154866"/>
            <a:ext cx="986623" cy="360509"/>
          </a:xfrm>
          <a:prstGeom prst="rect">
            <a:avLst/>
          </a:prstGeom>
        </p:spPr>
      </p:pic>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78" r:id="rId1"/>
    <p:sldLayoutId id="2147483663" r:id="rId2"/>
    <p:sldLayoutId id="2147483679" r:id="rId3"/>
    <p:sldLayoutId id="2147483665" r:id="rId4"/>
    <p:sldLayoutId id="2147483664" r:id="rId5"/>
    <p:sldLayoutId id="2147483651" r:id="rId6"/>
    <p:sldLayoutId id="2147483649" r:id="rId7"/>
    <p:sldLayoutId id="2147483658" r:id="rId8"/>
    <p:sldLayoutId id="2147483659" r:id="rId9"/>
    <p:sldLayoutId id="2147483660" r:id="rId10"/>
    <p:sldLayoutId id="2147483661" r:id="rId11"/>
    <p:sldLayoutId id="2147483650" r:id="rId12"/>
    <p:sldLayoutId id="2147483662" r:id="rId13"/>
    <p:sldLayoutId id="2147483668" r:id="rId14"/>
    <p:sldLayoutId id="2147483666" r:id="rId15"/>
    <p:sldLayoutId id="2147483667" r:id="rId16"/>
    <p:sldLayoutId id="2147483680" r:id="rId17"/>
    <p:sldLayoutId id="2147483681" r:id="rId18"/>
    <p:sldLayoutId id="2147483682" r:id="rId19"/>
    <p:sldLayoutId id="2147483683" r:id="rId20"/>
    <p:sldLayoutId id="2147483669" r:id="rId21"/>
    <p:sldLayoutId id="2147483670" r:id="rId22"/>
    <p:sldLayoutId id="2147483671" r:id="rId23"/>
    <p:sldLayoutId id="2147483672" r:id="rId24"/>
    <p:sldLayoutId id="2147483674" r:id="rId25"/>
    <p:sldLayoutId id="2147483675" r:id="rId26"/>
    <p:sldLayoutId id="2147483676" r:id="rId27"/>
    <p:sldLayoutId id="2147483677" r:id="rId28"/>
    <p:sldLayoutId id="2147483654" r:id="rId29"/>
    <p:sldLayoutId id="2147483655" r:id="rId30"/>
  </p:sldLayoutIdLst>
  <p:hf hdr="0" ftr="0" dt="0"/>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266700" indent="-266700" algn="l" defTabSz="914400" rtl="0" eaLnBrk="1" latinLnBrk="0" hangingPunct="1">
        <a:lnSpc>
          <a:spcPts val="2000"/>
        </a:lnSpc>
        <a:spcBef>
          <a:spcPts val="1000"/>
        </a:spcBef>
        <a:buFont typeface="Arial" panose="020B0604020202020204" pitchFamily="34" charset="0"/>
        <a:buChar char="•"/>
        <a:defRPr sz="1600" kern="1200">
          <a:solidFill>
            <a:schemeClr val="tx1"/>
          </a:solidFill>
          <a:latin typeface="+mn-lt"/>
          <a:ea typeface="+mn-ea"/>
          <a:cs typeface="+mn-cs"/>
        </a:defRPr>
      </a:lvl1pPr>
      <a:lvl2pPr marL="542925" indent="-276225" algn="l" defTabSz="914400" rtl="0" eaLnBrk="1" latinLnBrk="0" hangingPunct="1">
        <a:lnSpc>
          <a:spcPts val="2000"/>
        </a:lnSpc>
        <a:spcBef>
          <a:spcPts val="500"/>
        </a:spcBef>
        <a:buFontTx/>
        <a:buChar char="-"/>
        <a:defRPr sz="1600" kern="1200">
          <a:solidFill>
            <a:schemeClr val="tx1"/>
          </a:solidFill>
          <a:latin typeface="+mn-lt"/>
          <a:ea typeface="+mn-ea"/>
          <a:cs typeface="+mn-cs"/>
        </a:defRPr>
      </a:lvl2pPr>
      <a:lvl3pPr marL="8096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3pPr>
      <a:lvl4pPr marL="10763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4pPr>
      <a:lvl5pPr marL="1343025" indent="-266700" algn="l" defTabSz="914400" rtl="0" eaLnBrk="1" latinLnBrk="0" hangingPunct="1">
        <a:lnSpc>
          <a:spcPts val="2000"/>
        </a:lnSpc>
        <a:spcBef>
          <a:spcPts val="500"/>
        </a:spcBef>
        <a:buFont typeface="Arial" panose="020B0604020202020204" pitchFamily="34" charset="0"/>
        <a:buChar char="•"/>
        <a:defRPr sz="1600" kern="1200">
          <a:solidFill>
            <a:schemeClr val="tx1"/>
          </a:solidFill>
          <a:latin typeface="+mn-lt"/>
          <a:ea typeface="+mn-ea"/>
          <a:cs typeface="+mn-cs"/>
        </a:defRPr>
      </a:lvl5pPr>
      <a:lvl6pPr marL="1704975" indent="-3619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8" userDrawn="1">
          <p15:clr>
            <a:srgbClr val="F26B43"/>
          </p15:clr>
        </p15:guide>
        <p15:guide id="2" orient="horz" pos="876" userDrawn="1">
          <p15:clr>
            <a:srgbClr val="F26B43"/>
          </p15:clr>
        </p15:guide>
        <p15:guide id="3" orient="horz" pos="1132" userDrawn="1">
          <p15:clr>
            <a:srgbClr val="F26B43"/>
          </p15:clr>
        </p15:guide>
        <p15:guide id="5" pos="7423" userDrawn="1">
          <p15:clr>
            <a:srgbClr val="F26B43"/>
          </p15:clr>
        </p15:guide>
        <p15:guide id="6" pos="257" userDrawn="1">
          <p15:clr>
            <a:srgbClr val="F26B43"/>
          </p15:clr>
        </p15:guide>
        <p15:guide id="7" orient="horz" pos="3716" userDrawn="1">
          <p15:clr>
            <a:srgbClr val="F26B43"/>
          </p15:clr>
        </p15:guide>
        <p15:guide id="8" orient="horz" pos="4050" userDrawn="1">
          <p15:clr>
            <a:srgbClr val="F26B43"/>
          </p15:clr>
        </p15:guide>
        <p15:guide id="9" orient="horz" pos="38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xmlns="" id="{C3B5E6CA-498E-1248-F846-AEE4D0E60465}"/>
              </a:ext>
            </a:extLst>
          </p:cNvPr>
          <p:cNvSpPr>
            <a:spLocks noGrp="1"/>
          </p:cNvSpPr>
          <p:nvPr>
            <p:ph type="title"/>
          </p:nvPr>
        </p:nvSpPr>
        <p:spPr/>
        <p:txBody>
          <a:bodyPr/>
          <a:lstStyle/>
          <a:p>
            <a:r>
              <a:rPr lang="sv-SE" dirty="0"/>
              <a:t>Agenda</a:t>
            </a:r>
          </a:p>
        </p:txBody>
      </p:sp>
      <p:sp>
        <p:nvSpPr>
          <p:cNvPr id="3" name="Platshållare för bildnummer 2">
            <a:extLst>
              <a:ext uri="{FF2B5EF4-FFF2-40B4-BE49-F238E27FC236}">
                <a16:creationId xmlns:a16="http://schemas.microsoft.com/office/drawing/2014/main" xmlns="" id="{AC0454DD-864F-431E-802C-7ABFD2AC7112}"/>
              </a:ext>
            </a:extLst>
          </p:cNvPr>
          <p:cNvSpPr>
            <a:spLocks noGrp="1"/>
          </p:cNvSpPr>
          <p:nvPr>
            <p:ph type="sldNum" sz="quarter" idx="12"/>
          </p:nvPr>
        </p:nvSpPr>
        <p:spPr/>
        <p:txBody>
          <a:bodyPr/>
          <a:lstStyle/>
          <a:p>
            <a:fld id="{AE086683-F536-42AB-ABBC-F4803DFE8DBC}" type="slidenum">
              <a:rPr lang="sv-SE" smtClean="0"/>
              <a:pPr/>
              <a:t>1</a:t>
            </a:fld>
            <a:endParaRPr lang="sv-SE"/>
          </a:p>
        </p:txBody>
      </p:sp>
      <p:sp>
        <p:nvSpPr>
          <p:cNvPr id="5" name="Platshållare för innehåll 4">
            <a:extLst>
              <a:ext uri="{FF2B5EF4-FFF2-40B4-BE49-F238E27FC236}">
                <a16:creationId xmlns:a16="http://schemas.microsoft.com/office/drawing/2014/main" xmlns="" id="{E160AC0D-86DA-B907-D18A-03729C6F9900}"/>
              </a:ext>
            </a:extLst>
          </p:cNvPr>
          <p:cNvSpPr>
            <a:spLocks noGrp="1"/>
          </p:cNvSpPr>
          <p:nvPr>
            <p:ph sz="quarter" idx="13"/>
          </p:nvPr>
        </p:nvSpPr>
        <p:spPr/>
        <p:txBody>
          <a:bodyPr/>
          <a:lstStyle/>
          <a:p>
            <a:r>
              <a:rPr lang="sv-SE" dirty="0"/>
              <a:t>Bemanna </a:t>
            </a:r>
            <a:r>
              <a:rPr lang="sv-SE" dirty="0" smtClean="0"/>
              <a:t>sekretariat</a:t>
            </a:r>
          </a:p>
          <a:p>
            <a:r>
              <a:rPr lang="sv-SE" dirty="0" smtClean="0"/>
              <a:t>Sargvakt </a:t>
            </a:r>
            <a:r>
              <a:rPr lang="sv-SE" dirty="0"/>
              <a:t>och </a:t>
            </a:r>
            <a:r>
              <a:rPr lang="sv-SE" dirty="0" smtClean="0"/>
              <a:t>kiosk</a:t>
            </a:r>
          </a:p>
          <a:p>
            <a:r>
              <a:rPr lang="sv-SE" dirty="0" smtClean="0"/>
              <a:t>Teamrullen. Pengar </a:t>
            </a:r>
            <a:r>
              <a:rPr lang="sv-SE" dirty="0"/>
              <a:t>till lagkassan</a:t>
            </a:r>
          </a:p>
          <a:p>
            <a:pPr lvl="1"/>
            <a:r>
              <a:rPr lang="sv-SE" dirty="0"/>
              <a:t>Teamrullen</a:t>
            </a:r>
          </a:p>
          <a:p>
            <a:pPr lvl="1"/>
            <a:r>
              <a:rPr lang="sv-SE" dirty="0"/>
              <a:t>Sponsring</a:t>
            </a:r>
          </a:p>
          <a:p>
            <a:pPr lvl="1"/>
            <a:r>
              <a:rPr lang="sv-SE" dirty="0"/>
              <a:t>Försäljningsaktiviteter</a:t>
            </a:r>
          </a:p>
          <a:p>
            <a:r>
              <a:rPr lang="sv-SE" dirty="0"/>
              <a:t>Lagets webb</a:t>
            </a:r>
          </a:p>
        </p:txBody>
      </p:sp>
    </p:spTree>
    <p:extLst>
      <p:ext uri="{BB962C8B-B14F-4D97-AF65-F5344CB8AC3E}">
        <p14:creationId xmlns:p14="http://schemas.microsoft.com/office/powerpoint/2010/main" val="4241793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AAA0DA30-B3B0-FDF5-719E-788F5A3C5BFC}"/>
              </a:ext>
            </a:extLst>
          </p:cNvPr>
          <p:cNvSpPr>
            <a:spLocks noGrp="1"/>
          </p:cNvSpPr>
          <p:nvPr>
            <p:ph type="title"/>
          </p:nvPr>
        </p:nvSpPr>
        <p:spPr/>
        <p:txBody>
          <a:bodyPr/>
          <a:lstStyle/>
          <a:p>
            <a:r>
              <a:rPr lang="sv-SE" dirty="0" smtClean="0"/>
              <a:t>Bemanna sekretariat</a:t>
            </a:r>
            <a:br>
              <a:rPr lang="sv-SE" dirty="0" smtClean="0"/>
            </a:br>
            <a:endParaRPr lang="sv-SE" dirty="0"/>
          </a:p>
        </p:txBody>
      </p:sp>
      <p:sp>
        <p:nvSpPr>
          <p:cNvPr id="3" name="Platshållare för bildnummer 2">
            <a:extLst>
              <a:ext uri="{FF2B5EF4-FFF2-40B4-BE49-F238E27FC236}">
                <a16:creationId xmlns:a16="http://schemas.microsoft.com/office/drawing/2014/main" xmlns="" id="{17B9E7BF-46F7-8A94-21B8-772CEDE6A695}"/>
              </a:ext>
            </a:extLst>
          </p:cNvPr>
          <p:cNvSpPr>
            <a:spLocks noGrp="1"/>
          </p:cNvSpPr>
          <p:nvPr>
            <p:ph type="sldNum" sz="quarter" idx="12"/>
          </p:nvPr>
        </p:nvSpPr>
        <p:spPr/>
        <p:txBody>
          <a:bodyPr/>
          <a:lstStyle/>
          <a:p>
            <a:fld id="{AE086683-F536-42AB-ABBC-F4803DFE8DBC}" type="slidenum">
              <a:rPr lang="sv-SE" smtClean="0"/>
              <a:pPr/>
              <a:t>2</a:t>
            </a:fld>
            <a:endParaRPr lang="sv-SE"/>
          </a:p>
        </p:txBody>
      </p:sp>
      <p:sp>
        <p:nvSpPr>
          <p:cNvPr id="4" name="Platshållare för innehåll 3"/>
          <p:cNvSpPr>
            <a:spLocks noGrp="1"/>
          </p:cNvSpPr>
          <p:nvPr>
            <p:ph sz="quarter" idx="13"/>
          </p:nvPr>
        </p:nvSpPr>
        <p:spPr/>
        <p:txBody>
          <a:bodyPr/>
          <a:lstStyle/>
          <a:p>
            <a:r>
              <a:rPr lang="sv-SE" dirty="0"/>
              <a:t>Simon har gjort ett dokument där man får fylla i. Ligger i </a:t>
            </a:r>
            <a:r>
              <a:rPr lang="sv-SE" dirty="0" err="1"/>
              <a:t>Whats-appgruppen</a:t>
            </a:r>
            <a:endParaRPr lang="sv-SE" dirty="0"/>
          </a:p>
          <a:p>
            <a:endParaRPr lang="sv-SE" dirty="0"/>
          </a:p>
        </p:txBody>
      </p:sp>
    </p:spTree>
    <p:extLst>
      <p:ext uri="{BB962C8B-B14F-4D97-AF65-F5344CB8AC3E}">
        <p14:creationId xmlns:p14="http://schemas.microsoft.com/office/powerpoint/2010/main" val="367239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8643557E-FC83-F7F5-20E8-302B2E505272}"/>
              </a:ext>
            </a:extLst>
          </p:cNvPr>
          <p:cNvSpPr>
            <a:spLocks noGrp="1"/>
          </p:cNvSpPr>
          <p:nvPr>
            <p:ph type="title"/>
          </p:nvPr>
        </p:nvSpPr>
        <p:spPr>
          <a:xfrm>
            <a:off x="409575" y="417080"/>
            <a:ext cx="11292898" cy="2483138"/>
          </a:xfrm>
        </p:spPr>
        <p:txBody>
          <a:bodyPr/>
          <a:lstStyle/>
          <a:p>
            <a:r>
              <a:rPr lang="sv-SE" dirty="0"/>
              <a:t>Sargvakt och </a:t>
            </a:r>
            <a:r>
              <a:rPr lang="sv-SE" dirty="0" smtClean="0"/>
              <a:t>kiosk</a:t>
            </a:r>
            <a:br>
              <a:rPr lang="sv-SE" dirty="0" smtClean="0"/>
            </a:br>
            <a:r>
              <a:rPr lang="sv-SE" dirty="0"/>
              <a:t/>
            </a:r>
            <a:br>
              <a:rPr lang="sv-SE" dirty="0"/>
            </a:br>
            <a:r>
              <a:rPr lang="sv-SE" dirty="0"/>
              <a:t>Vi har ingen kiosk i år, men sargvakt tre gånger. Första 15 oktober, sen 7 jan och 16 mars. Ligger i </a:t>
            </a:r>
            <a:r>
              <a:rPr lang="sv-SE" dirty="0" err="1"/>
              <a:t>Sportadmin</a:t>
            </a:r>
            <a:r>
              <a:rPr lang="sv-SE" dirty="0"/>
              <a:t>.</a:t>
            </a:r>
            <a:br>
              <a:rPr lang="sv-SE" dirty="0"/>
            </a:br>
            <a:endParaRPr lang="sv-SE" dirty="0"/>
          </a:p>
        </p:txBody>
      </p:sp>
      <p:sp>
        <p:nvSpPr>
          <p:cNvPr id="3" name="Platshållare för bildnummer 2">
            <a:extLst>
              <a:ext uri="{FF2B5EF4-FFF2-40B4-BE49-F238E27FC236}">
                <a16:creationId xmlns:a16="http://schemas.microsoft.com/office/drawing/2014/main" xmlns="" id="{D9DDC219-AA49-B66E-19C4-C0BD0CCE7A19}"/>
              </a:ext>
            </a:extLst>
          </p:cNvPr>
          <p:cNvSpPr>
            <a:spLocks noGrp="1"/>
          </p:cNvSpPr>
          <p:nvPr>
            <p:ph type="sldNum" sz="quarter" idx="12"/>
          </p:nvPr>
        </p:nvSpPr>
        <p:spPr/>
        <p:txBody>
          <a:bodyPr/>
          <a:lstStyle/>
          <a:p>
            <a:fld id="{AE086683-F536-42AB-ABBC-F4803DFE8DBC}" type="slidenum">
              <a:rPr lang="sv-SE" smtClean="0"/>
              <a:pPr/>
              <a:t>3</a:t>
            </a:fld>
            <a:endParaRPr lang="sv-SE"/>
          </a:p>
        </p:txBody>
      </p:sp>
    </p:spTree>
    <p:extLst>
      <p:ext uri="{BB962C8B-B14F-4D97-AF65-F5344CB8AC3E}">
        <p14:creationId xmlns:p14="http://schemas.microsoft.com/office/powerpoint/2010/main" val="1648800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5A0B4226-5EF2-4E23-6AC1-D2579C150570}"/>
              </a:ext>
            </a:extLst>
          </p:cNvPr>
          <p:cNvSpPr>
            <a:spLocks noGrp="1"/>
          </p:cNvSpPr>
          <p:nvPr>
            <p:ph type="title"/>
          </p:nvPr>
        </p:nvSpPr>
        <p:spPr/>
        <p:txBody>
          <a:bodyPr/>
          <a:lstStyle/>
          <a:p>
            <a:r>
              <a:rPr lang="sv-SE" dirty="0" smtClean="0"/>
              <a:t>Teamrullen</a:t>
            </a:r>
            <a:br>
              <a:rPr lang="sv-SE" dirty="0" smtClean="0"/>
            </a:br>
            <a:r>
              <a:rPr lang="sv-SE" dirty="0"/>
              <a:t/>
            </a:r>
            <a:br>
              <a:rPr lang="sv-SE" dirty="0"/>
            </a:br>
            <a:r>
              <a:rPr lang="sv-SE" dirty="0"/>
              <a:t>Älvsjö som har bestämt och alla balar efter de fyra går till lagkassan.</a:t>
            </a:r>
            <a:br>
              <a:rPr lang="sv-SE" dirty="0"/>
            </a:br>
            <a:endParaRPr lang="sv-SE" dirty="0"/>
          </a:p>
        </p:txBody>
      </p:sp>
      <p:sp>
        <p:nvSpPr>
          <p:cNvPr id="3" name="Platshållare för bildnummer 2">
            <a:extLst>
              <a:ext uri="{FF2B5EF4-FFF2-40B4-BE49-F238E27FC236}">
                <a16:creationId xmlns:a16="http://schemas.microsoft.com/office/drawing/2014/main" xmlns="" id="{6E9F8587-3C9C-F7E3-B8CC-86C89E538DDD}"/>
              </a:ext>
            </a:extLst>
          </p:cNvPr>
          <p:cNvSpPr>
            <a:spLocks noGrp="1"/>
          </p:cNvSpPr>
          <p:nvPr>
            <p:ph type="sldNum" sz="quarter" idx="12"/>
          </p:nvPr>
        </p:nvSpPr>
        <p:spPr/>
        <p:txBody>
          <a:bodyPr/>
          <a:lstStyle/>
          <a:p>
            <a:fld id="{AE086683-F536-42AB-ABBC-F4803DFE8DBC}" type="slidenum">
              <a:rPr lang="sv-SE" smtClean="0"/>
              <a:pPr/>
              <a:t>4</a:t>
            </a:fld>
            <a:endParaRPr lang="sv-SE"/>
          </a:p>
        </p:txBody>
      </p:sp>
    </p:spTree>
    <p:extLst>
      <p:ext uri="{BB962C8B-B14F-4D97-AF65-F5344CB8AC3E}">
        <p14:creationId xmlns:p14="http://schemas.microsoft.com/office/powerpoint/2010/main" val="204838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BC38BE1A-6B5D-1F3F-84A0-AFBE22C39F01}"/>
              </a:ext>
            </a:extLst>
          </p:cNvPr>
          <p:cNvSpPr>
            <a:spLocks noGrp="1"/>
          </p:cNvSpPr>
          <p:nvPr>
            <p:ph type="title"/>
          </p:nvPr>
        </p:nvSpPr>
        <p:spPr/>
        <p:txBody>
          <a:bodyPr/>
          <a:lstStyle/>
          <a:p>
            <a:r>
              <a:rPr lang="sv-SE" dirty="0"/>
              <a:t>Pengar till lagkassan: Teamrullen</a:t>
            </a:r>
          </a:p>
        </p:txBody>
      </p:sp>
      <p:sp>
        <p:nvSpPr>
          <p:cNvPr id="3" name="Platshållare för bildnummer 2">
            <a:extLst>
              <a:ext uri="{FF2B5EF4-FFF2-40B4-BE49-F238E27FC236}">
                <a16:creationId xmlns:a16="http://schemas.microsoft.com/office/drawing/2014/main" xmlns="" id="{708405E3-DAC6-DE76-D85D-BF2938ED3643}"/>
              </a:ext>
            </a:extLst>
          </p:cNvPr>
          <p:cNvSpPr>
            <a:spLocks noGrp="1"/>
          </p:cNvSpPr>
          <p:nvPr>
            <p:ph type="sldNum" sz="quarter" idx="12"/>
          </p:nvPr>
        </p:nvSpPr>
        <p:spPr/>
        <p:txBody>
          <a:bodyPr/>
          <a:lstStyle/>
          <a:p>
            <a:fld id="{AE086683-F536-42AB-ABBC-F4803DFE8DBC}" type="slidenum">
              <a:rPr lang="sv-SE" smtClean="0"/>
              <a:pPr/>
              <a:t>5</a:t>
            </a:fld>
            <a:endParaRPr lang="sv-SE"/>
          </a:p>
        </p:txBody>
      </p:sp>
    </p:spTree>
    <p:extLst>
      <p:ext uri="{BB962C8B-B14F-4D97-AF65-F5344CB8AC3E}">
        <p14:creationId xmlns:p14="http://schemas.microsoft.com/office/powerpoint/2010/main" val="581729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842FCEE8-316F-15D4-52C6-0A71C3DFAD2B}"/>
              </a:ext>
            </a:extLst>
          </p:cNvPr>
          <p:cNvSpPr>
            <a:spLocks noGrp="1"/>
          </p:cNvSpPr>
          <p:nvPr>
            <p:ph type="title"/>
          </p:nvPr>
        </p:nvSpPr>
        <p:spPr/>
        <p:txBody>
          <a:bodyPr/>
          <a:lstStyle/>
          <a:p>
            <a:r>
              <a:rPr lang="sv-SE" dirty="0"/>
              <a:t>Pengar till lagkassan: Sponsring</a:t>
            </a:r>
          </a:p>
        </p:txBody>
      </p:sp>
      <p:sp>
        <p:nvSpPr>
          <p:cNvPr id="3" name="Platshållare för bildnummer 2">
            <a:extLst>
              <a:ext uri="{FF2B5EF4-FFF2-40B4-BE49-F238E27FC236}">
                <a16:creationId xmlns:a16="http://schemas.microsoft.com/office/drawing/2014/main" xmlns="" id="{14CF763E-6C93-D9E5-13E3-B9BD62399296}"/>
              </a:ext>
            </a:extLst>
          </p:cNvPr>
          <p:cNvSpPr>
            <a:spLocks noGrp="1"/>
          </p:cNvSpPr>
          <p:nvPr>
            <p:ph type="sldNum" sz="quarter" idx="12"/>
          </p:nvPr>
        </p:nvSpPr>
        <p:spPr/>
        <p:txBody>
          <a:bodyPr/>
          <a:lstStyle/>
          <a:p>
            <a:fld id="{AE086683-F536-42AB-ABBC-F4803DFE8DBC}" type="slidenum">
              <a:rPr lang="sv-SE" smtClean="0"/>
              <a:pPr/>
              <a:t>6</a:t>
            </a:fld>
            <a:endParaRPr lang="sv-SE"/>
          </a:p>
        </p:txBody>
      </p:sp>
    </p:spTree>
    <p:extLst>
      <p:ext uri="{BB962C8B-B14F-4D97-AF65-F5344CB8AC3E}">
        <p14:creationId xmlns:p14="http://schemas.microsoft.com/office/powerpoint/2010/main" val="245930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009FFC98-73CE-2491-B5D7-0668A21D2305}"/>
              </a:ext>
            </a:extLst>
          </p:cNvPr>
          <p:cNvSpPr>
            <a:spLocks noGrp="1"/>
          </p:cNvSpPr>
          <p:nvPr>
            <p:ph type="title"/>
          </p:nvPr>
        </p:nvSpPr>
        <p:spPr/>
        <p:txBody>
          <a:bodyPr/>
          <a:lstStyle/>
          <a:p>
            <a:r>
              <a:rPr lang="sv-SE" dirty="0"/>
              <a:t>Pengar till lagkassan: Försäljningsaktiviteter</a:t>
            </a:r>
          </a:p>
        </p:txBody>
      </p:sp>
      <p:sp>
        <p:nvSpPr>
          <p:cNvPr id="3" name="Platshållare för bildnummer 2">
            <a:extLst>
              <a:ext uri="{FF2B5EF4-FFF2-40B4-BE49-F238E27FC236}">
                <a16:creationId xmlns:a16="http://schemas.microsoft.com/office/drawing/2014/main" xmlns="" id="{55BA8F91-9200-CF35-1F74-2235E782C30A}"/>
              </a:ext>
            </a:extLst>
          </p:cNvPr>
          <p:cNvSpPr>
            <a:spLocks noGrp="1"/>
          </p:cNvSpPr>
          <p:nvPr>
            <p:ph type="sldNum" sz="quarter" idx="12"/>
          </p:nvPr>
        </p:nvSpPr>
        <p:spPr/>
        <p:txBody>
          <a:bodyPr/>
          <a:lstStyle/>
          <a:p>
            <a:fld id="{AE086683-F536-42AB-ABBC-F4803DFE8DBC}" type="slidenum">
              <a:rPr lang="sv-SE" smtClean="0"/>
              <a:pPr/>
              <a:t>7</a:t>
            </a:fld>
            <a:endParaRPr lang="sv-SE"/>
          </a:p>
        </p:txBody>
      </p:sp>
      <p:pic>
        <p:nvPicPr>
          <p:cNvPr id="5" name="Bildobjekt 4">
            <a:extLst>
              <a:ext uri="{FF2B5EF4-FFF2-40B4-BE49-F238E27FC236}">
                <a16:creationId xmlns:a16="http://schemas.microsoft.com/office/drawing/2014/main" xmlns="" id="{6196F793-1CE3-1343-EE96-A438217C114B}"/>
              </a:ext>
            </a:extLst>
          </p:cNvPr>
          <p:cNvPicPr>
            <a:picLocks noChangeAspect="1"/>
          </p:cNvPicPr>
          <p:nvPr/>
        </p:nvPicPr>
        <p:blipFill rotWithShape="1">
          <a:blip r:embed="rId2"/>
          <a:srcRect r="3147"/>
          <a:stretch/>
        </p:blipFill>
        <p:spPr>
          <a:xfrm>
            <a:off x="9569981" y="4109013"/>
            <a:ext cx="2336871" cy="2510929"/>
          </a:xfrm>
          <a:prstGeom prst="rect">
            <a:avLst/>
          </a:prstGeom>
          <a:ln>
            <a:solidFill>
              <a:schemeClr val="tx1"/>
            </a:solidFill>
          </a:ln>
        </p:spPr>
      </p:pic>
      <p:pic>
        <p:nvPicPr>
          <p:cNvPr id="11" name="Bildobjekt 10">
            <a:extLst>
              <a:ext uri="{FF2B5EF4-FFF2-40B4-BE49-F238E27FC236}">
                <a16:creationId xmlns:a16="http://schemas.microsoft.com/office/drawing/2014/main" xmlns="" id="{B1370997-5CDC-BD32-63A3-82AB37137BF1}"/>
              </a:ext>
            </a:extLst>
          </p:cNvPr>
          <p:cNvPicPr>
            <a:picLocks noChangeAspect="1"/>
          </p:cNvPicPr>
          <p:nvPr/>
        </p:nvPicPr>
        <p:blipFill rotWithShape="1">
          <a:blip r:embed="rId3"/>
          <a:srcRect r="10385"/>
          <a:stretch/>
        </p:blipFill>
        <p:spPr>
          <a:xfrm>
            <a:off x="409576" y="3832534"/>
            <a:ext cx="4367572" cy="2787408"/>
          </a:xfrm>
          <a:prstGeom prst="rect">
            <a:avLst/>
          </a:prstGeom>
          <a:ln>
            <a:solidFill>
              <a:schemeClr val="tx1"/>
            </a:solidFill>
          </a:ln>
        </p:spPr>
      </p:pic>
      <p:pic>
        <p:nvPicPr>
          <p:cNvPr id="13" name="Bildobjekt 12">
            <a:extLst>
              <a:ext uri="{FF2B5EF4-FFF2-40B4-BE49-F238E27FC236}">
                <a16:creationId xmlns:a16="http://schemas.microsoft.com/office/drawing/2014/main" xmlns="" id="{0B4D4C4F-08C0-0CE7-5C7A-70CCBC00BD51}"/>
              </a:ext>
            </a:extLst>
          </p:cNvPr>
          <p:cNvPicPr>
            <a:picLocks noChangeAspect="1"/>
          </p:cNvPicPr>
          <p:nvPr/>
        </p:nvPicPr>
        <p:blipFill>
          <a:blip r:embed="rId4"/>
          <a:stretch>
            <a:fillRect/>
          </a:stretch>
        </p:blipFill>
        <p:spPr>
          <a:xfrm>
            <a:off x="4987362" y="3832534"/>
            <a:ext cx="4372405" cy="2787408"/>
          </a:xfrm>
          <a:prstGeom prst="rect">
            <a:avLst/>
          </a:prstGeom>
          <a:ln>
            <a:solidFill>
              <a:schemeClr val="tx1"/>
            </a:solidFill>
          </a:ln>
        </p:spPr>
      </p:pic>
      <p:pic>
        <p:nvPicPr>
          <p:cNvPr id="14" name="Bildobjekt 13">
            <a:extLst>
              <a:ext uri="{FF2B5EF4-FFF2-40B4-BE49-F238E27FC236}">
                <a16:creationId xmlns:a16="http://schemas.microsoft.com/office/drawing/2014/main" xmlns="" id="{95C39C73-0199-0C75-E8B3-3587B0436E34}"/>
              </a:ext>
            </a:extLst>
          </p:cNvPr>
          <p:cNvPicPr>
            <a:picLocks noChangeAspect="1"/>
          </p:cNvPicPr>
          <p:nvPr/>
        </p:nvPicPr>
        <p:blipFill>
          <a:blip r:embed="rId5"/>
          <a:stretch>
            <a:fillRect/>
          </a:stretch>
        </p:blipFill>
        <p:spPr>
          <a:xfrm>
            <a:off x="4987363" y="1223302"/>
            <a:ext cx="4172821" cy="2347212"/>
          </a:xfrm>
          <a:prstGeom prst="rect">
            <a:avLst/>
          </a:prstGeom>
          <a:ln>
            <a:solidFill>
              <a:schemeClr val="tx1"/>
            </a:solidFill>
          </a:ln>
        </p:spPr>
      </p:pic>
      <p:pic>
        <p:nvPicPr>
          <p:cNvPr id="16" name="Bildobjekt 15">
            <a:extLst>
              <a:ext uri="{FF2B5EF4-FFF2-40B4-BE49-F238E27FC236}">
                <a16:creationId xmlns:a16="http://schemas.microsoft.com/office/drawing/2014/main" xmlns="" id="{CCAFC3DB-9696-BC05-346C-58E8843BDF95}"/>
              </a:ext>
            </a:extLst>
          </p:cNvPr>
          <p:cNvPicPr>
            <a:picLocks noChangeAspect="1"/>
          </p:cNvPicPr>
          <p:nvPr/>
        </p:nvPicPr>
        <p:blipFill rotWithShape="1">
          <a:blip r:embed="rId6"/>
          <a:srcRect l="12818" r="10273"/>
          <a:stretch/>
        </p:blipFill>
        <p:spPr>
          <a:xfrm>
            <a:off x="9565152" y="2442028"/>
            <a:ext cx="2327837" cy="1128486"/>
          </a:xfrm>
          <a:prstGeom prst="rect">
            <a:avLst/>
          </a:prstGeom>
          <a:ln>
            <a:solidFill>
              <a:schemeClr val="tx1"/>
            </a:solidFill>
          </a:ln>
        </p:spPr>
      </p:pic>
      <p:pic>
        <p:nvPicPr>
          <p:cNvPr id="18" name="Bildobjekt 17">
            <a:extLst>
              <a:ext uri="{FF2B5EF4-FFF2-40B4-BE49-F238E27FC236}">
                <a16:creationId xmlns:a16="http://schemas.microsoft.com/office/drawing/2014/main" xmlns="" id="{107AF19A-9246-428C-3E50-08ADCB93FB13}"/>
              </a:ext>
            </a:extLst>
          </p:cNvPr>
          <p:cNvPicPr>
            <a:picLocks noChangeAspect="1"/>
          </p:cNvPicPr>
          <p:nvPr/>
        </p:nvPicPr>
        <p:blipFill>
          <a:blip r:embed="rId7"/>
          <a:stretch>
            <a:fillRect/>
          </a:stretch>
        </p:blipFill>
        <p:spPr>
          <a:xfrm>
            <a:off x="409575" y="1182324"/>
            <a:ext cx="4172820" cy="2388190"/>
          </a:xfrm>
          <a:prstGeom prst="rect">
            <a:avLst/>
          </a:prstGeom>
          <a:ln>
            <a:solidFill>
              <a:schemeClr val="tx1"/>
            </a:solidFill>
          </a:ln>
        </p:spPr>
      </p:pic>
    </p:spTree>
    <p:extLst>
      <p:ext uri="{BB962C8B-B14F-4D97-AF65-F5344CB8AC3E}">
        <p14:creationId xmlns:p14="http://schemas.microsoft.com/office/powerpoint/2010/main" val="158397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78466BFA-5021-620F-B966-03BDE29327BF}"/>
              </a:ext>
            </a:extLst>
          </p:cNvPr>
          <p:cNvSpPr>
            <a:spLocks noGrp="1"/>
          </p:cNvSpPr>
          <p:nvPr>
            <p:ph type="title"/>
          </p:nvPr>
        </p:nvSpPr>
        <p:spPr/>
        <p:txBody>
          <a:bodyPr/>
          <a:lstStyle/>
          <a:p>
            <a:r>
              <a:rPr lang="sv-SE" dirty="0"/>
              <a:t>Lagets webbsida</a:t>
            </a:r>
            <a:br>
              <a:rPr lang="sv-SE" dirty="0"/>
            </a:br>
            <a:endParaRPr lang="sv-SE" dirty="0"/>
          </a:p>
        </p:txBody>
      </p:sp>
      <p:sp>
        <p:nvSpPr>
          <p:cNvPr id="3" name="Platshållare för bildnummer 2">
            <a:extLst>
              <a:ext uri="{FF2B5EF4-FFF2-40B4-BE49-F238E27FC236}">
                <a16:creationId xmlns:a16="http://schemas.microsoft.com/office/drawing/2014/main" xmlns="" id="{7A907FBF-6C91-802A-9510-70173A608A19}"/>
              </a:ext>
            </a:extLst>
          </p:cNvPr>
          <p:cNvSpPr>
            <a:spLocks noGrp="1"/>
          </p:cNvSpPr>
          <p:nvPr>
            <p:ph type="sldNum" sz="quarter" idx="12"/>
          </p:nvPr>
        </p:nvSpPr>
        <p:spPr/>
        <p:txBody>
          <a:bodyPr/>
          <a:lstStyle/>
          <a:p>
            <a:fld id="{AE086683-F536-42AB-ABBC-F4803DFE8DBC}" type="slidenum">
              <a:rPr lang="sv-SE" smtClean="0"/>
              <a:pPr/>
              <a:t>8</a:t>
            </a:fld>
            <a:endParaRPr lang="sv-SE"/>
          </a:p>
        </p:txBody>
      </p:sp>
      <p:pic>
        <p:nvPicPr>
          <p:cNvPr id="5" name="Bildobjekt 4">
            <a:extLst>
              <a:ext uri="{FF2B5EF4-FFF2-40B4-BE49-F238E27FC236}">
                <a16:creationId xmlns:a16="http://schemas.microsoft.com/office/drawing/2014/main" xmlns="" id="{AA9C4B5C-BBB1-94D9-05E1-719A0D4E8539}"/>
              </a:ext>
            </a:extLst>
          </p:cNvPr>
          <p:cNvPicPr>
            <a:picLocks noChangeAspect="1"/>
          </p:cNvPicPr>
          <p:nvPr/>
        </p:nvPicPr>
        <p:blipFill>
          <a:blip r:embed="rId2"/>
          <a:stretch>
            <a:fillRect/>
          </a:stretch>
        </p:blipFill>
        <p:spPr>
          <a:xfrm>
            <a:off x="409575" y="1099596"/>
            <a:ext cx="7540398" cy="5572642"/>
          </a:xfrm>
          <a:prstGeom prst="rect">
            <a:avLst/>
          </a:prstGeom>
          <a:ln>
            <a:solidFill>
              <a:schemeClr val="tx1"/>
            </a:solidFill>
          </a:ln>
        </p:spPr>
      </p:pic>
    </p:spTree>
    <p:extLst>
      <p:ext uri="{BB962C8B-B14F-4D97-AF65-F5344CB8AC3E}">
        <p14:creationId xmlns:p14="http://schemas.microsoft.com/office/powerpoint/2010/main" val="2005369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Matcher</a:t>
            </a:r>
            <a:endParaRPr lang="sv-SE" dirty="0"/>
          </a:p>
        </p:txBody>
      </p:sp>
      <p:sp>
        <p:nvSpPr>
          <p:cNvPr id="3" name="Platshållare för bildnummer 2"/>
          <p:cNvSpPr>
            <a:spLocks noGrp="1"/>
          </p:cNvSpPr>
          <p:nvPr>
            <p:ph type="sldNum" sz="quarter" idx="12"/>
          </p:nvPr>
        </p:nvSpPr>
        <p:spPr/>
        <p:txBody>
          <a:bodyPr/>
          <a:lstStyle/>
          <a:p>
            <a:fld id="{AE086683-F536-42AB-ABBC-F4803DFE8DBC}" type="slidenum">
              <a:rPr lang="sv-SE" smtClean="0"/>
              <a:pPr/>
              <a:t>9</a:t>
            </a:fld>
            <a:endParaRPr lang="sv-SE"/>
          </a:p>
        </p:txBody>
      </p:sp>
      <p:sp>
        <p:nvSpPr>
          <p:cNvPr id="4" name="Platshållare för innehåll 3"/>
          <p:cNvSpPr>
            <a:spLocks noGrp="1"/>
          </p:cNvSpPr>
          <p:nvPr>
            <p:ph sz="quarter" idx="13"/>
          </p:nvPr>
        </p:nvSpPr>
        <p:spPr>
          <a:xfrm>
            <a:off x="304800" y="1163783"/>
            <a:ext cx="11545455" cy="5015344"/>
          </a:xfrm>
        </p:spPr>
        <p:txBody>
          <a:bodyPr/>
          <a:lstStyle/>
          <a:p>
            <a:r>
              <a:rPr lang="sv-SE" dirty="0" smtClean="0"/>
              <a:t>Vi är anmälda i tre olika nivåer i år. </a:t>
            </a:r>
          </a:p>
          <a:p>
            <a:r>
              <a:rPr lang="sv-SE" dirty="0" smtClean="0"/>
              <a:t>Ljusröd svår</a:t>
            </a:r>
          </a:p>
          <a:p>
            <a:r>
              <a:rPr lang="sv-SE" dirty="0" smtClean="0"/>
              <a:t>Ljusröd medelsvår</a:t>
            </a:r>
          </a:p>
          <a:p>
            <a:r>
              <a:rPr lang="sv-SE" dirty="0" smtClean="0"/>
              <a:t>Ljusröd Medel som vi delar tillsammans med P10</a:t>
            </a:r>
          </a:p>
          <a:p>
            <a:r>
              <a:rPr lang="sv-SE" dirty="0" smtClean="0"/>
              <a:t>Vi försöker bygga upp en bra relation med P10 så de killarna kan börja spela tillsammans med oss mera. Det kommer gynna alla i slutändan.</a:t>
            </a:r>
          </a:p>
          <a:p>
            <a:r>
              <a:rPr lang="sv-SE" dirty="0" smtClean="0"/>
              <a:t>Vår tanke är att man får spela i alla serier, (inte de födda 08). Vi kommer kalla till olika </a:t>
            </a:r>
            <a:r>
              <a:rPr lang="sv-SE" dirty="0" err="1" smtClean="0"/>
              <a:t>nivåre</a:t>
            </a:r>
            <a:r>
              <a:rPr lang="sv-SE" dirty="0" smtClean="0"/>
              <a:t> och till olika träningar och det gäller att man försöker tacka ja om man är tillgänglig. Att resonera att man tror att det inte kommer bli roligt är inte att sätta laget först. När vi tar ut ett lag så har det en plan. Vi kanske vill att någon mer rutinerad ska spela med någon annan för att testa en ny position. Vi kanske tar ut någon i en nivå lägre än vad spelaren anser och det kan vara för att vi vill se att man ska träna på något speciellt. Ex vi har en väldigt duktig back som är markeringssäker och snabb. Vi vill kanske att den spelaren ska våga hålla mer boll och försöka sig på uppspel på ett speciellt sätt. Det är såklart mycket bättre att träna på i en lägre nivå. </a:t>
            </a:r>
          </a:p>
          <a:p>
            <a:r>
              <a:rPr lang="sv-SE" dirty="0" smtClean="0"/>
              <a:t>Blir man uttagen till träning och match så är det viktigt att man kommer dit med ”rätt” inställning och gör sitt bästa.</a:t>
            </a:r>
          </a:p>
          <a:p>
            <a:r>
              <a:rPr lang="sv-SE" dirty="0" smtClean="0"/>
              <a:t>Alla som vill spela och kommer på träningar får kallelse till match. De spelare som tränar annat räknas också som träning och blir också kallade </a:t>
            </a:r>
            <a:r>
              <a:rPr lang="sv-SE" smtClean="0"/>
              <a:t>till matcher.</a:t>
            </a:r>
            <a:endParaRPr lang="sv-SE" dirty="0"/>
          </a:p>
        </p:txBody>
      </p:sp>
    </p:spTree>
    <p:extLst>
      <p:ext uri="{BB962C8B-B14F-4D97-AF65-F5344CB8AC3E}">
        <p14:creationId xmlns:p14="http://schemas.microsoft.com/office/powerpoint/2010/main" val="32352697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3.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4.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5.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6.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7.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8.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9.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0.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1.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2.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3.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4.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5.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6.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7.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8.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19.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0.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1.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2.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3.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4.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5.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6.xml><?xml version="1.0" encoding="utf-8"?>
<p:tagLst xmlns:a="http://schemas.openxmlformats.org/drawingml/2006/main" xmlns:r="http://schemas.openxmlformats.org/officeDocument/2006/relationships" xmlns:p="http://schemas.openxmlformats.org/presentationml/2006/main">
  <p:tag name="USERVALUE" val="compFöretag_kort"/>
</p:tagLst>
</file>

<file path=ppt/tags/tag27.xml><?xml version="1.0" encoding="utf-8"?>
<p:tagLst xmlns:a="http://schemas.openxmlformats.org/drawingml/2006/main" xmlns:r="http://schemas.openxmlformats.org/officeDocument/2006/relationships" xmlns:p="http://schemas.openxmlformats.org/presentationml/2006/main">
  <p:tag name="USERVALUE" val="compFöretag_kort"/>
</p:tagLst>
</file>

<file path=ppt/theme/theme1.xml><?xml version="1.0" encoding="utf-8"?>
<a:theme xmlns:a="http://schemas.openxmlformats.org/drawingml/2006/main" name="Telge">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2">
      <a:majorFont>
        <a:latin typeface="Telge Thin"/>
        <a:ea typeface=""/>
        <a:cs typeface=""/>
      </a:majorFont>
      <a:minorFont>
        <a:latin typeface="Telg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222222"/>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Mörkgul">
      <a:srgbClr val="DD8C23"/>
    </a:custClr>
    <a:custClr name="Mörkröd">
      <a:srgbClr val="CB4522"/>
    </a:custClr>
    <a:custClr name="Mörkblå">
      <a:srgbClr val="074896"/>
    </a:custClr>
    <a:custClr name="Mörkgrön">
      <a:srgbClr val="315E2D"/>
    </a:custClr>
    <a:custClr name="Svart">
      <a:srgbClr val="222222"/>
    </a:custClr>
    <a:custClr name="Ljusgul 50%">
      <a:srgbClr val="FCF0BC"/>
    </a:custClr>
    <a:custClr name="Ljusröd 50%">
      <a:srgbClr val="FFE4D6"/>
    </a:custClr>
    <a:custClr name="Ljusblå 50%">
      <a:srgbClr val="C7E4F1"/>
    </a:custClr>
    <a:custClr name="Ljusgrön 50%">
      <a:srgbClr val="DDE8CB"/>
    </a:custClr>
    <a:custClr>
      <a:srgbClr val="E5E5E5"/>
    </a:custClr>
    <a:custClr name="Telge Gul">
      <a:srgbClr val="FFC960"/>
    </a:custClr>
    <a:custClr name="Telge Röd">
      <a:srgbClr val="F57D5B"/>
    </a:custClr>
    <a:custClr>
      <a:srgbClr val="1E78BE"/>
    </a:custClr>
    <a:custClr>
      <a:srgbClr val="46823C"/>
    </a:custClr>
    <a:custClr>
      <a:srgbClr val="595959"/>
    </a:custClr>
    <a:custClr name="Ljusgul 25%">
      <a:srgbClr val="FDF7DE"/>
    </a:custClr>
    <a:custClr name="Ljusröd 25%">
      <a:srgbClr val="FFF1EA"/>
    </a:custClr>
    <a:custClr name="Ljusblå 25%">
      <a:srgbClr val="E3F1F8"/>
    </a:custClr>
    <a:custClr name="Ljusgrön 25%">
      <a:srgbClr val="EEF3E5"/>
    </a:custClr>
    <a:custClr name="Ljusgrå 25%">
      <a:srgbClr val="F2F2F2"/>
    </a:custClr>
    <a:custClr name="Ljusgul">
      <a:srgbClr val="F9E17A"/>
    </a:custClr>
    <a:custClr>
      <a:srgbClr val="FFC9AD"/>
    </a:custClr>
    <a:custClr>
      <a:srgbClr val="8EC9E2"/>
    </a:custClr>
    <a:custClr>
      <a:srgbClr val="BBD197"/>
    </a:custClr>
    <a:custClr>
      <a:srgbClr val="CCCCCC"/>
    </a:custClr>
    <a:custClr name="Ljusgul 15%">
      <a:srgbClr val="FEFBEB"/>
    </a:custClr>
    <a:custClr name="Ljusröd 15%">
      <a:srgbClr val="FFF7F3"/>
    </a:custClr>
    <a:custClr name="Ljusblå 15%">
      <a:srgbClr val="EEF7FB"/>
    </a:custClr>
    <a:custClr name="Ljusgrön 15%">
      <a:srgbClr val="F5F8EF"/>
    </a:custClr>
    <a:custClr name="Ljusgrå 15%">
      <a:srgbClr val="F7F7F7"/>
    </a:custClr>
  </a:custClrLst>
  <a:extLst>
    <a:ext uri="{05A4C25C-085E-4340-85A3-A5531E510DB2}">
      <thm15:themeFamily xmlns:thm15="http://schemas.microsoft.com/office/thememl/2012/main" name="Telge - NY med kontorsval.potx" id="{3B5F50F9-B9A0-45FE-983C-E8D71B1762E8}" vid="{C9D8A2D9-D63A-4F12-B9D6-9D8ADDEE140D}"/>
    </a:ext>
  </a:extLst>
</a:theme>
</file>

<file path=ppt/theme/theme2.xml><?xml version="1.0" encoding="utf-8"?>
<a:theme xmlns:a="http://schemas.openxmlformats.org/drawingml/2006/main" name="Office-tema">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1">
      <a:majorFont>
        <a:latin typeface="Avenir Next"/>
        <a:ea typeface=""/>
        <a:cs typeface=""/>
      </a:majorFont>
      <a:minorFont>
        <a:latin typeface="Avenir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Telge">
      <a:dk1>
        <a:srgbClr val="000000"/>
      </a:dk1>
      <a:lt1>
        <a:srgbClr val="FFFFFF"/>
      </a:lt1>
      <a:dk2>
        <a:srgbClr val="595959"/>
      </a:dk2>
      <a:lt2>
        <a:srgbClr val="FFFFFF"/>
      </a:lt2>
      <a:accent1>
        <a:srgbClr val="FFC960"/>
      </a:accent1>
      <a:accent2>
        <a:srgbClr val="F57D5B"/>
      </a:accent2>
      <a:accent3>
        <a:srgbClr val="1E78BE"/>
      </a:accent3>
      <a:accent4>
        <a:srgbClr val="46823C"/>
      </a:accent4>
      <a:accent5>
        <a:srgbClr val="FCF0BC"/>
      </a:accent5>
      <a:accent6>
        <a:srgbClr val="DDE8CB"/>
      </a:accent6>
      <a:hlink>
        <a:srgbClr val="5F5F5F"/>
      </a:hlink>
      <a:folHlink>
        <a:srgbClr val="919191"/>
      </a:folHlink>
    </a:clrScheme>
    <a:fontScheme name="Telge 1">
      <a:majorFont>
        <a:latin typeface="Avenir Next"/>
        <a:ea typeface=""/>
        <a:cs typeface=""/>
      </a:majorFont>
      <a:minorFont>
        <a:latin typeface="Avenir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29BBCBF21362E4099AE6C2F27C58737" ma:contentTypeVersion="18" ma:contentTypeDescription="Skapa ett nytt dokument." ma:contentTypeScope="" ma:versionID="2bdba17de194f103837a273b356df337">
  <xsd:schema xmlns:xsd="http://www.w3.org/2001/XMLSchema" xmlns:xs="http://www.w3.org/2001/XMLSchema" xmlns:p="http://schemas.microsoft.com/office/2006/metadata/properties" xmlns:ns2="10c3a147-0d64-46aa-a281-dc97358e8373" xmlns:ns3="d7532cd0-e888-47d6-8f58-db0210f25002" targetNamespace="http://schemas.microsoft.com/office/2006/metadata/properties" ma:root="true" ma:fieldsID="e7fba0c2456904474bf97e4e53315cd7" ns2:_="" ns3:_="">
    <xsd:import namespace="10c3a147-0d64-46aa-a281-dc97358e8373"/>
    <xsd:import namespace="d7532cd0-e888-47d6-8f58-db0210f250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3a147-0d64-46aa-a281-dc97358e8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e641fc9e-d469-439b-858c-bb315f8f2b4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7532cd0-e888-47d6-8f58-db0210f25002" elementFormDefault="qualified">
    <xsd:import namespace="http://schemas.microsoft.com/office/2006/documentManagement/types"/>
    <xsd:import namespace="http://schemas.microsoft.com/office/infopath/2007/PartnerControls"/>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element name="TaxCatchAll" ma:index="21" nillable="true" ma:displayName="Taxonomy Catch All Column" ma:hidden="true" ma:list="{c62c6fcd-2e58-43c1-85cc-6bf7b88f5788}" ma:internalName="TaxCatchAll" ma:showField="CatchAllData" ma:web="d7532cd0-e888-47d6-8f58-db0210f250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0c3a147-0d64-46aa-a281-dc97358e8373">
      <Terms xmlns="http://schemas.microsoft.com/office/infopath/2007/PartnerControls"/>
    </lcf76f155ced4ddcb4097134ff3c332f>
    <TaxCatchAll xmlns="d7532cd0-e888-47d6-8f58-db0210f25002" xsi:nil="true"/>
  </documentManagement>
</p:properties>
</file>

<file path=customXml/itemProps1.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2.xml><?xml version="1.0" encoding="utf-8"?>
<ds:datastoreItem xmlns:ds="http://schemas.openxmlformats.org/officeDocument/2006/customXml" ds:itemID="{DCDE35A0-CF06-48F6-B5C4-3F2C3DD0D5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c3a147-0d64-46aa-a281-dc97358e8373"/>
    <ds:schemaRef ds:uri="d7532cd0-e888-47d6-8f58-db0210f250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ABDA6A-1F6C-4B42-8544-08E5AE6AC91F}">
  <ds:schemaRef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17798c2e-8ec6-411a-92bf-42cada8c5360"/>
    <ds:schemaRef ds:uri="10c3a147-0d64-46aa-a281-dc97358e8373"/>
    <ds:schemaRef ds:uri="d7532cd0-e888-47d6-8f58-db0210f25002"/>
  </ds:schemaRefs>
</ds:datastoreItem>
</file>

<file path=docMetadata/LabelInfo.xml><?xml version="1.0" encoding="utf-8"?>
<clbl:labelList xmlns:clbl="http://schemas.microsoft.com/office/2020/mipLabelMetadata">
  <clbl:label id="{1a1cb525-c9d1-499c-bfd9-64700423c8c7}" enabled="1" method="Privileged" siteId="{74c3677e-5b7b-432a-9b25-296263c3d091}" contentBits="0" removed="0"/>
</clbl:labelList>
</file>

<file path=docProps/app.xml><?xml version="1.0" encoding="utf-8"?>
<Properties xmlns="http://schemas.openxmlformats.org/officeDocument/2006/extended-properties" xmlns:vt="http://schemas.openxmlformats.org/officeDocument/2006/docPropsVTypes">
  <Template>blank</Template>
  <TotalTime>60</TotalTime>
  <Words>332</Words>
  <Application>Microsoft Office PowerPoint</Application>
  <PresentationFormat>Bredbild</PresentationFormat>
  <Paragraphs>34</Paragraphs>
  <Slides>9</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9</vt:i4>
      </vt:variant>
    </vt:vector>
  </HeadingPairs>
  <TitlesOfParts>
    <vt:vector size="14" baseType="lpstr">
      <vt:lpstr>Arial</vt:lpstr>
      <vt:lpstr>Avenir Next</vt:lpstr>
      <vt:lpstr>Telge Light</vt:lpstr>
      <vt:lpstr>Telge Thin</vt:lpstr>
      <vt:lpstr>Telge</vt:lpstr>
      <vt:lpstr>Agenda</vt:lpstr>
      <vt:lpstr>Bemanna sekretariat </vt:lpstr>
      <vt:lpstr>Sargvakt och kiosk  Vi har ingen kiosk i år, men sargvakt tre gånger. Första 15 oktober, sen 7 jan och 16 mars. Ligger i Sportadmin. </vt:lpstr>
      <vt:lpstr>Teamrullen  Älvsjö som har bestämt och alla balar efter de fyra går till lagkassan. </vt:lpstr>
      <vt:lpstr>Pengar till lagkassan: Teamrullen</vt:lpstr>
      <vt:lpstr>Pengar till lagkassan: Sponsring</vt:lpstr>
      <vt:lpstr>Pengar till lagkassan: Försäljningsaktiviteter</vt:lpstr>
      <vt:lpstr>Lagets webbsida </vt:lpstr>
      <vt:lpstr>Matcher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dc:title>
  <dc:creator>Sara Kopparberg (TN)</dc:creator>
  <cp:lastModifiedBy>Mats Wirdbo</cp:lastModifiedBy>
  <cp:revision>4</cp:revision>
  <dcterms:created xsi:type="dcterms:W3CDTF">2023-09-21T11:19:00Z</dcterms:created>
  <dcterms:modified xsi:type="dcterms:W3CDTF">2023-09-24T19:56:14Z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0x010100129BBCBF21362E4099AE6C2F27C58737</vt:lpwstr>
  </property>
  <property fmtid="{D5CDD505-2E9C-101B-9397-08002B2CF9AE}" pid="3" name="Order">
    <vt:r8>1954800</vt:r8>
  </property>
  <property fmtid="{D5CDD505-2E9C-101B-9397-08002B2CF9AE}" pid="4" name="MediaServiceImageTags">
    <vt:lpwstr/>
  </property>
</Properties>
</file>