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0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BC0D0C">
                <a:lumMod val="98000"/>
              </a:srgb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EAE227-5D0E-4243-BB6C-02FA77A29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3417" y="2886738"/>
            <a:ext cx="4680974" cy="906794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sv-SE" sz="4400" dirty="0">
                <a:solidFill>
                  <a:schemeClr val="tx1"/>
                </a:solidFill>
              </a:rPr>
              <a:t>Kalmar HC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0DA9A-C650-4C85-93DE-F8BFB9788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571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D8A2D167-807B-4285-BF5A-BE1660FA2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83B96611-4BCB-4210-9437-6F78615A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3708596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26E9F12-0C12-4419-914B-F004AA94F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15" y="647698"/>
            <a:ext cx="5562139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3983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2603C7-6E90-499D-B1A3-AB085A17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31551"/>
            <a:ext cx="9404723" cy="1400530"/>
          </a:xfrm>
          <a:noFill/>
        </p:spPr>
        <p:txBody>
          <a:bodyPr/>
          <a:lstStyle/>
          <a:p>
            <a:r>
              <a:rPr lang="sv-SE" dirty="0"/>
              <a:t>Syfte med dagens möte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B36AA3-A620-40F8-8F5D-3A17BFBD7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31259"/>
            <a:ext cx="8374434" cy="4195481"/>
          </a:xfrm>
        </p:spPr>
        <p:txBody>
          <a:bodyPr/>
          <a:lstStyle/>
          <a:p>
            <a:r>
              <a:rPr lang="sv-SE" dirty="0"/>
              <a:t>Punkt 1</a:t>
            </a:r>
          </a:p>
          <a:p>
            <a:r>
              <a:rPr lang="sv-SE" dirty="0"/>
              <a:t>Punkt 2</a:t>
            </a:r>
          </a:p>
          <a:p>
            <a:r>
              <a:rPr lang="sv-SE" dirty="0"/>
              <a:t>Punkt 3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1AD3EE3-D992-4FDD-899D-C360CAEA3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5" y="4932111"/>
            <a:ext cx="1714678" cy="1714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2739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2603C7-6E90-499D-B1A3-AB085A17F33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sv-SE" dirty="0"/>
              <a:t>Rubrik</a:t>
            </a:r>
            <a:br>
              <a:rPr lang="sv-SE" dirty="0"/>
            </a:b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5E6CA940-3C00-CF4E-61DE-D76E6BDA6245}"/>
              </a:ext>
            </a:extLst>
          </p:cNvPr>
          <p:cNvSpPr txBox="1">
            <a:spLocks/>
          </p:cNvSpPr>
          <p:nvPr/>
        </p:nvSpPr>
        <p:spPr>
          <a:xfrm>
            <a:off x="646111" y="1331259"/>
            <a:ext cx="837443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sv-SE"/>
              <a:t>Punkt 1</a:t>
            </a:r>
          </a:p>
          <a:p>
            <a:r>
              <a:rPr lang="sv-SE"/>
              <a:t>Punkt 2</a:t>
            </a:r>
          </a:p>
          <a:p>
            <a:r>
              <a:rPr lang="sv-SE"/>
              <a:t>Punkt 3</a:t>
            </a:r>
          </a:p>
          <a:p>
            <a:endParaRPr lang="sv-SE"/>
          </a:p>
          <a:p>
            <a:endParaRPr lang="sv-SE"/>
          </a:p>
          <a:p>
            <a:endParaRPr lang="sv-SE"/>
          </a:p>
          <a:p>
            <a:pPr marL="0" indent="0">
              <a:buFont typeface="Wingdings 3" charset="2"/>
              <a:buNone/>
            </a:pPr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30925D9-FFCE-60CE-CF8C-0CC6BD44B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5" y="4932111"/>
            <a:ext cx="1714678" cy="1714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9546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2603C7-6E90-499D-B1A3-AB085A17F33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040D577-86AC-6428-49D9-4EB21D2C3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31259"/>
            <a:ext cx="8374434" cy="4195481"/>
          </a:xfrm>
        </p:spPr>
        <p:txBody>
          <a:bodyPr/>
          <a:lstStyle/>
          <a:p>
            <a:r>
              <a:rPr lang="sv-SE" dirty="0"/>
              <a:t>Punkt 1</a:t>
            </a:r>
          </a:p>
          <a:p>
            <a:r>
              <a:rPr lang="sv-SE" dirty="0"/>
              <a:t>Punkt 2</a:t>
            </a:r>
          </a:p>
          <a:p>
            <a:r>
              <a:rPr lang="sv-SE" dirty="0"/>
              <a:t>Punkt 3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D661290-F139-081E-59DC-71659B90E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5" y="4932111"/>
            <a:ext cx="1714678" cy="1714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426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2603C7-6E90-499D-B1A3-AB085A17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09357"/>
          </a:xfrm>
          <a:noFill/>
        </p:spPr>
        <p:txBody>
          <a:bodyPr/>
          <a:lstStyle/>
          <a:p>
            <a:r>
              <a:rPr lang="sv-SE" dirty="0"/>
              <a:t>Rubrik</a:t>
            </a:r>
            <a:br>
              <a:rPr lang="sv-SE" dirty="0"/>
            </a:b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815EAE52-EA79-B00D-A9BC-43EFE2A9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31259"/>
            <a:ext cx="8374434" cy="4195481"/>
          </a:xfrm>
        </p:spPr>
        <p:txBody>
          <a:bodyPr/>
          <a:lstStyle/>
          <a:p>
            <a:r>
              <a:rPr lang="sv-SE" dirty="0"/>
              <a:t>Punkt 1</a:t>
            </a:r>
          </a:p>
          <a:p>
            <a:r>
              <a:rPr lang="sv-SE" dirty="0"/>
              <a:t>Punkt 2</a:t>
            </a:r>
          </a:p>
          <a:p>
            <a:r>
              <a:rPr lang="sv-SE" dirty="0"/>
              <a:t>Punkt 3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0C33C46-9171-2847-0354-A1C6C21C0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5" y="4932111"/>
            <a:ext cx="1714678" cy="1714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8373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2603C7-6E90-499D-B1A3-AB085A17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09357"/>
          </a:xfrm>
          <a:noFill/>
        </p:spPr>
        <p:txBody>
          <a:bodyPr/>
          <a:lstStyle/>
          <a:p>
            <a:r>
              <a:rPr lang="sv-SE" dirty="0"/>
              <a:t>Sammanfattning</a:t>
            </a:r>
            <a:br>
              <a:rPr lang="sv-SE" dirty="0"/>
            </a:b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815EAE52-EA79-B00D-A9BC-43EFE2A91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31259"/>
            <a:ext cx="8374434" cy="4195481"/>
          </a:xfrm>
        </p:spPr>
        <p:txBody>
          <a:bodyPr/>
          <a:lstStyle/>
          <a:p>
            <a:r>
              <a:rPr lang="sv-SE" dirty="0"/>
              <a:t>Punkt 1</a:t>
            </a:r>
          </a:p>
          <a:p>
            <a:r>
              <a:rPr lang="sv-SE" dirty="0"/>
              <a:t>Punkt 2</a:t>
            </a:r>
          </a:p>
          <a:p>
            <a:r>
              <a:rPr lang="sv-SE" dirty="0"/>
              <a:t>Punkt 3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B6D0D54-AC1B-FB18-889C-0069F945F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0835" y="4932111"/>
            <a:ext cx="1714678" cy="17146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9175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BC0D0C"/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EAE227-5D0E-4243-BB6C-02FA77A29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3417" y="2886738"/>
            <a:ext cx="4680974" cy="906794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sv-SE" sz="4400" dirty="0">
                <a:solidFill>
                  <a:schemeClr val="tx1"/>
                </a:solidFill>
              </a:rPr>
              <a:t>TACK FÖR IDAG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0DA9A-C650-4C85-93DE-F8BFB9788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571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36">
            <a:extLst>
              <a:ext uri="{FF2B5EF4-FFF2-40B4-BE49-F238E27FC236}">
                <a16:creationId xmlns:a16="http://schemas.microsoft.com/office/drawing/2014/main" id="{D8A2D167-807B-4285-BF5A-BE1660FA2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83B96611-4BCB-4210-9437-6F78615A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3708596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26E9F12-0C12-4419-914B-F004AA94F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15" y="647698"/>
            <a:ext cx="5562139" cy="55621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768005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46</Words>
  <Application>Microsoft Office PowerPoint</Application>
  <PresentationFormat>Bredbild</PresentationFormat>
  <Paragraphs>32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Jon</vt:lpstr>
      <vt:lpstr>Kalmar HC</vt:lpstr>
      <vt:lpstr>Syfte med dagens möte</vt:lpstr>
      <vt:lpstr>Rubrik </vt:lpstr>
      <vt:lpstr>Rubrik</vt:lpstr>
      <vt:lpstr>Rubrik </vt:lpstr>
      <vt:lpstr>Sammanfattning </vt:lpstr>
      <vt:lpstr>TACK FÖR IDAG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 till vår partnerträff hos Hatstore</dc:title>
  <dc:creator>Linus Lind</dc:creator>
  <cp:lastModifiedBy>Anders B Svensson</cp:lastModifiedBy>
  <cp:revision>23</cp:revision>
  <dcterms:created xsi:type="dcterms:W3CDTF">2022-02-21T19:40:58Z</dcterms:created>
  <dcterms:modified xsi:type="dcterms:W3CDTF">2022-05-23T11:50:39Z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92d99-4413-49ee-9551-0670efc4da27_Enabled">
    <vt:lpwstr>true</vt:lpwstr>
  </property>
  <property fmtid="{D5CDD505-2E9C-101B-9397-08002B2CF9AE}" pid="3" name="MSIP_Label_64592d99-4413-49ee-9551-0670efc4da27_SetDate">
    <vt:lpwstr>2022-05-22T12:20:14Z</vt:lpwstr>
  </property>
  <property fmtid="{D5CDD505-2E9C-101B-9397-08002B2CF9AE}" pid="4" name="MSIP_Label_64592d99-4413-49ee-9551-0670efc4da27_Method">
    <vt:lpwstr>Standard</vt:lpwstr>
  </property>
  <property fmtid="{D5CDD505-2E9C-101B-9397-08002B2CF9AE}" pid="5" name="MSIP_Label_64592d99-4413-49ee-9551-0670efc4da27_Name">
    <vt:lpwstr>Klass 1 - öppet</vt:lpwstr>
  </property>
  <property fmtid="{D5CDD505-2E9C-101B-9397-08002B2CF9AE}" pid="6" name="MSIP_Label_64592d99-4413-49ee-9551-0670efc4da27_SiteId">
    <vt:lpwstr>687e1b58-fbe3-4cfb-98bc-58f2496d274c</vt:lpwstr>
  </property>
  <property fmtid="{D5CDD505-2E9C-101B-9397-08002B2CF9AE}" pid="7" name="MSIP_Label_64592d99-4413-49ee-9551-0670efc4da27_ActionId">
    <vt:lpwstr>e0b4bcd2-ac09-4260-94e5-46325a5b0f3e</vt:lpwstr>
  </property>
  <property fmtid="{D5CDD505-2E9C-101B-9397-08002B2CF9AE}" pid="8" name="MSIP_Label_64592d99-4413-49ee-9551-0670efc4da27_ContentBits">
    <vt:lpwstr>0</vt:lpwstr>
  </property>
</Properties>
</file>