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8B185-A60B-4C3D-94FF-5CBE982D08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14D489-4F5B-475D-B3D6-9825C7162C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4B04DC-6B76-4A03-95D6-9D8300D26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29610-87E9-4664-812B-70E67C7128A7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63AB86-2E1C-483C-A8A1-66DFCE88E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1CEAE8-26CE-490D-AAB6-E978D4A0B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77D3F-0A38-4F47-ADE9-BC739C8ED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148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1A344-31A0-4CBF-AF0B-30D2083CB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D9CC7A-A1FC-4515-A263-E6DC2EBBBC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28FDA-065E-4A7F-AF59-2384C3884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29610-87E9-4664-812B-70E67C7128A7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B55851-318C-42FF-B733-477B00C57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5C2DEF-5FE3-45F3-80F6-4A37A42A8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77D3F-0A38-4F47-ADE9-BC739C8ED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989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240FB-79F3-4B72-83E8-C1D43721E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E8A461-8B4D-420D-B0C3-BC0DD92B6A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A505FD-E826-48D4-9997-DF029069A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29610-87E9-4664-812B-70E67C7128A7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F2FC67-4548-4B1C-AAE4-9388434EA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F14A2C-BEA1-4E78-B4E0-CBE9BBA6F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77D3F-0A38-4F47-ADE9-BC739C8ED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087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5B326-24AB-45C6-B0F2-23DDD0A64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70A4A9-AF7E-493E-8A4E-F2F39C530B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A5E732-E6F0-4658-B620-95DFE1C9F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7AC2A5-5301-435F-86C5-86DCC531F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29610-87E9-4664-812B-70E67C7128A7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169E66-3BB6-407B-BE06-F6CAD9C7E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B15971-1D69-4E1C-BAD9-191749CFE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77D3F-0A38-4F47-ADE9-BC739C8ED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800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D0336-4711-4DD7-97A7-F7A41B3D0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162A0C-E894-4A17-BAE4-8063736428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04E1F9-F05D-41B4-AE2E-A85F5A2120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6EE0C3-8847-4E8B-857C-39A2CA7EE0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DC9A79-DC42-4252-AEEE-E6F88414F9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3A14EA-2FFA-479D-A676-E537350A5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29610-87E9-4664-812B-70E67C7128A7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C1309D4-F6EE-41E5-9234-DD81598BA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CBD609-2C05-40BA-A3C7-E5C2B5631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77D3F-0A38-4F47-ADE9-BC739C8ED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425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F55B2-9E1B-4546-B1E7-496ED6084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40A63A-D899-40F8-8782-8178D69CA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29610-87E9-4664-812B-70E67C7128A7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AACF0D-F63B-41B3-A44C-49FB74478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65AB02-8B23-4DEC-B8C7-84E750050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77D3F-0A38-4F47-ADE9-BC739C8ED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484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E65B04-08F5-40B5-BB88-B0FE4DC57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29610-87E9-4664-812B-70E67C7128A7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BC9900-905B-49E8-9F01-65BC7DEF0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5D9009-A667-4501-ABA4-57273FA03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77D3F-0A38-4F47-ADE9-BC739C8ED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589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86D0B-D462-4E01-B743-732555468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78BBA-CBC9-4AB3-B2CF-CD527ABA5E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27E67F-4265-4E6B-ABB3-13E7C95BCD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8699FE-C122-49DD-8C89-7E1FF93FD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29610-87E9-4664-812B-70E67C7128A7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9EC79D-E491-425B-9C0A-F4D375E5C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650F88-ABCF-4553-BD79-8AFDDC0F6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77D3F-0A38-4F47-ADE9-BC739C8ED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815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C02CC-0602-403F-852D-8BCFD541F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277B1D-B766-406E-B814-0E6EC904A7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318C5B-6BA9-403F-B3C3-AF04598317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67D10D-21E2-4642-8561-D07589D8E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29610-87E9-4664-812B-70E67C7128A7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84DCFF-5205-401C-A477-4BDEE118B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958949-B732-42D2-B9A1-480F90965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77D3F-0A38-4F47-ADE9-BC739C8ED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740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8714E-77F5-4CF6-AAE4-B1EFEB750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3ED37C-D7B3-468C-B5DC-200E7B8CCD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FFB54-9BC2-4003-A0C5-E8D4B5A9B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29610-87E9-4664-812B-70E67C7128A7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0B8259-96E4-4981-958E-34A966F85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1F17FA-5EC6-4765-BD0C-8CF3E9DF3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77D3F-0A38-4F47-ADE9-BC739C8ED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103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2A24F3-C028-4CA4-BE92-279E4ED111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419E5B-8262-4F54-A7CE-8F6FFAB57E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58729F-5F91-489A-B7DA-C8D4417DA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29610-87E9-4664-812B-70E67C7128A7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B6C88-1D60-4B3C-A461-0B2AA27B4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7560A9-175E-4CCA-AA07-6688358FA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77D3F-0A38-4F47-ADE9-BC739C8ED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350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488F90-D50F-4C0A-B888-07C10CF67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17F742-6C8B-4120-BEF9-34C1F0EC3D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89F28E-D17D-461C-9BEE-23D2190228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A29610-87E9-4664-812B-70E67C7128A7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B82338-2B8B-4AF6-8FFA-ED3ADC3A33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7FDFF-3A46-4712-9BBB-E8FB6B91C4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F77D3F-0A38-4F47-ADE9-BC739C8ED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181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asketshop.se/klubbshopar/viby-basket/viby-basket-tee-rod-2268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2FF57-24A7-454F-A958-E78193091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Föräldramöte VIBY P08	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FB47B-CDA9-46A4-8F14-3D7EA72BF9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Presentation</a:t>
            </a:r>
            <a:r>
              <a:rPr lang="en-US" dirty="0"/>
              <a:t> </a:t>
            </a:r>
            <a:r>
              <a:rPr lang="sv-SE" dirty="0"/>
              <a:t>ledare</a:t>
            </a:r>
            <a:r>
              <a:rPr lang="en-US" dirty="0"/>
              <a:t> &amp; </a:t>
            </a:r>
            <a:r>
              <a:rPr lang="sv-SE" dirty="0"/>
              <a:t>föräldrar</a:t>
            </a:r>
          </a:p>
          <a:p>
            <a:r>
              <a:rPr lang="sv-SE" dirty="0"/>
              <a:t>Träning</a:t>
            </a:r>
          </a:p>
          <a:p>
            <a:r>
              <a:rPr lang="en-US" dirty="0"/>
              <a:t>Matcher</a:t>
            </a:r>
          </a:p>
          <a:p>
            <a:r>
              <a:rPr lang="en-US" dirty="0"/>
              <a:t>Cup</a:t>
            </a:r>
          </a:p>
          <a:p>
            <a:r>
              <a:rPr lang="sv-SE" dirty="0"/>
              <a:t>Övrigt</a:t>
            </a:r>
          </a:p>
        </p:txBody>
      </p:sp>
    </p:spTree>
    <p:extLst>
      <p:ext uri="{BB962C8B-B14F-4D97-AF65-F5344CB8AC3E}">
        <p14:creationId xmlns:p14="http://schemas.microsoft.com/office/powerpoint/2010/main" val="3315286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2FF57-24A7-454F-A958-E78193091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Presentation	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FB47B-CDA9-46A4-8F14-3D7EA72BF9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Ledare:</a:t>
            </a:r>
          </a:p>
          <a:p>
            <a:pPr lvl="1"/>
            <a:r>
              <a:rPr lang="sv-SE" dirty="0"/>
              <a:t>Dino, </a:t>
            </a:r>
            <a:r>
              <a:rPr lang="sv-SE" dirty="0" err="1"/>
              <a:t>Head</a:t>
            </a:r>
            <a:r>
              <a:rPr lang="sv-SE" dirty="0"/>
              <a:t> Coach, förälder till Max &amp; David, basketbakgrund </a:t>
            </a:r>
          </a:p>
          <a:p>
            <a:pPr lvl="1"/>
            <a:r>
              <a:rPr lang="sv-SE" dirty="0"/>
              <a:t>Maria, coach, förälder till Wiggo, basketbakgrund</a:t>
            </a:r>
          </a:p>
          <a:p>
            <a:pPr lvl="1"/>
            <a:r>
              <a:rPr lang="sv-SE" dirty="0"/>
              <a:t>Marcus, coach, </a:t>
            </a:r>
            <a:r>
              <a:rPr lang="sv-SE" dirty="0" err="1"/>
              <a:t>fystränare</a:t>
            </a:r>
            <a:r>
              <a:rPr lang="sv-SE" dirty="0"/>
              <a:t>, </a:t>
            </a:r>
            <a:r>
              <a:rPr lang="sv-SE" dirty="0" err="1"/>
              <a:t>pr-ansvarig</a:t>
            </a:r>
            <a:r>
              <a:rPr lang="sv-SE" dirty="0"/>
              <a:t>, mm, förälder till Simon</a:t>
            </a:r>
          </a:p>
          <a:p>
            <a:pPr lvl="1"/>
            <a:r>
              <a:rPr lang="sv-SE" dirty="0"/>
              <a:t>Ellen, coach, basketbakgrund Viby fr start. </a:t>
            </a:r>
          </a:p>
          <a:p>
            <a:r>
              <a:rPr lang="sv-SE" dirty="0"/>
              <a:t>Föräldrar</a:t>
            </a:r>
          </a:p>
          <a:p>
            <a:pPr marL="457200" lvl="1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42427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57672-DF36-43ED-8DD3-B8D423086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Träningar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742403-27FD-43AD-AB98-0896FF9744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28750"/>
            <a:ext cx="5181600" cy="4748213"/>
          </a:xfrm>
        </p:spPr>
        <p:txBody>
          <a:bodyPr>
            <a:normAutofit/>
          </a:bodyPr>
          <a:lstStyle/>
          <a:p>
            <a:r>
              <a:rPr lang="sv-SE" dirty="0"/>
              <a:t>3 ggr/v, egentligen 2 ggr/v (söndagar oftast match)</a:t>
            </a:r>
          </a:p>
          <a:p>
            <a:r>
              <a:rPr lang="sv-SE" dirty="0"/>
              <a:t>Träna obligatoriskt 2 ggr/v om man inte har annan idrott</a:t>
            </a:r>
          </a:p>
          <a:p>
            <a:r>
              <a:rPr lang="sv-SE" dirty="0"/>
              <a:t>När vi är på plats så tränar vi, inget ”lallande”</a:t>
            </a:r>
          </a:p>
          <a:p>
            <a:r>
              <a:rPr lang="sv-SE" dirty="0"/>
              <a:t>Vattenflaska, ta med boll</a:t>
            </a:r>
          </a:p>
          <a:p>
            <a:r>
              <a:rPr lang="sv-SE" dirty="0"/>
              <a:t>Provträning slut sep.</a:t>
            </a:r>
          </a:p>
          <a:p>
            <a:endParaRPr lang="sv-SE" dirty="0"/>
          </a:p>
          <a:p>
            <a:endParaRPr lang="sv-SE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2BD678-9DE3-4308-8711-E56AA2B60A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28750"/>
            <a:ext cx="5543550" cy="4748213"/>
          </a:xfrm>
        </p:spPr>
        <p:txBody>
          <a:bodyPr>
            <a:normAutofit/>
          </a:bodyPr>
          <a:lstStyle/>
          <a:p>
            <a:r>
              <a:rPr lang="sv-SE" dirty="0"/>
              <a:t>Kul (vi ledare)</a:t>
            </a:r>
          </a:p>
          <a:p>
            <a:pPr lvl="1"/>
            <a:r>
              <a:rPr lang="sv-SE" dirty="0"/>
              <a:t>Positiva</a:t>
            </a:r>
          </a:p>
          <a:p>
            <a:pPr lvl="1"/>
            <a:r>
              <a:rPr lang="sv-SE" dirty="0"/>
              <a:t>Övningar</a:t>
            </a:r>
          </a:p>
          <a:p>
            <a:pPr lvl="1"/>
            <a:r>
              <a:rPr lang="sv-SE" dirty="0"/>
              <a:t>Utmana</a:t>
            </a:r>
          </a:p>
          <a:p>
            <a:pPr lvl="1"/>
            <a:r>
              <a:rPr lang="sv-SE" dirty="0"/>
              <a:t>Tempo (inga köer, många studs)</a:t>
            </a:r>
          </a:p>
          <a:p>
            <a:r>
              <a:rPr lang="sv-SE" dirty="0"/>
              <a:t>Ju fler studs desto bättre</a:t>
            </a:r>
          </a:p>
          <a:p>
            <a:pPr lvl="1"/>
            <a:r>
              <a:rPr lang="sv-SE" dirty="0"/>
              <a:t>Starta, gå in och instruera tydligt</a:t>
            </a:r>
          </a:p>
          <a:p>
            <a:r>
              <a:rPr lang="sv-SE" dirty="0"/>
              <a:t>Nivåindelning</a:t>
            </a:r>
          </a:p>
          <a:p>
            <a:pPr lvl="1"/>
            <a:r>
              <a:rPr lang="sv-SE" dirty="0"/>
              <a:t>Vissa övningar/matchspel</a:t>
            </a:r>
          </a:p>
          <a:p>
            <a:r>
              <a:rPr lang="sv-SE" dirty="0"/>
              <a:t>Period 1 boll/jag, period 2 boll/lag</a:t>
            </a:r>
          </a:p>
          <a:p>
            <a:pPr marL="0" indent="0">
              <a:buNone/>
            </a:pPr>
            <a:endParaRPr lang="sv-SE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21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23104-6496-409C-A515-84AC4F404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Matcher</a:t>
            </a:r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C7608DE-351A-4944-9259-8FC03FFAA101}"/>
              </a:ext>
            </a:extLst>
          </p:cNvPr>
          <p:cNvSpPr/>
          <p:nvPr/>
        </p:nvSpPr>
        <p:spPr>
          <a:xfrm>
            <a:off x="9970854" y="197732"/>
            <a:ext cx="1781175" cy="16478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Svår</a:t>
            </a:r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6A146DF-0435-4147-B82A-CE77997441E8}"/>
              </a:ext>
            </a:extLst>
          </p:cNvPr>
          <p:cNvSpPr/>
          <p:nvPr/>
        </p:nvSpPr>
        <p:spPr>
          <a:xfrm>
            <a:off x="7573495" y="197733"/>
            <a:ext cx="1781175" cy="16478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Lätt</a:t>
            </a:r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BD3F6FF-3E54-442D-A4E3-729DC5F5C8B2}"/>
              </a:ext>
            </a:extLst>
          </p:cNvPr>
          <p:cNvSpPr/>
          <p:nvPr/>
        </p:nvSpPr>
        <p:spPr>
          <a:xfrm>
            <a:off x="8776166" y="203993"/>
            <a:ext cx="1781175" cy="16478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Medel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B37F2C-AB4C-411C-B7BD-FACA1DBDAE23}"/>
              </a:ext>
            </a:extLst>
          </p:cNvPr>
          <p:cNvSpPr txBox="1"/>
          <p:nvPr/>
        </p:nvSpPr>
        <p:spPr>
          <a:xfrm>
            <a:off x="561974" y="2019210"/>
            <a:ext cx="1135380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/>
              <a:t>Mål att alla spelar med alla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 err="1"/>
              <a:t>Easy</a:t>
            </a:r>
            <a:r>
              <a:rPr lang="sv-SE" sz="2800" dirty="0"/>
              <a:t> Basket, 4 lag (1 lätt; 2 medel; 1 svår)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2800" dirty="0"/>
              <a:t>Tider finns för 11-12 okt, 9-10 nov, se kalendern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2800" dirty="0"/>
              <a:t>Svår är svår, 6-10 spelare.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/>
              <a:t>Spånga, 5 okt (3 lag) , 30 nov (2 lag)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/>
              <a:t>Täby 2020 (12 jan, 15 mars)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/>
              <a:t>Byta om till match på plats (ej hemma) samt mobilförbud,</a:t>
            </a:r>
          </a:p>
          <a:p>
            <a:pPr lvl="1"/>
            <a:r>
              <a:rPr lang="sv-SE" sz="2800" dirty="0"/>
              <a:t>chans att bygga lag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/>
              <a:t>Ledare till matcher, alltid två på plats.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/>
              <a:t>Lägg kommentar ifall ni behöver skjuts eller kan skjutsa (antal) i kallelse</a:t>
            </a:r>
          </a:p>
          <a:p>
            <a:endParaRPr lang="sv-SE" sz="2800" dirty="0"/>
          </a:p>
        </p:txBody>
      </p:sp>
    </p:spTree>
    <p:extLst>
      <p:ext uri="{BB962C8B-B14F-4D97-AF65-F5344CB8AC3E}">
        <p14:creationId xmlns:p14="http://schemas.microsoft.com/office/powerpoint/2010/main" val="3317871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23104-6496-409C-A515-84AC4F404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Cup’er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B37F2C-AB4C-411C-B7BD-FACA1DBDAE23}"/>
              </a:ext>
            </a:extLst>
          </p:cNvPr>
          <p:cNvSpPr txBox="1"/>
          <p:nvPr/>
        </p:nvSpPr>
        <p:spPr>
          <a:xfrm>
            <a:off x="260984" y="1847848"/>
            <a:ext cx="654558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/>
              <a:t>Skövde Basket Cup, 24-26 april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2800" dirty="0"/>
              <a:t>Två lag anmälda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2800" dirty="0"/>
              <a:t>Resa dit/hem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2800" dirty="0"/>
              <a:t>Övernattning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2800" dirty="0"/>
              <a:t>Hela Viby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2800" dirty="0"/>
              <a:t>Kostnad för </a:t>
            </a:r>
            <a:r>
              <a:rPr lang="sv-SE" sz="2800" dirty="0" err="1"/>
              <a:t>Cupkort</a:t>
            </a:r>
            <a:r>
              <a:rPr lang="sv-SE" sz="2800" dirty="0"/>
              <a:t> ca 900kr + resekostnad</a:t>
            </a:r>
          </a:p>
          <a:p>
            <a:endParaRPr lang="sv-SE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1A42F2-B1B3-4CB2-A2F5-DBB43D3D53EB}"/>
              </a:ext>
            </a:extLst>
          </p:cNvPr>
          <p:cNvSpPr txBox="1"/>
          <p:nvPr/>
        </p:nvSpPr>
        <p:spPr>
          <a:xfrm>
            <a:off x="5838825" y="1847848"/>
            <a:ext cx="596265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 err="1"/>
              <a:t>Basketshop</a:t>
            </a:r>
            <a:r>
              <a:rPr lang="sv-SE" sz="2800" dirty="0"/>
              <a:t> </a:t>
            </a:r>
            <a:r>
              <a:rPr lang="sv-SE" sz="2800" dirty="0" err="1"/>
              <a:t>Open</a:t>
            </a:r>
            <a:r>
              <a:rPr lang="sv-SE" sz="2800" dirty="0"/>
              <a:t> 21-24 maj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2800" dirty="0"/>
              <a:t>Intresseanmälan skickas ut snart.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2800" dirty="0"/>
              <a:t>Anmälningsavgift ca 2000 kr/lag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2800" dirty="0"/>
              <a:t>Solna/Sundbyberg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06536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23104-6496-409C-A515-84AC4F404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Övrigt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B37F2C-AB4C-411C-B7BD-FACA1DBDAE23}"/>
              </a:ext>
            </a:extLst>
          </p:cNvPr>
          <p:cNvSpPr txBox="1"/>
          <p:nvPr/>
        </p:nvSpPr>
        <p:spPr>
          <a:xfrm>
            <a:off x="523875" y="1847848"/>
            <a:ext cx="1114424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/>
              <a:t>Kommunikation ledare/förälder/barn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/>
              <a:t>Uppvärmningströjor?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2" tooltip="Viby Basket Tee Vit"/>
              </a:rPr>
              <a:t>Viby Basket Tee Vit</a:t>
            </a:r>
            <a:r>
              <a:rPr lang="en-US" dirty="0"/>
              <a:t> 149 </a:t>
            </a:r>
            <a:r>
              <a:rPr lang="en-US" dirty="0" err="1"/>
              <a:t>kr</a:t>
            </a:r>
            <a:endParaRPr lang="sv-SE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/>
              <a:t>Lagkassa, ca 1700 kr.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/>
              <a:t>Fotografering, meddela klubben ifall barnen inte skall vara med på bild.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/>
              <a:t>Läger med annan klubb eller utomlands (</a:t>
            </a:r>
            <a:r>
              <a:rPr lang="sv-SE" sz="2800"/>
              <a:t>ex Kroatien)</a:t>
            </a:r>
            <a:endParaRPr lang="sv-SE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/>
              <a:t>Behov av ledare på och utanför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2800" dirty="0"/>
              <a:t>Administration (skicka kallelser, uppdatera kalendern)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2800" dirty="0"/>
              <a:t>Coach på planen och under matcher (träningar/matcher)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sv-SE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E665E1-15BE-4D2A-B197-FCCBC5A23C6A}"/>
              </a:ext>
            </a:extLst>
          </p:cNvPr>
          <p:cNvSpPr txBox="1"/>
          <p:nvPr/>
        </p:nvSpPr>
        <p:spPr>
          <a:xfrm>
            <a:off x="9410699" y="1847848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/>
              <a:t>Frågor???</a:t>
            </a:r>
          </a:p>
        </p:txBody>
      </p:sp>
    </p:spTree>
    <p:extLst>
      <p:ext uri="{BB962C8B-B14F-4D97-AF65-F5344CB8AC3E}">
        <p14:creationId xmlns:p14="http://schemas.microsoft.com/office/powerpoint/2010/main" val="20464743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372</Words>
  <Application>Microsoft Office PowerPoint</Application>
  <PresentationFormat>Widescreen</PresentationFormat>
  <Paragraphs>66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Föräldramöte VIBY P08 </vt:lpstr>
      <vt:lpstr>Presentation </vt:lpstr>
      <vt:lpstr>Träningar</vt:lpstr>
      <vt:lpstr>Matcher</vt:lpstr>
      <vt:lpstr>Cup’er</vt:lpstr>
      <vt:lpstr>Övrigt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Föräldramöte</dc:title>
  <dc:creator>Misic Dino</dc:creator>
  <cp:lastModifiedBy>Misic Dino</cp:lastModifiedBy>
  <cp:revision>21</cp:revision>
  <dcterms:created xsi:type="dcterms:W3CDTF">2019-09-14T18:09:18Z</dcterms:created>
  <dcterms:modified xsi:type="dcterms:W3CDTF">2019-09-23T11:48:29Z</dcterms:modified>
</cp:coreProperties>
</file>