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1" r:id="rId6"/>
    <p:sldId id="260" r:id="rId7"/>
    <p:sldId id="266" r:id="rId8"/>
    <p:sldId id="279" r:id="rId9"/>
    <p:sldId id="273" r:id="rId10"/>
    <p:sldId id="262" r:id="rId11"/>
    <p:sldId id="263" r:id="rId12"/>
    <p:sldId id="265" r:id="rId13"/>
    <p:sldId id="264" r:id="rId14"/>
    <p:sldId id="269" r:id="rId15"/>
    <p:sldId id="271" r:id="rId16"/>
    <p:sldId id="270" r:id="rId17"/>
    <p:sldId id="278" r:id="rId18"/>
    <p:sldId id="272" r:id="rId19"/>
    <p:sldId id="276" r:id="rId20"/>
    <p:sldId id="275" r:id="rId21"/>
    <p:sldId id="268" r:id="rId22"/>
    <p:sldId id="280" r:id="rId23"/>
    <p:sldId id="277" r:id="rId24"/>
    <p:sldId id="274" r:id="rId25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C5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B9E4811-B056-4733-92F0-2D58979036FC}" v="240" dt="2024-08-13T18:00:20.2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779" autoAdjust="0"/>
    <p:restoredTop sz="86016" autoAdjust="0"/>
  </p:normalViewPr>
  <p:slideViewPr>
    <p:cSldViewPr snapToGrid="0">
      <p:cViewPr varScale="1">
        <p:scale>
          <a:sx n="92" d="100"/>
          <a:sy n="92" d="100"/>
        </p:scale>
        <p:origin x="378" y="90"/>
      </p:cViewPr>
      <p:guideLst/>
    </p:cSldViewPr>
  </p:slideViewPr>
  <p:outlineViewPr>
    <p:cViewPr>
      <p:scale>
        <a:sx n="33" d="100"/>
        <a:sy n="33" d="100"/>
      </p:scale>
      <p:origin x="0" y="-3605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amiljen Hamvik" userId="184a550153614c9d" providerId="LiveId" clId="{7B9E4811-B056-4733-92F0-2D58979036FC}"/>
    <pc:docChg chg="undo custSel addSld delSld modSld">
      <pc:chgData name="Familjen Hamvik" userId="184a550153614c9d" providerId="LiveId" clId="{7B9E4811-B056-4733-92F0-2D58979036FC}" dt="2024-08-13T18:00:20.256" v="685"/>
      <pc:docMkLst>
        <pc:docMk/>
      </pc:docMkLst>
      <pc:sldChg chg="modSp mod">
        <pc:chgData name="Familjen Hamvik" userId="184a550153614c9d" providerId="LiveId" clId="{7B9E4811-B056-4733-92F0-2D58979036FC}" dt="2024-08-13T17:53:43.600" v="677" actId="20577"/>
        <pc:sldMkLst>
          <pc:docMk/>
          <pc:sldMk cId="1705187842" sldId="256"/>
        </pc:sldMkLst>
        <pc:spChg chg="mod">
          <ac:chgData name="Familjen Hamvik" userId="184a550153614c9d" providerId="LiveId" clId="{7B9E4811-B056-4733-92F0-2D58979036FC}" dt="2024-08-13T17:53:43.600" v="677" actId="20577"/>
          <ac:spMkLst>
            <pc:docMk/>
            <pc:sldMk cId="1705187842" sldId="256"/>
            <ac:spMk id="3" creationId="{4A449F39-8BFD-DCED-7705-F26F83E0CEC1}"/>
          </ac:spMkLst>
        </pc:spChg>
      </pc:sldChg>
      <pc:sldChg chg="modSp mod">
        <pc:chgData name="Familjen Hamvik" userId="184a550153614c9d" providerId="LiveId" clId="{7B9E4811-B056-4733-92F0-2D58979036FC}" dt="2024-08-13T17:53:55.409" v="678" actId="113"/>
        <pc:sldMkLst>
          <pc:docMk/>
          <pc:sldMk cId="715393422" sldId="257"/>
        </pc:sldMkLst>
        <pc:spChg chg="mod">
          <ac:chgData name="Familjen Hamvik" userId="184a550153614c9d" providerId="LiveId" clId="{7B9E4811-B056-4733-92F0-2D58979036FC}" dt="2024-08-13T17:53:55.409" v="678" actId="113"/>
          <ac:spMkLst>
            <pc:docMk/>
            <pc:sldMk cId="715393422" sldId="257"/>
            <ac:spMk id="3" creationId="{E39119B9-E7CB-8B7A-1B85-40F0936B44CC}"/>
          </ac:spMkLst>
        </pc:spChg>
      </pc:sldChg>
      <pc:sldChg chg="addSp delSp modSp mod modAnim">
        <pc:chgData name="Familjen Hamvik" userId="184a550153614c9d" providerId="LiveId" clId="{7B9E4811-B056-4733-92F0-2D58979036FC}" dt="2024-08-13T17:37:31.428" v="349" actId="14100"/>
        <pc:sldMkLst>
          <pc:docMk/>
          <pc:sldMk cId="222035416" sldId="258"/>
        </pc:sldMkLst>
        <pc:spChg chg="add mod">
          <ac:chgData name="Familjen Hamvik" userId="184a550153614c9d" providerId="LiveId" clId="{7B9E4811-B056-4733-92F0-2D58979036FC}" dt="2024-08-13T17:37:31.428" v="349" actId="14100"/>
          <ac:spMkLst>
            <pc:docMk/>
            <pc:sldMk cId="222035416" sldId="258"/>
            <ac:spMk id="3" creationId="{EC269535-E4AD-5A5C-D335-9F96673F9669}"/>
          </ac:spMkLst>
        </pc:spChg>
        <pc:spChg chg="add mod">
          <ac:chgData name="Familjen Hamvik" userId="184a550153614c9d" providerId="LiveId" clId="{7B9E4811-B056-4733-92F0-2D58979036FC}" dt="2024-08-13T17:37:28.974" v="348" actId="14100"/>
          <ac:spMkLst>
            <pc:docMk/>
            <pc:sldMk cId="222035416" sldId="258"/>
            <ac:spMk id="4" creationId="{5791BC56-A5C1-CC94-F796-86697D31A925}"/>
          </ac:spMkLst>
        </pc:spChg>
        <pc:spChg chg="del mod">
          <ac:chgData name="Familjen Hamvik" userId="184a550153614c9d" providerId="LiveId" clId="{7B9E4811-B056-4733-92F0-2D58979036FC}" dt="2024-08-13T17:36:03.417" v="326" actId="478"/>
          <ac:spMkLst>
            <pc:docMk/>
            <pc:sldMk cId="222035416" sldId="258"/>
            <ac:spMk id="7" creationId="{F746CA57-5693-D583-5F21-C1902F40A7E6}"/>
          </ac:spMkLst>
        </pc:spChg>
        <pc:spChg chg="del">
          <ac:chgData name="Familjen Hamvik" userId="184a550153614c9d" providerId="LiveId" clId="{7B9E4811-B056-4733-92F0-2D58979036FC}" dt="2024-08-13T17:36:03.417" v="326" actId="478"/>
          <ac:spMkLst>
            <pc:docMk/>
            <pc:sldMk cId="222035416" sldId="258"/>
            <ac:spMk id="8" creationId="{E86B6EBE-DC8C-C0C0-6FED-F58EE203EDE4}"/>
          </ac:spMkLst>
        </pc:spChg>
      </pc:sldChg>
      <pc:sldChg chg="addSp delSp modSp mod">
        <pc:chgData name="Familjen Hamvik" userId="184a550153614c9d" providerId="LiveId" clId="{7B9E4811-B056-4733-92F0-2D58979036FC}" dt="2024-08-13T17:37:35.522" v="350"/>
        <pc:sldMkLst>
          <pc:docMk/>
          <pc:sldMk cId="4077737615" sldId="259"/>
        </pc:sldMkLst>
        <pc:spChg chg="add mod">
          <ac:chgData name="Familjen Hamvik" userId="184a550153614c9d" providerId="LiveId" clId="{7B9E4811-B056-4733-92F0-2D58979036FC}" dt="2024-08-13T17:37:35.522" v="350"/>
          <ac:spMkLst>
            <pc:docMk/>
            <pc:sldMk cId="4077737615" sldId="259"/>
            <ac:spMk id="5" creationId="{6A64A415-5522-DA4E-D93E-B8A727AE0C43}"/>
          </ac:spMkLst>
        </pc:spChg>
        <pc:spChg chg="del">
          <ac:chgData name="Familjen Hamvik" userId="184a550153614c9d" providerId="LiveId" clId="{7B9E4811-B056-4733-92F0-2D58979036FC}" dt="2024-08-13T17:36:16.153" v="328" actId="478"/>
          <ac:spMkLst>
            <pc:docMk/>
            <pc:sldMk cId="4077737615" sldId="259"/>
            <ac:spMk id="7" creationId="{F746CA57-5693-D583-5F21-C1902F40A7E6}"/>
          </ac:spMkLst>
        </pc:spChg>
        <pc:spChg chg="del">
          <ac:chgData name="Familjen Hamvik" userId="184a550153614c9d" providerId="LiveId" clId="{7B9E4811-B056-4733-92F0-2D58979036FC}" dt="2024-08-13T17:36:16.153" v="328" actId="478"/>
          <ac:spMkLst>
            <pc:docMk/>
            <pc:sldMk cId="4077737615" sldId="259"/>
            <ac:spMk id="8" creationId="{E86B6EBE-DC8C-C0C0-6FED-F58EE203EDE4}"/>
          </ac:spMkLst>
        </pc:spChg>
        <pc:spChg chg="mod">
          <ac:chgData name="Familjen Hamvik" userId="184a550153614c9d" providerId="LiveId" clId="{7B9E4811-B056-4733-92F0-2D58979036FC}" dt="2024-08-13T17:19:14.534" v="23" actId="122"/>
          <ac:spMkLst>
            <pc:docMk/>
            <pc:sldMk cId="4077737615" sldId="259"/>
            <ac:spMk id="10" creationId="{EFF4315A-2EDB-973A-21E5-8665903B296F}"/>
          </ac:spMkLst>
        </pc:spChg>
        <pc:spChg chg="add mod">
          <ac:chgData name="Familjen Hamvik" userId="184a550153614c9d" providerId="LiveId" clId="{7B9E4811-B056-4733-92F0-2D58979036FC}" dt="2024-08-13T17:37:35.522" v="350"/>
          <ac:spMkLst>
            <pc:docMk/>
            <pc:sldMk cId="4077737615" sldId="259"/>
            <ac:spMk id="11" creationId="{85DA12EC-5547-BED9-683A-A6AF047564B5}"/>
          </ac:spMkLst>
        </pc:spChg>
      </pc:sldChg>
      <pc:sldChg chg="addSp delSp modSp mod">
        <pc:chgData name="Familjen Hamvik" userId="184a550153614c9d" providerId="LiveId" clId="{7B9E4811-B056-4733-92F0-2D58979036FC}" dt="2024-08-13T17:56:09.072" v="681" actId="1076"/>
        <pc:sldMkLst>
          <pc:docMk/>
          <pc:sldMk cId="3983372695" sldId="260"/>
        </pc:sldMkLst>
        <pc:spChg chg="del">
          <ac:chgData name="Familjen Hamvik" userId="184a550153614c9d" providerId="LiveId" clId="{7B9E4811-B056-4733-92F0-2D58979036FC}" dt="2024-08-13T17:36:22.303" v="329" actId="478"/>
          <ac:spMkLst>
            <pc:docMk/>
            <pc:sldMk cId="3983372695" sldId="260"/>
            <ac:spMk id="7" creationId="{F746CA57-5693-D583-5F21-C1902F40A7E6}"/>
          </ac:spMkLst>
        </pc:spChg>
        <pc:spChg chg="del">
          <ac:chgData name="Familjen Hamvik" userId="184a550153614c9d" providerId="LiveId" clId="{7B9E4811-B056-4733-92F0-2D58979036FC}" dt="2024-08-13T17:36:22.303" v="329" actId="478"/>
          <ac:spMkLst>
            <pc:docMk/>
            <pc:sldMk cId="3983372695" sldId="260"/>
            <ac:spMk id="8" creationId="{E86B6EBE-DC8C-C0C0-6FED-F58EE203EDE4}"/>
          </ac:spMkLst>
        </pc:spChg>
        <pc:spChg chg="mod">
          <ac:chgData name="Familjen Hamvik" userId="184a550153614c9d" providerId="LiveId" clId="{7B9E4811-B056-4733-92F0-2D58979036FC}" dt="2024-08-13T17:27:11.627" v="52" actId="20577"/>
          <ac:spMkLst>
            <pc:docMk/>
            <pc:sldMk cId="3983372695" sldId="260"/>
            <ac:spMk id="11" creationId="{E2A4CA7F-72F3-B674-AB54-D766A940E9F0}"/>
          </ac:spMkLst>
        </pc:spChg>
        <pc:spChg chg="add mod">
          <ac:chgData name="Familjen Hamvik" userId="184a550153614c9d" providerId="LiveId" clId="{7B9E4811-B056-4733-92F0-2D58979036FC}" dt="2024-08-13T17:37:42.935" v="352" actId="1076"/>
          <ac:spMkLst>
            <pc:docMk/>
            <pc:sldMk cId="3983372695" sldId="260"/>
            <ac:spMk id="14" creationId="{9206FF5F-9469-7799-AFAA-2CBB9AAD135F}"/>
          </ac:spMkLst>
        </pc:spChg>
        <pc:spChg chg="mod">
          <ac:chgData name="Familjen Hamvik" userId="184a550153614c9d" providerId="LiveId" clId="{7B9E4811-B056-4733-92F0-2D58979036FC}" dt="2024-08-13T17:56:09.072" v="681" actId="1076"/>
          <ac:spMkLst>
            <pc:docMk/>
            <pc:sldMk cId="3983372695" sldId="260"/>
            <ac:spMk id="15" creationId="{F1EDE7AE-EF1B-CFC6-2CC5-7DFAF8D1D9BB}"/>
          </ac:spMkLst>
        </pc:spChg>
        <pc:spChg chg="add mod">
          <ac:chgData name="Familjen Hamvik" userId="184a550153614c9d" providerId="LiveId" clId="{7B9E4811-B056-4733-92F0-2D58979036FC}" dt="2024-08-13T17:37:42.935" v="352" actId="1076"/>
          <ac:spMkLst>
            <pc:docMk/>
            <pc:sldMk cId="3983372695" sldId="260"/>
            <ac:spMk id="19" creationId="{86F7BE96-96EB-4767-1EEE-9B4911A43749}"/>
          </ac:spMkLst>
        </pc:spChg>
        <pc:grpChg chg="mod">
          <ac:chgData name="Familjen Hamvik" userId="184a550153614c9d" providerId="LiveId" clId="{7B9E4811-B056-4733-92F0-2D58979036FC}" dt="2024-08-13T17:56:03.247" v="680" actId="1076"/>
          <ac:grpSpMkLst>
            <pc:docMk/>
            <pc:sldMk cId="3983372695" sldId="260"/>
            <ac:grpSpMk id="21" creationId="{2EC07244-6A3E-F3F0-EA11-1930161C9412}"/>
          </ac:grpSpMkLst>
        </pc:grpChg>
      </pc:sldChg>
      <pc:sldChg chg="modSp mod">
        <pc:chgData name="Familjen Hamvik" userId="184a550153614c9d" providerId="LiveId" clId="{7B9E4811-B056-4733-92F0-2D58979036FC}" dt="2024-08-13T17:27:11.768" v="54" actId="20577"/>
        <pc:sldMkLst>
          <pc:docMk/>
          <pc:sldMk cId="2672708570" sldId="261"/>
        </pc:sldMkLst>
        <pc:spChg chg="mod">
          <ac:chgData name="Familjen Hamvik" userId="184a550153614c9d" providerId="LiveId" clId="{7B9E4811-B056-4733-92F0-2D58979036FC}" dt="2024-08-13T17:27:11.768" v="54" actId="20577"/>
          <ac:spMkLst>
            <pc:docMk/>
            <pc:sldMk cId="2672708570" sldId="261"/>
            <ac:spMk id="3" creationId="{DD33B726-A905-7B0B-D8CF-A0B1865B02AA}"/>
          </ac:spMkLst>
        </pc:spChg>
      </pc:sldChg>
      <pc:sldChg chg="addSp delSp modSp mod modAnim">
        <pc:chgData name="Familjen Hamvik" userId="184a550153614c9d" providerId="LiveId" clId="{7B9E4811-B056-4733-92F0-2D58979036FC}" dt="2024-08-13T17:41:17.189" v="381" actId="20577"/>
        <pc:sldMkLst>
          <pc:docMk/>
          <pc:sldMk cId="1953769927" sldId="262"/>
        </pc:sldMkLst>
        <pc:spChg chg="add del mod">
          <ac:chgData name="Familjen Hamvik" userId="184a550153614c9d" providerId="LiveId" clId="{7B9E4811-B056-4733-92F0-2D58979036FC}" dt="2024-08-13T17:31:31.639" v="174" actId="478"/>
          <ac:spMkLst>
            <pc:docMk/>
            <pc:sldMk cId="1953769927" sldId="262"/>
            <ac:spMk id="4" creationId="{6A535F9C-D5E3-DA35-11C1-3F0F5A38560C}"/>
          </ac:spMkLst>
        </pc:spChg>
        <pc:spChg chg="del">
          <ac:chgData name="Familjen Hamvik" userId="184a550153614c9d" providerId="LiveId" clId="{7B9E4811-B056-4733-92F0-2D58979036FC}" dt="2024-08-13T17:36:35.855" v="331" actId="478"/>
          <ac:spMkLst>
            <pc:docMk/>
            <pc:sldMk cId="1953769927" sldId="262"/>
            <ac:spMk id="7" creationId="{F746CA57-5693-D583-5F21-C1902F40A7E6}"/>
          </ac:spMkLst>
        </pc:spChg>
        <pc:spChg chg="del">
          <ac:chgData name="Familjen Hamvik" userId="184a550153614c9d" providerId="LiveId" clId="{7B9E4811-B056-4733-92F0-2D58979036FC}" dt="2024-08-13T17:36:35.855" v="331" actId="478"/>
          <ac:spMkLst>
            <pc:docMk/>
            <pc:sldMk cId="1953769927" sldId="262"/>
            <ac:spMk id="8" creationId="{E86B6EBE-DC8C-C0C0-6FED-F58EE203EDE4}"/>
          </ac:spMkLst>
        </pc:spChg>
        <pc:spChg chg="mod">
          <ac:chgData name="Familjen Hamvik" userId="184a550153614c9d" providerId="LiveId" clId="{7B9E4811-B056-4733-92F0-2D58979036FC}" dt="2024-08-13T17:41:17.189" v="381" actId="20577"/>
          <ac:spMkLst>
            <pc:docMk/>
            <pc:sldMk cId="1953769927" sldId="262"/>
            <ac:spMk id="11" creationId="{F0FF991B-0171-7BD7-99AB-32D236AC646B}"/>
          </ac:spMkLst>
        </pc:spChg>
        <pc:spChg chg="add del mod">
          <ac:chgData name="Familjen Hamvik" userId="184a550153614c9d" providerId="LiveId" clId="{7B9E4811-B056-4733-92F0-2D58979036FC}" dt="2024-08-13T17:32:11.934" v="230" actId="478"/>
          <ac:spMkLst>
            <pc:docMk/>
            <pc:sldMk cId="1953769927" sldId="262"/>
            <ac:spMk id="12" creationId="{E8E6236C-5E5E-DD0A-0DE2-BE283898FF13}"/>
          </ac:spMkLst>
        </pc:spChg>
        <pc:spChg chg="add mod">
          <ac:chgData name="Familjen Hamvik" userId="184a550153614c9d" providerId="LiveId" clId="{7B9E4811-B056-4733-92F0-2D58979036FC}" dt="2024-08-13T17:33:21.239" v="314" actId="115"/>
          <ac:spMkLst>
            <pc:docMk/>
            <pc:sldMk cId="1953769927" sldId="262"/>
            <ac:spMk id="13" creationId="{65A84FD8-E74A-2426-88B8-99A52A9D7A8A}"/>
          </ac:spMkLst>
        </pc:spChg>
        <pc:spChg chg="add mod">
          <ac:chgData name="Familjen Hamvik" userId="184a550153614c9d" providerId="LiveId" clId="{7B9E4811-B056-4733-92F0-2D58979036FC}" dt="2024-08-13T17:37:55.511" v="356" actId="1076"/>
          <ac:spMkLst>
            <pc:docMk/>
            <pc:sldMk cId="1953769927" sldId="262"/>
            <ac:spMk id="14" creationId="{91BD4AD9-8A8F-E20A-396E-1845F8B8910D}"/>
          </ac:spMkLst>
        </pc:spChg>
        <pc:spChg chg="add mod">
          <ac:chgData name="Familjen Hamvik" userId="184a550153614c9d" providerId="LiveId" clId="{7B9E4811-B056-4733-92F0-2D58979036FC}" dt="2024-08-13T17:37:55.511" v="356" actId="1076"/>
          <ac:spMkLst>
            <pc:docMk/>
            <pc:sldMk cId="1953769927" sldId="262"/>
            <ac:spMk id="15" creationId="{E225EF1E-5A31-A536-F58E-270C3226D65F}"/>
          </ac:spMkLst>
        </pc:spChg>
      </pc:sldChg>
      <pc:sldChg chg="addSp delSp modSp mod">
        <pc:chgData name="Familjen Hamvik" userId="184a550153614c9d" providerId="LiveId" clId="{7B9E4811-B056-4733-92F0-2D58979036FC}" dt="2024-08-13T17:37:59.329" v="358" actId="1076"/>
        <pc:sldMkLst>
          <pc:docMk/>
          <pc:sldMk cId="210420730" sldId="263"/>
        </pc:sldMkLst>
        <pc:spChg chg="add mod">
          <ac:chgData name="Familjen Hamvik" userId="184a550153614c9d" providerId="LiveId" clId="{7B9E4811-B056-4733-92F0-2D58979036FC}" dt="2024-08-13T17:37:59.329" v="358" actId="1076"/>
          <ac:spMkLst>
            <pc:docMk/>
            <pc:sldMk cId="210420730" sldId="263"/>
            <ac:spMk id="3" creationId="{54A2673C-BBDC-CDC4-2E12-CD8341925E1E}"/>
          </ac:spMkLst>
        </pc:spChg>
        <pc:spChg chg="del">
          <ac:chgData name="Familjen Hamvik" userId="184a550153614c9d" providerId="LiveId" clId="{7B9E4811-B056-4733-92F0-2D58979036FC}" dt="2024-08-13T17:36:39.530" v="332" actId="478"/>
          <ac:spMkLst>
            <pc:docMk/>
            <pc:sldMk cId="210420730" sldId="263"/>
            <ac:spMk id="7" creationId="{F746CA57-5693-D583-5F21-C1902F40A7E6}"/>
          </ac:spMkLst>
        </pc:spChg>
        <pc:spChg chg="del">
          <ac:chgData name="Familjen Hamvik" userId="184a550153614c9d" providerId="LiveId" clId="{7B9E4811-B056-4733-92F0-2D58979036FC}" dt="2024-08-13T17:36:39.530" v="332" actId="478"/>
          <ac:spMkLst>
            <pc:docMk/>
            <pc:sldMk cId="210420730" sldId="263"/>
            <ac:spMk id="8" creationId="{E86B6EBE-DC8C-C0C0-6FED-F58EE203EDE4}"/>
          </ac:spMkLst>
        </pc:spChg>
        <pc:spChg chg="add mod">
          <ac:chgData name="Familjen Hamvik" userId="184a550153614c9d" providerId="LiveId" clId="{7B9E4811-B056-4733-92F0-2D58979036FC}" dt="2024-08-13T17:37:59.329" v="358" actId="1076"/>
          <ac:spMkLst>
            <pc:docMk/>
            <pc:sldMk cId="210420730" sldId="263"/>
            <ac:spMk id="12" creationId="{99897F7F-F697-FD8A-5E20-E3C3FC9CE525}"/>
          </ac:spMkLst>
        </pc:spChg>
      </pc:sldChg>
      <pc:sldChg chg="addSp delSp modSp mod modAnim">
        <pc:chgData name="Familjen Hamvik" userId="184a550153614c9d" providerId="LiveId" clId="{7B9E4811-B056-4733-92F0-2D58979036FC}" dt="2024-08-13T17:57:36.762" v="683"/>
        <pc:sldMkLst>
          <pc:docMk/>
          <pc:sldMk cId="1918619544" sldId="264"/>
        </pc:sldMkLst>
        <pc:spChg chg="add mod">
          <ac:chgData name="Familjen Hamvik" userId="184a550153614c9d" providerId="LiveId" clId="{7B9E4811-B056-4733-92F0-2D58979036FC}" dt="2024-08-13T17:38:08.524" v="362" actId="1076"/>
          <ac:spMkLst>
            <pc:docMk/>
            <pc:sldMk cId="1918619544" sldId="264"/>
            <ac:spMk id="4" creationId="{C724E066-9D36-74B4-455D-C69F3794DA62}"/>
          </ac:spMkLst>
        </pc:spChg>
        <pc:spChg chg="del">
          <ac:chgData name="Familjen Hamvik" userId="184a550153614c9d" providerId="LiveId" clId="{7B9E4811-B056-4733-92F0-2D58979036FC}" dt="2024-08-13T17:36:48.838" v="335" actId="478"/>
          <ac:spMkLst>
            <pc:docMk/>
            <pc:sldMk cId="1918619544" sldId="264"/>
            <ac:spMk id="7" creationId="{F746CA57-5693-D583-5F21-C1902F40A7E6}"/>
          </ac:spMkLst>
        </pc:spChg>
        <pc:spChg chg="del">
          <ac:chgData name="Familjen Hamvik" userId="184a550153614c9d" providerId="LiveId" clId="{7B9E4811-B056-4733-92F0-2D58979036FC}" dt="2024-08-13T17:36:48.838" v="335" actId="478"/>
          <ac:spMkLst>
            <pc:docMk/>
            <pc:sldMk cId="1918619544" sldId="264"/>
            <ac:spMk id="8" creationId="{E86B6EBE-DC8C-C0C0-6FED-F58EE203EDE4}"/>
          </ac:spMkLst>
        </pc:spChg>
        <pc:spChg chg="add mod">
          <ac:chgData name="Familjen Hamvik" userId="184a550153614c9d" providerId="LiveId" clId="{7B9E4811-B056-4733-92F0-2D58979036FC}" dt="2024-08-13T17:38:08.524" v="362" actId="1076"/>
          <ac:spMkLst>
            <pc:docMk/>
            <pc:sldMk cId="1918619544" sldId="264"/>
            <ac:spMk id="12" creationId="{0F273914-FE2D-E293-3077-F983A0EE9E76}"/>
          </ac:spMkLst>
        </pc:spChg>
        <pc:spChg chg="add mod">
          <ac:chgData name="Familjen Hamvik" userId="184a550153614c9d" providerId="LiveId" clId="{7B9E4811-B056-4733-92F0-2D58979036FC}" dt="2024-08-13T17:44:23.055" v="442"/>
          <ac:spMkLst>
            <pc:docMk/>
            <pc:sldMk cId="1918619544" sldId="264"/>
            <ac:spMk id="13" creationId="{3BF0DA6B-B55A-AD40-5FA3-AC8D675067BF}"/>
          </ac:spMkLst>
        </pc:spChg>
      </pc:sldChg>
      <pc:sldChg chg="addSp delSp modSp mod modAnim">
        <pc:chgData name="Familjen Hamvik" userId="184a550153614c9d" providerId="LiveId" clId="{7B9E4811-B056-4733-92F0-2D58979036FC}" dt="2024-08-13T17:57:30.349" v="682"/>
        <pc:sldMkLst>
          <pc:docMk/>
          <pc:sldMk cId="1519404136" sldId="265"/>
        </pc:sldMkLst>
        <pc:spChg chg="add mod">
          <ac:chgData name="Familjen Hamvik" userId="184a550153614c9d" providerId="LiveId" clId="{7B9E4811-B056-4733-92F0-2D58979036FC}" dt="2024-08-13T17:38:02.996" v="360" actId="1076"/>
          <ac:spMkLst>
            <pc:docMk/>
            <pc:sldMk cId="1519404136" sldId="265"/>
            <ac:spMk id="4" creationId="{FF72917B-7B59-6782-81F5-952891A93AD2}"/>
          </ac:spMkLst>
        </pc:spChg>
        <pc:spChg chg="del mod">
          <ac:chgData name="Familjen Hamvik" userId="184a550153614c9d" providerId="LiveId" clId="{7B9E4811-B056-4733-92F0-2D58979036FC}" dt="2024-08-13T17:36:45.004" v="334" actId="478"/>
          <ac:spMkLst>
            <pc:docMk/>
            <pc:sldMk cId="1519404136" sldId="265"/>
            <ac:spMk id="7" creationId="{F746CA57-5693-D583-5F21-C1902F40A7E6}"/>
          </ac:spMkLst>
        </pc:spChg>
        <pc:spChg chg="del">
          <ac:chgData name="Familjen Hamvik" userId="184a550153614c9d" providerId="LiveId" clId="{7B9E4811-B056-4733-92F0-2D58979036FC}" dt="2024-08-13T17:36:45.004" v="334" actId="478"/>
          <ac:spMkLst>
            <pc:docMk/>
            <pc:sldMk cId="1519404136" sldId="265"/>
            <ac:spMk id="8" creationId="{E86B6EBE-DC8C-C0C0-6FED-F58EE203EDE4}"/>
          </ac:spMkLst>
        </pc:spChg>
        <pc:spChg chg="add mod">
          <ac:chgData name="Familjen Hamvik" userId="184a550153614c9d" providerId="LiveId" clId="{7B9E4811-B056-4733-92F0-2D58979036FC}" dt="2024-08-13T17:38:02.996" v="360" actId="1076"/>
          <ac:spMkLst>
            <pc:docMk/>
            <pc:sldMk cId="1519404136" sldId="265"/>
            <ac:spMk id="12" creationId="{E4380CBA-AA0D-9934-7DA8-640F14594215}"/>
          </ac:spMkLst>
        </pc:spChg>
        <pc:spChg chg="add mod">
          <ac:chgData name="Familjen Hamvik" userId="184a550153614c9d" providerId="LiveId" clId="{7B9E4811-B056-4733-92F0-2D58979036FC}" dt="2024-08-13T17:43:16.031" v="439" actId="20577"/>
          <ac:spMkLst>
            <pc:docMk/>
            <pc:sldMk cId="1519404136" sldId="265"/>
            <ac:spMk id="14" creationId="{37FDE905-4A00-6786-EF2A-B0DBE64D3040}"/>
          </ac:spMkLst>
        </pc:spChg>
      </pc:sldChg>
      <pc:sldChg chg="addSp delSp modSp mod">
        <pc:chgData name="Familjen Hamvik" userId="184a550153614c9d" providerId="LiveId" clId="{7B9E4811-B056-4733-92F0-2D58979036FC}" dt="2024-08-13T17:40:17.222" v="376" actId="13926"/>
        <pc:sldMkLst>
          <pc:docMk/>
          <pc:sldMk cId="3408501077" sldId="266"/>
        </pc:sldMkLst>
        <pc:spChg chg="add mod">
          <ac:chgData name="Familjen Hamvik" userId="184a550153614c9d" providerId="LiveId" clId="{7B9E4811-B056-4733-92F0-2D58979036FC}" dt="2024-08-13T17:37:47.905" v="354" actId="1076"/>
          <ac:spMkLst>
            <pc:docMk/>
            <pc:sldMk cId="3408501077" sldId="266"/>
            <ac:spMk id="5" creationId="{E843A427-CAB5-FD4D-CD5E-E2C5C65C17EA}"/>
          </ac:spMkLst>
        </pc:spChg>
        <pc:spChg chg="del">
          <ac:chgData name="Familjen Hamvik" userId="184a550153614c9d" providerId="LiveId" clId="{7B9E4811-B056-4733-92F0-2D58979036FC}" dt="2024-08-13T17:36:30.081" v="330" actId="478"/>
          <ac:spMkLst>
            <pc:docMk/>
            <pc:sldMk cId="3408501077" sldId="266"/>
            <ac:spMk id="7" creationId="{F746CA57-5693-D583-5F21-C1902F40A7E6}"/>
          </ac:spMkLst>
        </pc:spChg>
        <pc:spChg chg="del">
          <ac:chgData name="Familjen Hamvik" userId="184a550153614c9d" providerId="LiveId" clId="{7B9E4811-B056-4733-92F0-2D58979036FC}" dt="2024-08-13T17:36:30.081" v="330" actId="478"/>
          <ac:spMkLst>
            <pc:docMk/>
            <pc:sldMk cId="3408501077" sldId="266"/>
            <ac:spMk id="8" creationId="{E86B6EBE-DC8C-C0C0-6FED-F58EE203EDE4}"/>
          </ac:spMkLst>
        </pc:spChg>
        <pc:spChg chg="mod">
          <ac:chgData name="Familjen Hamvik" userId="184a550153614c9d" providerId="LiveId" clId="{7B9E4811-B056-4733-92F0-2D58979036FC}" dt="2024-08-13T17:40:11.399" v="374" actId="13926"/>
          <ac:spMkLst>
            <pc:docMk/>
            <pc:sldMk cId="3408501077" sldId="266"/>
            <ac:spMk id="11" creationId="{34F4FD8F-572B-7F11-8F88-570D2D304CFD}"/>
          </ac:spMkLst>
        </pc:spChg>
        <pc:spChg chg="add mod">
          <ac:chgData name="Familjen Hamvik" userId="184a550153614c9d" providerId="LiveId" clId="{7B9E4811-B056-4733-92F0-2D58979036FC}" dt="2024-08-13T17:37:47.905" v="354" actId="1076"/>
          <ac:spMkLst>
            <pc:docMk/>
            <pc:sldMk cId="3408501077" sldId="266"/>
            <ac:spMk id="13" creationId="{C4DD64FE-E73A-3107-5493-C9D816DC6585}"/>
          </ac:spMkLst>
        </pc:spChg>
        <pc:spChg chg="mod">
          <ac:chgData name="Familjen Hamvik" userId="184a550153614c9d" providerId="LiveId" clId="{7B9E4811-B056-4733-92F0-2D58979036FC}" dt="2024-08-13T17:40:17.222" v="376" actId="13926"/>
          <ac:spMkLst>
            <pc:docMk/>
            <pc:sldMk cId="3408501077" sldId="266"/>
            <ac:spMk id="16" creationId="{48244EA4-4D9A-D1B2-84B7-416AB89DEBFB}"/>
          </ac:spMkLst>
        </pc:spChg>
      </pc:sldChg>
      <pc:sldChg chg="addSp delSp modSp mod">
        <pc:chgData name="Familjen Hamvik" userId="184a550153614c9d" providerId="LiveId" clId="{7B9E4811-B056-4733-92F0-2D58979036FC}" dt="2024-08-13T17:38:32.989" v="369" actId="166"/>
        <pc:sldMkLst>
          <pc:docMk/>
          <pc:sldMk cId="2164228836" sldId="268"/>
        </pc:sldMkLst>
        <pc:spChg chg="ord">
          <ac:chgData name="Familjen Hamvik" userId="184a550153614c9d" providerId="LiveId" clId="{7B9E4811-B056-4733-92F0-2D58979036FC}" dt="2024-08-13T17:38:32.989" v="369" actId="166"/>
          <ac:spMkLst>
            <pc:docMk/>
            <pc:sldMk cId="2164228836" sldId="268"/>
            <ac:spMk id="3" creationId="{3AF1C8FA-1381-FA88-DE01-8116A72479B5}"/>
          </ac:spMkLst>
        </pc:spChg>
        <pc:spChg chg="add mod">
          <ac:chgData name="Familjen Hamvik" userId="184a550153614c9d" providerId="LiveId" clId="{7B9E4811-B056-4733-92F0-2D58979036FC}" dt="2024-08-13T17:38:24.990" v="368"/>
          <ac:spMkLst>
            <pc:docMk/>
            <pc:sldMk cId="2164228836" sldId="268"/>
            <ac:spMk id="5" creationId="{30C6A9C3-5544-B9D8-E31B-979A8D0CC899}"/>
          </ac:spMkLst>
        </pc:spChg>
        <pc:spChg chg="del">
          <ac:chgData name="Familjen Hamvik" userId="184a550153614c9d" providerId="LiveId" clId="{7B9E4811-B056-4733-92F0-2D58979036FC}" dt="2024-08-13T17:37:05.242" v="340" actId="478"/>
          <ac:spMkLst>
            <pc:docMk/>
            <pc:sldMk cId="2164228836" sldId="268"/>
            <ac:spMk id="7" creationId="{F746CA57-5693-D583-5F21-C1902F40A7E6}"/>
          </ac:spMkLst>
        </pc:spChg>
        <pc:spChg chg="del">
          <ac:chgData name="Familjen Hamvik" userId="184a550153614c9d" providerId="LiveId" clId="{7B9E4811-B056-4733-92F0-2D58979036FC}" dt="2024-08-13T17:37:05.242" v="340" actId="478"/>
          <ac:spMkLst>
            <pc:docMk/>
            <pc:sldMk cId="2164228836" sldId="268"/>
            <ac:spMk id="8" creationId="{E86B6EBE-DC8C-C0C0-6FED-F58EE203EDE4}"/>
          </ac:spMkLst>
        </pc:spChg>
        <pc:spChg chg="add mod">
          <ac:chgData name="Familjen Hamvik" userId="184a550153614c9d" providerId="LiveId" clId="{7B9E4811-B056-4733-92F0-2D58979036FC}" dt="2024-08-13T17:38:24.990" v="368"/>
          <ac:spMkLst>
            <pc:docMk/>
            <pc:sldMk cId="2164228836" sldId="268"/>
            <ac:spMk id="11" creationId="{65239064-4A14-6916-5BA0-DBA37CBE05B8}"/>
          </ac:spMkLst>
        </pc:spChg>
      </pc:sldChg>
      <pc:sldChg chg="addSp delSp modSp mod">
        <pc:chgData name="Familjen Hamvik" userId="184a550153614c9d" providerId="LiveId" clId="{7B9E4811-B056-4733-92F0-2D58979036FC}" dt="2024-08-13T17:38:12.037" v="364" actId="1076"/>
        <pc:sldMkLst>
          <pc:docMk/>
          <pc:sldMk cId="2264096811" sldId="269"/>
        </pc:sldMkLst>
        <pc:spChg chg="add mod">
          <ac:chgData name="Familjen Hamvik" userId="184a550153614c9d" providerId="LiveId" clId="{7B9E4811-B056-4733-92F0-2D58979036FC}" dt="2024-08-13T17:38:12.037" v="364" actId="1076"/>
          <ac:spMkLst>
            <pc:docMk/>
            <pc:sldMk cId="2264096811" sldId="269"/>
            <ac:spMk id="3" creationId="{58A8A152-8E79-6D37-3A2F-0335776286C2}"/>
          </ac:spMkLst>
        </pc:spChg>
        <pc:spChg chg="add mod">
          <ac:chgData name="Familjen Hamvik" userId="184a550153614c9d" providerId="LiveId" clId="{7B9E4811-B056-4733-92F0-2D58979036FC}" dt="2024-08-13T17:38:12.037" v="364" actId="1076"/>
          <ac:spMkLst>
            <pc:docMk/>
            <pc:sldMk cId="2264096811" sldId="269"/>
            <ac:spMk id="6" creationId="{D0568FAD-338D-8D93-07C7-8B79E8A8B7E4}"/>
          </ac:spMkLst>
        </pc:spChg>
        <pc:spChg chg="del">
          <ac:chgData name="Familjen Hamvik" userId="184a550153614c9d" providerId="LiveId" clId="{7B9E4811-B056-4733-92F0-2D58979036FC}" dt="2024-08-13T17:36:52.638" v="336" actId="478"/>
          <ac:spMkLst>
            <pc:docMk/>
            <pc:sldMk cId="2264096811" sldId="269"/>
            <ac:spMk id="7" creationId="{F746CA57-5693-D583-5F21-C1902F40A7E6}"/>
          </ac:spMkLst>
        </pc:spChg>
        <pc:spChg chg="del">
          <ac:chgData name="Familjen Hamvik" userId="184a550153614c9d" providerId="LiveId" clId="{7B9E4811-B056-4733-92F0-2D58979036FC}" dt="2024-08-13T17:36:52.638" v="336" actId="478"/>
          <ac:spMkLst>
            <pc:docMk/>
            <pc:sldMk cId="2264096811" sldId="269"/>
            <ac:spMk id="8" creationId="{E86B6EBE-DC8C-C0C0-6FED-F58EE203EDE4}"/>
          </ac:spMkLst>
        </pc:spChg>
      </pc:sldChg>
      <pc:sldChg chg="addSp delSp modSp mod modAnim">
        <pc:chgData name="Familjen Hamvik" userId="184a550153614c9d" providerId="LiveId" clId="{7B9E4811-B056-4733-92F0-2D58979036FC}" dt="2024-08-13T17:59:08.218" v="684" actId="20577"/>
        <pc:sldMkLst>
          <pc:docMk/>
          <pc:sldMk cId="2172475433" sldId="272"/>
        </pc:sldMkLst>
        <pc:spChg chg="mod">
          <ac:chgData name="Familjen Hamvik" userId="184a550153614c9d" providerId="LiveId" clId="{7B9E4811-B056-4733-92F0-2D58979036FC}" dt="2024-08-13T17:51:10.208" v="654" actId="1076"/>
          <ac:spMkLst>
            <pc:docMk/>
            <pc:sldMk cId="2172475433" sldId="272"/>
            <ac:spMk id="3" creationId="{C39F4096-0C80-BE62-27B7-C5E883AB2335}"/>
          </ac:spMkLst>
        </pc:spChg>
        <pc:spChg chg="mod">
          <ac:chgData name="Familjen Hamvik" userId="184a550153614c9d" providerId="LiveId" clId="{7B9E4811-B056-4733-92F0-2D58979036FC}" dt="2024-08-13T17:51:54.089" v="663" actId="14100"/>
          <ac:spMkLst>
            <pc:docMk/>
            <pc:sldMk cId="2172475433" sldId="272"/>
            <ac:spMk id="5" creationId="{1C89B30D-E821-B15C-FD01-F3CD6CB194D5}"/>
          </ac:spMkLst>
        </pc:spChg>
        <pc:spChg chg="add mod">
          <ac:chgData name="Familjen Hamvik" userId="184a550153614c9d" providerId="LiveId" clId="{7B9E4811-B056-4733-92F0-2D58979036FC}" dt="2024-08-13T17:59:08.218" v="684" actId="20577"/>
          <ac:spMkLst>
            <pc:docMk/>
            <pc:sldMk cId="2172475433" sldId="272"/>
            <ac:spMk id="6" creationId="{6E910D15-4718-1E85-591A-5D5499AF357B}"/>
          </ac:spMkLst>
        </pc:spChg>
        <pc:spChg chg="add del">
          <ac:chgData name="Familjen Hamvik" userId="184a550153614c9d" providerId="LiveId" clId="{7B9E4811-B056-4733-92F0-2D58979036FC}" dt="2024-08-13T17:50:47.873" v="646" actId="11529"/>
          <ac:spMkLst>
            <pc:docMk/>
            <pc:sldMk cId="2172475433" sldId="272"/>
            <ac:spMk id="8" creationId="{CE7A9F54-96ED-D359-6170-5B2CD43F87F4}"/>
          </ac:spMkLst>
        </pc:spChg>
        <pc:spChg chg="add mod">
          <ac:chgData name="Familjen Hamvik" userId="184a550153614c9d" providerId="LiveId" clId="{7B9E4811-B056-4733-92F0-2D58979036FC}" dt="2024-08-13T17:51:33.782" v="658" actId="14100"/>
          <ac:spMkLst>
            <pc:docMk/>
            <pc:sldMk cId="2172475433" sldId="272"/>
            <ac:spMk id="10" creationId="{7DC4AC54-E49E-A0D0-BEBF-4CAF60A87085}"/>
          </ac:spMkLst>
        </pc:spChg>
        <pc:spChg chg="add mod">
          <ac:chgData name="Familjen Hamvik" userId="184a550153614c9d" providerId="LiveId" clId="{7B9E4811-B056-4733-92F0-2D58979036FC}" dt="2024-08-13T17:51:51.628" v="662" actId="14100"/>
          <ac:spMkLst>
            <pc:docMk/>
            <pc:sldMk cId="2172475433" sldId="272"/>
            <ac:spMk id="11" creationId="{EB426740-67E5-05A2-9464-F37671127CF2}"/>
          </ac:spMkLst>
        </pc:spChg>
        <pc:picChg chg="mod">
          <ac:chgData name="Familjen Hamvik" userId="184a550153614c9d" providerId="LiveId" clId="{7B9E4811-B056-4733-92F0-2D58979036FC}" dt="2024-08-13T17:50:56.519" v="651" actId="1076"/>
          <ac:picMkLst>
            <pc:docMk/>
            <pc:sldMk cId="2172475433" sldId="272"/>
            <ac:picMk id="7" creationId="{EB571A61-6977-1880-F0A0-559D1BD7085E}"/>
          </ac:picMkLst>
        </pc:picChg>
        <pc:picChg chg="mod">
          <ac:chgData name="Familjen Hamvik" userId="184a550153614c9d" providerId="LiveId" clId="{7B9E4811-B056-4733-92F0-2D58979036FC}" dt="2024-08-13T17:51:08.042" v="653" actId="1076"/>
          <ac:picMkLst>
            <pc:docMk/>
            <pc:sldMk cId="2172475433" sldId="272"/>
            <ac:picMk id="9" creationId="{AFDDDE4E-46A7-A46A-F46B-572301C70ADF}"/>
          </ac:picMkLst>
        </pc:picChg>
      </pc:sldChg>
      <pc:sldChg chg="modAnim">
        <pc:chgData name="Familjen Hamvik" userId="184a550153614c9d" providerId="LiveId" clId="{7B9E4811-B056-4733-92F0-2D58979036FC}" dt="2024-08-13T18:00:20.256" v="685"/>
        <pc:sldMkLst>
          <pc:docMk/>
          <pc:sldMk cId="1642788546" sldId="274"/>
        </pc:sldMkLst>
      </pc:sldChg>
      <pc:sldChg chg="addSp delSp modSp mod">
        <pc:chgData name="Familjen Hamvik" userId="184a550153614c9d" providerId="LiveId" clId="{7B9E4811-B056-4733-92F0-2D58979036FC}" dt="2024-08-13T17:38:23.380" v="367" actId="1076"/>
        <pc:sldMkLst>
          <pc:docMk/>
          <pc:sldMk cId="3828755039" sldId="275"/>
        </pc:sldMkLst>
        <pc:spChg chg="add mod">
          <ac:chgData name="Familjen Hamvik" userId="184a550153614c9d" providerId="LiveId" clId="{7B9E4811-B056-4733-92F0-2D58979036FC}" dt="2024-08-13T17:38:23.380" v="367" actId="1076"/>
          <ac:spMkLst>
            <pc:docMk/>
            <pc:sldMk cId="3828755039" sldId="275"/>
            <ac:spMk id="5" creationId="{3B9DA633-A790-E7F2-A375-131F5002C177}"/>
          </ac:spMkLst>
        </pc:spChg>
        <pc:spChg chg="del mod">
          <ac:chgData name="Familjen Hamvik" userId="184a550153614c9d" providerId="LiveId" clId="{7B9E4811-B056-4733-92F0-2D58979036FC}" dt="2024-08-13T17:37:01.052" v="339" actId="478"/>
          <ac:spMkLst>
            <pc:docMk/>
            <pc:sldMk cId="3828755039" sldId="275"/>
            <ac:spMk id="7" creationId="{F746CA57-5693-D583-5F21-C1902F40A7E6}"/>
          </ac:spMkLst>
        </pc:spChg>
        <pc:spChg chg="del">
          <ac:chgData name="Familjen Hamvik" userId="184a550153614c9d" providerId="LiveId" clId="{7B9E4811-B056-4733-92F0-2D58979036FC}" dt="2024-08-13T17:37:01.052" v="339" actId="478"/>
          <ac:spMkLst>
            <pc:docMk/>
            <pc:sldMk cId="3828755039" sldId="275"/>
            <ac:spMk id="8" creationId="{E86B6EBE-DC8C-C0C0-6FED-F58EE203EDE4}"/>
          </ac:spMkLst>
        </pc:spChg>
        <pc:spChg chg="add mod">
          <ac:chgData name="Familjen Hamvik" userId="184a550153614c9d" providerId="LiveId" clId="{7B9E4811-B056-4733-92F0-2D58979036FC}" dt="2024-08-13T17:38:23.380" v="367" actId="1076"/>
          <ac:spMkLst>
            <pc:docMk/>
            <pc:sldMk cId="3828755039" sldId="275"/>
            <ac:spMk id="11" creationId="{09EFA5B4-D678-3430-CA93-7CC40860ADEA}"/>
          </ac:spMkLst>
        </pc:spChg>
      </pc:sldChg>
      <pc:sldChg chg="addSp delSp modSp mod">
        <pc:chgData name="Familjen Hamvik" userId="184a550153614c9d" providerId="LiveId" clId="{7B9E4811-B056-4733-92F0-2D58979036FC}" dt="2024-08-13T17:38:17.285" v="365"/>
        <pc:sldMkLst>
          <pc:docMk/>
          <pc:sldMk cId="4145452958" sldId="276"/>
        </pc:sldMkLst>
        <pc:spChg chg="add mod">
          <ac:chgData name="Familjen Hamvik" userId="184a550153614c9d" providerId="LiveId" clId="{7B9E4811-B056-4733-92F0-2D58979036FC}" dt="2024-08-13T17:38:17.285" v="365"/>
          <ac:spMkLst>
            <pc:docMk/>
            <pc:sldMk cId="4145452958" sldId="276"/>
            <ac:spMk id="3" creationId="{93A0A64F-A7B0-FF71-9576-F4770E47ABAF}"/>
          </ac:spMkLst>
        </pc:spChg>
        <pc:spChg chg="add mod">
          <ac:chgData name="Familjen Hamvik" userId="184a550153614c9d" providerId="LiveId" clId="{7B9E4811-B056-4733-92F0-2D58979036FC}" dt="2024-08-13T17:38:17.285" v="365"/>
          <ac:spMkLst>
            <pc:docMk/>
            <pc:sldMk cId="4145452958" sldId="276"/>
            <ac:spMk id="4" creationId="{0426D420-F426-1426-2E41-417DF22E3D0B}"/>
          </ac:spMkLst>
        </pc:spChg>
        <pc:spChg chg="del">
          <ac:chgData name="Familjen Hamvik" userId="184a550153614c9d" providerId="LiveId" clId="{7B9E4811-B056-4733-92F0-2D58979036FC}" dt="2024-08-13T17:36:57.827" v="337" actId="478"/>
          <ac:spMkLst>
            <pc:docMk/>
            <pc:sldMk cId="4145452958" sldId="276"/>
            <ac:spMk id="7" creationId="{F746CA57-5693-D583-5F21-C1902F40A7E6}"/>
          </ac:spMkLst>
        </pc:spChg>
        <pc:spChg chg="del">
          <ac:chgData name="Familjen Hamvik" userId="184a550153614c9d" providerId="LiveId" clId="{7B9E4811-B056-4733-92F0-2D58979036FC}" dt="2024-08-13T17:36:57.827" v="337" actId="478"/>
          <ac:spMkLst>
            <pc:docMk/>
            <pc:sldMk cId="4145452958" sldId="276"/>
            <ac:spMk id="8" creationId="{E86B6EBE-DC8C-C0C0-6FED-F58EE203EDE4}"/>
          </ac:spMkLst>
        </pc:spChg>
      </pc:sldChg>
      <pc:sldChg chg="addSp delSp modSp mod">
        <pc:chgData name="Familjen Hamvik" userId="184a550153614c9d" providerId="LiveId" clId="{7B9E4811-B056-4733-92F0-2D58979036FC}" dt="2024-08-13T17:38:50.870" v="372"/>
        <pc:sldMkLst>
          <pc:docMk/>
          <pc:sldMk cId="1680697240" sldId="277"/>
        </pc:sldMkLst>
        <pc:spChg chg="add mod">
          <ac:chgData name="Familjen Hamvik" userId="184a550153614c9d" providerId="LiveId" clId="{7B9E4811-B056-4733-92F0-2D58979036FC}" dt="2024-08-13T17:38:50.870" v="372"/>
          <ac:spMkLst>
            <pc:docMk/>
            <pc:sldMk cId="1680697240" sldId="277"/>
            <ac:spMk id="3" creationId="{B46241FC-B308-C774-E880-3164CF09C571}"/>
          </ac:spMkLst>
        </pc:spChg>
        <pc:spChg chg="add mod">
          <ac:chgData name="Familjen Hamvik" userId="184a550153614c9d" providerId="LiveId" clId="{7B9E4811-B056-4733-92F0-2D58979036FC}" dt="2024-08-13T17:38:50.870" v="372"/>
          <ac:spMkLst>
            <pc:docMk/>
            <pc:sldMk cId="1680697240" sldId="277"/>
            <ac:spMk id="4" creationId="{451C63CA-D40D-2552-B2F5-EA63CEB531E7}"/>
          </ac:spMkLst>
        </pc:spChg>
        <pc:spChg chg="del">
          <ac:chgData name="Familjen Hamvik" userId="184a550153614c9d" providerId="LiveId" clId="{7B9E4811-B056-4733-92F0-2D58979036FC}" dt="2024-08-13T17:37:13.576" v="342" actId="478"/>
          <ac:spMkLst>
            <pc:docMk/>
            <pc:sldMk cId="1680697240" sldId="277"/>
            <ac:spMk id="7" creationId="{F746CA57-5693-D583-5F21-C1902F40A7E6}"/>
          </ac:spMkLst>
        </pc:spChg>
        <pc:spChg chg="del">
          <ac:chgData name="Familjen Hamvik" userId="184a550153614c9d" providerId="LiveId" clId="{7B9E4811-B056-4733-92F0-2D58979036FC}" dt="2024-08-13T17:37:13.576" v="342" actId="478"/>
          <ac:spMkLst>
            <pc:docMk/>
            <pc:sldMk cId="1680697240" sldId="277"/>
            <ac:spMk id="8" creationId="{E86B6EBE-DC8C-C0C0-6FED-F58EE203EDE4}"/>
          </ac:spMkLst>
        </pc:spChg>
      </pc:sldChg>
      <pc:sldChg chg="modSp add del mod">
        <pc:chgData name="Familjen Hamvik" userId="184a550153614c9d" providerId="LiveId" clId="{7B9E4811-B056-4733-92F0-2D58979036FC}" dt="2024-08-13T17:29:49.824" v="128" actId="20577"/>
        <pc:sldMkLst>
          <pc:docMk/>
          <pc:sldMk cId="2377146888" sldId="279"/>
        </pc:sldMkLst>
        <pc:spChg chg="mod">
          <ac:chgData name="Familjen Hamvik" userId="184a550153614c9d" providerId="LiveId" clId="{7B9E4811-B056-4733-92F0-2D58979036FC}" dt="2024-08-13T17:29:49.824" v="128" actId="20577"/>
          <ac:spMkLst>
            <pc:docMk/>
            <pc:sldMk cId="2377146888" sldId="279"/>
            <ac:spMk id="5" creationId="{D1F37527-0882-DF4F-A8EA-942F36DD77EC}"/>
          </ac:spMkLst>
        </pc:spChg>
        <pc:spChg chg="mod">
          <ac:chgData name="Familjen Hamvik" userId="184a550153614c9d" providerId="LiveId" clId="{7B9E4811-B056-4733-92F0-2D58979036FC}" dt="2024-08-13T17:28:35.610" v="68" actId="20577"/>
          <ac:spMkLst>
            <pc:docMk/>
            <pc:sldMk cId="2377146888" sldId="279"/>
            <ac:spMk id="7" creationId="{F746CA57-5693-D583-5F21-C1902F40A7E6}"/>
          </ac:spMkLst>
        </pc:spChg>
        <pc:spChg chg="mod">
          <ac:chgData name="Familjen Hamvik" userId="184a550153614c9d" providerId="LiveId" clId="{7B9E4811-B056-4733-92F0-2D58979036FC}" dt="2024-08-13T17:29:01.806" v="108" actId="13926"/>
          <ac:spMkLst>
            <pc:docMk/>
            <pc:sldMk cId="2377146888" sldId="279"/>
            <ac:spMk id="8" creationId="{E86B6EBE-DC8C-C0C0-6FED-F58EE203EDE4}"/>
          </ac:spMkLst>
        </pc:spChg>
        <pc:spChg chg="mod">
          <ac:chgData name="Familjen Hamvik" userId="184a550153614c9d" providerId="LiveId" clId="{7B9E4811-B056-4733-92F0-2D58979036FC}" dt="2024-08-13T17:29:38.979" v="114" actId="20577"/>
          <ac:spMkLst>
            <pc:docMk/>
            <pc:sldMk cId="2377146888" sldId="279"/>
            <ac:spMk id="11" creationId="{34F4FD8F-572B-7F11-8F88-570D2D304CFD}"/>
          </ac:spMkLst>
        </pc:spChg>
      </pc:sldChg>
      <pc:sldChg chg="addSp delSp modSp mod">
        <pc:chgData name="Familjen Hamvik" userId="184a550153614c9d" providerId="LiveId" clId="{7B9E4811-B056-4733-92F0-2D58979036FC}" dt="2024-08-13T17:38:41.734" v="371" actId="1076"/>
        <pc:sldMkLst>
          <pc:docMk/>
          <pc:sldMk cId="1624654468" sldId="280"/>
        </pc:sldMkLst>
        <pc:spChg chg="add mod">
          <ac:chgData name="Familjen Hamvik" userId="184a550153614c9d" providerId="LiveId" clId="{7B9E4811-B056-4733-92F0-2D58979036FC}" dt="2024-08-13T17:38:41.734" v="371" actId="1076"/>
          <ac:spMkLst>
            <pc:docMk/>
            <pc:sldMk cId="1624654468" sldId="280"/>
            <ac:spMk id="2" creationId="{A788AD5A-623A-752A-C27D-375744A55704}"/>
          </ac:spMkLst>
        </pc:spChg>
        <pc:spChg chg="add mod">
          <ac:chgData name="Familjen Hamvik" userId="184a550153614c9d" providerId="LiveId" clId="{7B9E4811-B056-4733-92F0-2D58979036FC}" dt="2024-08-13T17:38:41.734" v="371" actId="1076"/>
          <ac:spMkLst>
            <pc:docMk/>
            <pc:sldMk cId="1624654468" sldId="280"/>
            <ac:spMk id="4" creationId="{58A9AB5A-E780-3828-6D92-0C19BADD43B6}"/>
          </ac:spMkLst>
        </pc:spChg>
        <pc:spChg chg="del">
          <ac:chgData name="Familjen Hamvik" userId="184a550153614c9d" providerId="LiveId" clId="{7B9E4811-B056-4733-92F0-2D58979036FC}" dt="2024-08-13T17:37:09.555" v="341" actId="478"/>
          <ac:spMkLst>
            <pc:docMk/>
            <pc:sldMk cId="1624654468" sldId="280"/>
            <ac:spMk id="7" creationId="{F746CA57-5693-D583-5F21-C1902F40A7E6}"/>
          </ac:spMkLst>
        </pc:spChg>
        <pc:spChg chg="del">
          <ac:chgData name="Familjen Hamvik" userId="184a550153614c9d" providerId="LiveId" clId="{7B9E4811-B056-4733-92F0-2D58979036FC}" dt="2024-08-13T17:37:09.555" v="341" actId="478"/>
          <ac:spMkLst>
            <pc:docMk/>
            <pc:sldMk cId="1624654468" sldId="280"/>
            <ac:spMk id="8" creationId="{E86B6EBE-DC8C-C0C0-6FED-F58EE203EDE4}"/>
          </ac:spMkLst>
        </pc:spChg>
      </pc:sldChg>
      <pc:sldChg chg="add del">
        <pc:chgData name="Familjen Hamvik" userId="184a550153614c9d" providerId="LiveId" clId="{7B9E4811-B056-4733-92F0-2D58979036FC}" dt="2024-08-13T17:27:16.349" v="58" actId="47"/>
        <pc:sldMkLst>
          <pc:docMk/>
          <pc:sldMk cId="2396357533" sldId="28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765EDC-7A7A-4ABF-9893-735A94CAFD52}" type="datetimeFigureOut">
              <a:rPr lang="sv-SE" smtClean="0"/>
              <a:t>2024-08-13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9833A7-704D-4A06-A6A2-2E63DB18AFF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384197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9833A7-704D-4A06-A6A2-2E63DB18AFF5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130202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9833A7-704D-4A06-A6A2-2E63DB18AFF5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602793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9833A7-704D-4A06-A6A2-2E63DB18AFF5}" type="slidenum">
              <a:rPr lang="sv-SE" smtClean="0"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945715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9833A7-704D-4A06-A6A2-2E63DB18AFF5}" type="slidenum">
              <a:rPr lang="sv-SE" smtClean="0"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722772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9833A7-704D-4A06-A6A2-2E63DB18AFF5}" type="slidenum">
              <a:rPr lang="sv-SE" smtClean="0"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586341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9833A7-704D-4A06-A6A2-2E63DB18AFF5}" type="slidenum">
              <a:rPr lang="sv-SE" smtClean="0"/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143821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9833A7-704D-4A06-A6A2-2E63DB18AFF5}" type="slidenum">
              <a:rPr lang="sv-SE" smtClean="0"/>
              <a:t>11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820387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9833A7-704D-4A06-A6A2-2E63DB18AFF5}" type="slidenum">
              <a:rPr lang="sv-SE" smtClean="0"/>
              <a:t>12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594765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9833A7-704D-4A06-A6A2-2E63DB18AFF5}" type="slidenum">
              <a:rPr lang="sv-SE" smtClean="0"/>
              <a:t>13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07805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9833A7-704D-4A06-A6A2-2E63DB18AFF5}" type="slidenum">
              <a:rPr lang="sv-SE" smtClean="0"/>
              <a:t>14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115732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9833A7-704D-4A06-A6A2-2E63DB18AFF5}" type="slidenum">
              <a:rPr lang="sv-SE" smtClean="0"/>
              <a:t>16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440851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9833A7-704D-4A06-A6A2-2E63DB18AFF5}" type="slidenum">
              <a:rPr lang="sv-SE" smtClean="0"/>
              <a:t>19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436935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9833A7-704D-4A06-A6A2-2E63DB18AFF5}" type="slidenum">
              <a:rPr lang="sv-SE" smtClean="0"/>
              <a:t>20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241212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9833A7-704D-4A06-A6A2-2E63DB18AFF5}" type="slidenum">
              <a:rPr lang="sv-SE" smtClean="0"/>
              <a:t>21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955468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9833A7-704D-4A06-A6A2-2E63DB18AFF5}" type="slidenum">
              <a:rPr lang="sv-SE" smtClean="0"/>
              <a:t>22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013880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9833A7-704D-4A06-A6A2-2E63DB18AFF5}" type="slidenum">
              <a:rPr lang="sv-SE" smtClean="0"/>
              <a:t>23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442269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AE943DE-A893-84F2-18F6-4453C60D14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B300B5C9-831E-0D16-BC45-02B30DA387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CAAF72D-8DC0-BF7F-5386-BCF562DA7C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5F6E7-DEBD-4AF7-A377-5CB5AC636B1C}" type="datetimeFigureOut">
              <a:rPr lang="sv-SE" smtClean="0"/>
              <a:t>2024-08-13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7B7FC9C-587A-727C-02C1-82C6255C80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F334FCC-9D93-80DF-2EFB-B3AC9922C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8054E-F138-4953-90C4-72377F7467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96774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8451561-6CD9-21D6-7910-17FFD0A84B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8BF11B2-13B3-6009-B7DF-8EED648363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EA6AD5A-D353-E28E-DE40-BE0FE217EC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5F6E7-DEBD-4AF7-A377-5CB5AC636B1C}" type="datetimeFigureOut">
              <a:rPr lang="sv-SE" smtClean="0"/>
              <a:t>2024-08-13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3E23B25-616B-E997-CF59-8BBEA3481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9D1424C-C5DC-5305-10DA-BCA2CFB59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8054E-F138-4953-90C4-72377F7467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69750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34A16EA-5233-0BDF-90C6-ED5A1022CF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B7D8512-CC20-A743-B8BA-D1B75F38BD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EC04BA4-02D3-3BA6-7D29-86E0D4ADA1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5F6E7-DEBD-4AF7-A377-5CB5AC636B1C}" type="datetimeFigureOut">
              <a:rPr lang="sv-SE" smtClean="0"/>
              <a:t>2024-08-13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BFB3399-5390-7006-9815-46EC595D4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A587A7C-CE5D-7950-B0D9-588D1333AB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8054E-F138-4953-90C4-72377F7467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680524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77BA40C-D629-494A-31FA-2947653DC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01F690C1-B5DE-9407-EA3C-46417A07A8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C8CDA6A4-3F69-AAEB-0B6F-39839A6C21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9F4F5FCF-856B-5935-9107-FCA53B0D31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5F6E7-DEBD-4AF7-A377-5CB5AC636B1C}" type="datetimeFigureOut">
              <a:rPr lang="sv-SE" smtClean="0"/>
              <a:t>2024-08-13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6697FB4A-3402-2427-8925-26B26941B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7E0841B7-86EE-AE5E-4963-7EDE12E3F0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8054E-F138-4953-90C4-72377F7467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522198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DFA7912-8420-953B-889B-19CD4001EB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E1E79605-9B2F-167F-7F7C-D62CB82177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58DB8F0A-97A1-4975-DAD9-93F7657DEB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5357F25D-BE5E-79B9-1B4B-E43DF218D0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452E7578-7DDD-3D51-3FFE-6399031D7AC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C2DCD1D3-7C6F-9E05-3FD2-0D68FECBB6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5F6E7-DEBD-4AF7-A377-5CB5AC636B1C}" type="datetimeFigureOut">
              <a:rPr lang="sv-SE" smtClean="0"/>
              <a:t>2024-08-13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B7AF1ECB-AB28-A653-0A58-71818FF95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094A0BF0-A6FB-7E12-9B71-7F547E8AC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8054E-F138-4953-90C4-72377F7467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609146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E5C1129-729E-D2DB-7B06-8B676197EE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562B7BB3-C079-2ACA-4C79-4D9BE49ED7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5F6E7-DEBD-4AF7-A377-5CB5AC636B1C}" type="datetimeFigureOut">
              <a:rPr lang="sv-SE" smtClean="0"/>
              <a:t>2024-08-13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F3B74907-C516-F3ED-552E-C6A5E46CFD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672D9962-6D28-8F09-5685-E24E26049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8054E-F138-4953-90C4-72377F7467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326183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664859F6-B1BA-3909-276D-CD9F517F3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5F6E7-DEBD-4AF7-A377-5CB5AC636B1C}" type="datetimeFigureOut">
              <a:rPr lang="sv-SE" smtClean="0"/>
              <a:t>2024-08-13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8F206518-D3BB-8E06-3210-742437DEBE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D24A960A-E637-81C9-1368-874269743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8054E-F138-4953-90C4-72377F7467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94972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D8897A6-46C0-096C-0B8E-AD8F26B4F3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58AFFFD-7332-00DF-4AC0-FE647F60B9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3D5889B6-CA8C-FAD1-817D-6DAAD510B0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E5F0FDC8-2612-6909-0B39-2AAF4B2FE6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5F6E7-DEBD-4AF7-A377-5CB5AC636B1C}" type="datetimeFigureOut">
              <a:rPr lang="sv-SE" smtClean="0"/>
              <a:t>2024-08-13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58DCB40B-5A33-7838-95BE-E6414CE6E9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5A9EB6A3-DA0E-B2CF-62DB-269D8CEBC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8054E-F138-4953-90C4-72377F7467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413583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080121F-9EFF-227D-19DC-A495E995C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772504F5-3835-4E05-5F4F-734284CAF4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8C77E36F-3D39-F227-8C53-2BF4F9C5FE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933D7052-D835-F77D-47F1-2E0A018F6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5F6E7-DEBD-4AF7-A377-5CB5AC636B1C}" type="datetimeFigureOut">
              <a:rPr lang="sv-SE" smtClean="0"/>
              <a:t>2024-08-13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2A26BFDB-0A3B-8E23-4F29-9A03C0AC77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F159C409-FC87-6977-63C7-15ADF7751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8054E-F138-4953-90C4-72377F7467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48581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CCD3638-AB7A-0A80-4BBF-1921A7F909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67656DF1-1586-AF9C-F22F-600976707D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54DADA7-86B7-F6CC-AC78-C1E7096364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5F6E7-DEBD-4AF7-A377-5CB5AC636B1C}" type="datetimeFigureOut">
              <a:rPr lang="sv-SE" smtClean="0"/>
              <a:t>2024-08-13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47B161C-8092-7F5E-4E0A-D172234B8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0208CC0-8369-6BCA-A8FA-18E0162E80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8054E-F138-4953-90C4-72377F7467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572650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D10991F3-9BA9-247C-66BD-2797D1FF935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5558CA16-2F99-34F3-9D2A-D4959911EE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ED188A1-B25A-4007-484E-A95283353F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5F6E7-DEBD-4AF7-A377-5CB5AC636B1C}" type="datetimeFigureOut">
              <a:rPr lang="sv-SE" smtClean="0"/>
              <a:t>2024-08-13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62F1AD5-F4FC-04BF-821E-DB4CAEDDE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88559B8-0EBD-26C7-62D0-04CF8D5A2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8054E-F138-4953-90C4-72377F7467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782511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E91F5B4A-4316-AD91-0B17-8F7AF6FA1E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5D3C801-2E4D-52C4-B5E7-B4A1E939CD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087BFD6-B636-4362-C546-3B571733B3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75F6E7-DEBD-4AF7-A377-5CB5AC636B1C}" type="datetimeFigureOut">
              <a:rPr lang="sv-SE" smtClean="0"/>
              <a:t>2024-08-13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3C933B0-06A4-93F4-AD51-08766B41A2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08E38EA-D8EA-C425-8FE7-9A4171394F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C8054E-F138-4953-90C4-72377F74673E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02310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asket.se/wp-content/uploads/2023/04/sbbf-officiella-spelregler-for-basketboll-2020.pdf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C1B2323-9272-6D65-5D4D-47614CF588A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dirty="0"/>
              <a:t>24 sekunders regeln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4A449F39-8BFD-DCED-7705-F26F83E0CE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14800"/>
            <a:ext cx="9144000" cy="1143000"/>
          </a:xfrm>
        </p:spPr>
        <p:txBody>
          <a:bodyPr>
            <a:normAutofit fontScale="92500" lnSpcReduction="20000"/>
          </a:bodyPr>
          <a:lstStyle/>
          <a:p>
            <a:r>
              <a:rPr lang="sv-SE" dirty="0"/>
              <a:t>PRAKTISKT ARBETSSÄTT UNDER MATCH</a:t>
            </a:r>
          </a:p>
          <a:p>
            <a:endParaRPr lang="sv-SE" dirty="0"/>
          </a:p>
          <a:p>
            <a:r>
              <a:rPr lang="sv-SE" dirty="0"/>
              <a:t>Uppdaterad 2024-08-13</a:t>
            </a:r>
          </a:p>
        </p:txBody>
      </p:sp>
    </p:spTree>
    <p:extLst>
      <p:ext uri="{BB962C8B-B14F-4D97-AF65-F5344CB8AC3E}">
        <p14:creationId xmlns:p14="http://schemas.microsoft.com/office/powerpoint/2010/main" val="17051878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B4C411C-317D-5809-CAB7-7691D864AF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Syftet med regeln är att ett anfall inte ska pågå i evighet…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39119B9-E7CB-8B7A-1B85-40F0936B44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sv-SE" b="1" dirty="0"/>
              <a:t>Förenklat gäller…</a:t>
            </a:r>
          </a:p>
          <a:p>
            <a:pPr marL="0" indent="0">
              <a:buNone/>
            </a:pPr>
            <a:r>
              <a:rPr lang="sv-SE" dirty="0"/>
              <a:t>Man får 24 sekunder på sig att skjuta, så att det blir poäng eller att bollen nuddar ringen. </a:t>
            </a:r>
          </a:p>
          <a:p>
            <a:pPr marL="0" indent="0">
              <a:buNone/>
            </a:pPr>
            <a:r>
              <a:rPr lang="sv-SE" dirty="0"/>
              <a:t>Tar man returen, så att man kan fortsätta anfalla, får man bara 14 sekunder på sig att skjuta igen (för då är man ju redan på motståndarens planhalva). </a:t>
            </a:r>
          </a:p>
          <a:p>
            <a:endParaRPr lang="sv-SE" dirty="0"/>
          </a:p>
          <a:p>
            <a:pPr marL="0" indent="0">
              <a:buNone/>
            </a:pPr>
            <a:r>
              <a:rPr lang="sv-SE" dirty="0"/>
              <a:t>Tiden börjar räknas när ett lag får kontroll över bollen på planen, och slutar räknas i praktiken när domaren stoppar matchen.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dirty="0"/>
              <a:t>Det är </a:t>
            </a:r>
            <a:r>
              <a:rPr lang="sv-SE" b="1" dirty="0"/>
              <a:t>ALLTID</a:t>
            </a:r>
            <a:r>
              <a:rPr lang="sv-SE" dirty="0"/>
              <a:t> domarens signal som gäller. – Trots att ”skottklockan” signalerat att tiden är ute! – Spelet fortsätter tills domaren blåser av.	</a:t>
            </a:r>
          </a:p>
        </p:txBody>
      </p:sp>
    </p:spTree>
    <p:extLst>
      <p:ext uri="{BB962C8B-B14F-4D97-AF65-F5344CB8AC3E}">
        <p14:creationId xmlns:p14="http://schemas.microsoft.com/office/powerpoint/2010/main" val="7153934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>
            <a:extLst>
              <a:ext uri="{FF2B5EF4-FFF2-40B4-BE49-F238E27FC236}">
                <a16:creationId xmlns:a16="http://schemas.microsoft.com/office/drawing/2014/main" id="{5A6D290D-041F-B6F0-AFA1-EE1DE9F9E6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3861" y="1307921"/>
            <a:ext cx="9783097" cy="5254578"/>
          </a:xfrm>
          <a:prstGeom prst="rect">
            <a:avLst/>
          </a:prstGeom>
        </p:spPr>
      </p:pic>
      <p:sp>
        <p:nvSpPr>
          <p:cNvPr id="9" name="Rubrik 8">
            <a:extLst>
              <a:ext uri="{FF2B5EF4-FFF2-40B4-BE49-F238E27FC236}">
                <a16:creationId xmlns:a16="http://schemas.microsoft.com/office/drawing/2014/main" id="{D6CC347B-1EBC-6A27-640F-068254224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289"/>
            <a:ext cx="10515600" cy="550170"/>
          </a:xfrm>
        </p:spPr>
        <p:txBody>
          <a:bodyPr>
            <a:normAutofit fontScale="90000"/>
          </a:bodyPr>
          <a:lstStyle/>
          <a:p>
            <a:pPr algn="ctr"/>
            <a:r>
              <a:rPr lang="sv-SE" dirty="0"/>
              <a:t>Vår exempelplan</a:t>
            </a:r>
          </a:p>
        </p:txBody>
      </p:sp>
      <p:sp>
        <p:nvSpPr>
          <p:cNvPr id="10" name="Pil: höger 9">
            <a:extLst>
              <a:ext uri="{FF2B5EF4-FFF2-40B4-BE49-F238E27FC236}">
                <a16:creationId xmlns:a16="http://schemas.microsoft.com/office/drawing/2014/main" id="{F477D69A-DFF7-5B02-D052-3522E63B4214}"/>
              </a:ext>
            </a:extLst>
          </p:cNvPr>
          <p:cNvSpPr/>
          <p:nvPr/>
        </p:nvSpPr>
        <p:spPr>
          <a:xfrm>
            <a:off x="5029200" y="3429000"/>
            <a:ext cx="3004457" cy="1143000"/>
          </a:xfrm>
          <a:prstGeom prst="rightArrow">
            <a:avLst/>
          </a:prstGeom>
          <a:solidFill>
            <a:schemeClr val="accent1">
              <a:alpha val="80000"/>
            </a:schemeClr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Spelriktning</a:t>
            </a:r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04136EC7-3675-F60E-377A-AB006EF3A9C9}"/>
              </a:ext>
            </a:extLst>
          </p:cNvPr>
          <p:cNvSpPr txBox="1"/>
          <p:nvPr/>
        </p:nvSpPr>
        <p:spPr>
          <a:xfrm>
            <a:off x="2225804" y="5683987"/>
            <a:ext cx="8261498" cy="40011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>
            <a:defPPr>
              <a:defRPr lang="sv-SE"/>
            </a:defPPr>
            <a:lvl1pPr algn="ctr">
              <a:defRPr sz="2000"/>
            </a:lvl1pPr>
          </a:lstStyle>
          <a:p>
            <a:r>
              <a:rPr lang="sv-SE" dirty="0"/>
              <a:t> Exemplet har </a:t>
            </a:r>
            <a:r>
              <a:rPr lang="sv-SE" dirty="0">
                <a:highlight>
                  <a:srgbClr val="FFFF00"/>
                </a:highlight>
              </a:rPr>
              <a:t>Gula</a:t>
            </a:r>
            <a:r>
              <a:rPr lang="sv-SE" dirty="0"/>
              <a:t>  (vänstra) lagets perspektiv – 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EC269535-E4AD-5A5C-D335-9F96673F9669}"/>
              </a:ext>
            </a:extLst>
          </p:cNvPr>
          <p:cNvSpPr txBox="1"/>
          <p:nvPr/>
        </p:nvSpPr>
        <p:spPr>
          <a:xfrm>
            <a:off x="1563861" y="815186"/>
            <a:ext cx="4171634" cy="40011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2000" dirty="0"/>
              <a:t>Gul Planhalva</a:t>
            </a: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5791BC56-A5C1-CC94-F796-86697D31A925}"/>
              </a:ext>
            </a:extLst>
          </p:cNvPr>
          <p:cNvSpPr txBox="1"/>
          <p:nvPr/>
        </p:nvSpPr>
        <p:spPr>
          <a:xfrm>
            <a:off x="6570617" y="825858"/>
            <a:ext cx="4776341" cy="40011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2000" dirty="0"/>
              <a:t>Blå Planhalva – Här gör </a:t>
            </a:r>
            <a:r>
              <a:rPr lang="sv-SE" sz="2000" dirty="0">
                <a:highlight>
                  <a:srgbClr val="FFFF00"/>
                </a:highlight>
              </a:rPr>
              <a:t>Gula</a:t>
            </a:r>
            <a:r>
              <a:rPr lang="sv-SE" sz="2000" dirty="0"/>
              <a:t> mål! </a:t>
            </a:r>
          </a:p>
        </p:txBody>
      </p:sp>
    </p:spTree>
    <p:extLst>
      <p:ext uri="{BB962C8B-B14F-4D97-AF65-F5344CB8AC3E}">
        <p14:creationId xmlns:p14="http://schemas.microsoft.com/office/powerpoint/2010/main" val="2220354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>
            <a:extLst>
              <a:ext uri="{FF2B5EF4-FFF2-40B4-BE49-F238E27FC236}">
                <a16:creationId xmlns:a16="http://schemas.microsoft.com/office/drawing/2014/main" id="{5A6D290D-041F-B6F0-AFA1-EE1DE9F9E6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0703" y="1296023"/>
            <a:ext cx="9783097" cy="5254578"/>
          </a:xfrm>
          <a:prstGeom prst="rect">
            <a:avLst/>
          </a:prstGeom>
        </p:spPr>
      </p:pic>
      <p:sp>
        <p:nvSpPr>
          <p:cNvPr id="9" name="Rubrik 8">
            <a:extLst>
              <a:ext uri="{FF2B5EF4-FFF2-40B4-BE49-F238E27FC236}">
                <a16:creationId xmlns:a16="http://schemas.microsoft.com/office/drawing/2014/main" id="{D6CC347B-1EBC-6A27-640F-068254224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289"/>
            <a:ext cx="10515600" cy="550170"/>
          </a:xfrm>
        </p:spPr>
        <p:txBody>
          <a:bodyPr>
            <a:noAutofit/>
          </a:bodyPr>
          <a:lstStyle/>
          <a:p>
            <a:pPr algn="ctr"/>
            <a:r>
              <a:rPr lang="sv-SE" sz="3600" dirty="0"/>
              <a:t>Generellt gäller – vad ska skottklockan ställas till?</a:t>
            </a:r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239CCD14-3132-3151-1698-4F82BCF5B2D5}"/>
              </a:ext>
            </a:extLst>
          </p:cNvPr>
          <p:cNvSpPr txBox="1"/>
          <p:nvPr/>
        </p:nvSpPr>
        <p:spPr>
          <a:xfrm>
            <a:off x="2052449" y="3069476"/>
            <a:ext cx="2495005" cy="1862048"/>
          </a:xfrm>
          <a:prstGeom prst="rect">
            <a:avLst/>
          </a:prstGeom>
          <a:solidFill>
            <a:schemeClr val="bg1">
              <a:lumMod val="85000"/>
              <a:alpha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11500" i="1" dirty="0"/>
              <a:t>24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CDD9D822-3FC1-BEC7-9D43-031ED7BFB896}"/>
              </a:ext>
            </a:extLst>
          </p:cNvPr>
          <p:cNvSpPr txBox="1"/>
          <p:nvPr/>
        </p:nvSpPr>
        <p:spPr>
          <a:xfrm>
            <a:off x="8203474" y="2684266"/>
            <a:ext cx="2780118" cy="2877711"/>
          </a:xfrm>
          <a:prstGeom prst="rect">
            <a:avLst/>
          </a:prstGeom>
          <a:solidFill>
            <a:schemeClr val="bg1">
              <a:lumMod val="85000"/>
              <a:alpha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6600" i="1" dirty="0"/>
              <a:t>Minst </a:t>
            </a:r>
          </a:p>
          <a:p>
            <a:pPr algn="ctr"/>
            <a:r>
              <a:rPr lang="sv-SE" sz="11500" i="1" dirty="0"/>
              <a:t>14</a:t>
            </a:r>
          </a:p>
        </p:txBody>
      </p:sp>
      <p:sp>
        <p:nvSpPr>
          <p:cNvPr id="4" name="Pil: höger 3">
            <a:extLst>
              <a:ext uri="{FF2B5EF4-FFF2-40B4-BE49-F238E27FC236}">
                <a16:creationId xmlns:a16="http://schemas.microsoft.com/office/drawing/2014/main" id="{EA55B7A5-EF3C-AD00-8968-C707B6D8AE3F}"/>
              </a:ext>
            </a:extLst>
          </p:cNvPr>
          <p:cNvSpPr/>
          <p:nvPr/>
        </p:nvSpPr>
        <p:spPr>
          <a:xfrm>
            <a:off x="5029200" y="3429000"/>
            <a:ext cx="3004457" cy="1143000"/>
          </a:xfrm>
          <a:prstGeom prst="rightArrow">
            <a:avLst/>
          </a:prstGeom>
          <a:solidFill>
            <a:schemeClr val="accent1">
              <a:alpha val="80000"/>
            </a:schemeClr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Spelriktning</a:t>
            </a: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EFF4315A-2EDB-973A-21E5-8665903B296F}"/>
              </a:ext>
            </a:extLst>
          </p:cNvPr>
          <p:cNvSpPr txBox="1"/>
          <p:nvPr/>
        </p:nvSpPr>
        <p:spPr>
          <a:xfrm>
            <a:off x="3909337" y="5855100"/>
            <a:ext cx="5153797" cy="375428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sv-SE" dirty="0"/>
              <a:t>Det finns specialfall – som visas följande slides.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6A64A415-5522-DA4E-D93E-B8A727AE0C43}"/>
              </a:ext>
            </a:extLst>
          </p:cNvPr>
          <p:cNvSpPr txBox="1"/>
          <p:nvPr/>
        </p:nvSpPr>
        <p:spPr>
          <a:xfrm>
            <a:off x="1563861" y="815186"/>
            <a:ext cx="4171634" cy="40011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2000" dirty="0"/>
              <a:t>Gul Planhalva</a:t>
            </a: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85DA12EC-5547-BED9-683A-A6AF047564B5}"/>
              </a:ext>
            </a:extLst>
          </p:cNvPr>
          <p:cNvSpPr txBox="1"/>
          <p:nvPr/>
        </p:nvSpPr>
        <p:spPr>
          <a:xfrm>
            <a:off x="6570617" y="825858"/>
            <a:ext cx="4776341" cy="40011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2000" dirty="0"/>
              <a:t>Blå Planhalva – Här gör </a:t>
            </a:r>
            <a:r>
              <a:rPr lang="sv-SE" sz="2000" dirty="0">
                <a:highlight>
                  <a:srgbClr val="FFFF00"/>
                </a:highlight>
              </a:rPr>
              <a:t>Gula</a:t>
            </a:r>
            <a:r>
              <a:rPr lang="sv-SE" sz="2000" dirty="0"/>
              <a:t> mål! </a:t>
            </a:r>
          </a:p>
        </p:txBody>
      </p:sp>
    </p:spTree>
    <p:extLst>
      <p:ext uri="{BB962C8B-B14F-4D97-AF65-F5344CB8AC3E}">
        <p14:creationId xmlns:p14="http://schemas.microsoft.com/office/powerpoint/2010/main" val="40777376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1CDF173-694F-E28B-33B3-F4656346E826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r>
              <a:rPr lang="sv-SE" sz="6000" b="1" dirty="0"/>
              <a:t>Minst 14 sekunder?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D33B726-A905-7B0B-D8CF-A0B1865B02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672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dirty="0"/>
              <a:t>Har laget </a:t>
            </a:r>
            <a:r>
              <a:rPr lang="sv-SE" dirty="0">
                <a:highlight>
                  <a:srgbClr val="00FF00"/>
                </a:highlight>
              </a:rPr>
              <a:t>fler </a:t>
            </a:r>
            <a:r>
              <a:rPr lang="sv-SE" dirty="0"/>
              <a:t>än 14 sekunder kvar på skottklockan, så behåller laget de.</a:t>
            </a:r>
          </a:p>
          <a:p>
            <a:pPr marL="0" indent="0">
              <a:buNone/>
            </a:pPr>
            <a:r>
              <a:rPr lang="sv-SE" dirty="0"/>
              <a:t>Har lager </a:t>
            </a:r>
            <a:r>
              <a:rPr lang="sv-SE" dirty="0">
                <a:highlight>
                  <a:srgbClr val="FF0000"/>
                </a:highlight>
              </a:rPr>
              <a:t>färre</a:t>
            </a:r>
            <a:r>
              <a:rPr lang="sv-SE" dirty="0"/>
              <a:t> än 14 sekunder kvar på skottklockan, får lager 14 nya sekunder.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dirty="0"/>
              <a:t>Ex. </a:t>
            </a:r>
          </a:p>
          <a:p>
            <a:pPr marL="514350" indent="-514350">
              <a:buAutoNum type="arabicParenR"/>
            </a:pPr>
            <a:r>
              <a:rPr lang="sv-SE" dirty="0"/>
              <a:t>Laget har 17 sekunder kvar. Då behåller de sina 17 sekunder. Ändra inte skottklockan.</a:t>
            </a:r>
          </a:p>
          <a:p>
            <a:pPr marL="514350" indent="-514350">
              <a:buAutoNum type="arabicParenR"/>
            </a:pPr>
            <a:r>
              <a:rPr lang="sv-SE" dirty="0"/>
              <a:t>Laget har 6 sekunder kvar. Då får laget 14 NYA sekunder. Skottklockan ställs till 14 sekunder.</a:t>
            </a:r>
          </a:p>
          <a:p>
            <a:pPr marL="514350" indent="-514350">
              <a:buAutoNum type="arabicParenR"/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6727085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>
            <a:extLst>
              <a:ext uri="{FF2B5EF4-FFF2-40B4-BE49-F238E27FC236}">
                <a16:creationId xmlns:a16="http://schemas.microsoft.com/office/drawing/2014/main" id="{5A6D290D-041F-B6F0-AFA1-EE1DE9F9E6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2191" y="1345884"/>
            <a:ext cx="9783097" cy="525457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</p:pic>
      <p:sp>
        <p:nvSpPr>
          <p:cNvPr id="9" name="Rubrik 8">
            <a:extLst>
              <a:ext uri="{FF2B5EF4-FFF2-40B4-BE49-F238E27FC236}">
                <a16:creationId xmlns:a16="http://schemas.microsoft.com/office/drawing/2014/main" id="{D6CC347B-1EBC-6A27-640F-068254224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289"/>
            <a:ext cx="10515600" cy="550170"/>
          </a:xfrm>
        </p:spPr>
        <p:txBody>
          <a:bodyPr>
            <a:normAutofit fontScale="90000"/>
          </a:bodyPr>
          <a:lstStyle/>
          <a:p>
            <a:pPr algn="ctr"/>
            <a:r>
              <a:rPr lang="sv-SE" b="1" dirty="0"/>
              <a:t>Anfallande lag behåller bollen efter avblåsning</a:t>
            </a:r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239CCD14-3132-3151-1698-4F82BCF5B2D5}"/>
              </a:ext>
            </a:extLst>
          </p:cNvPr>
          <p:cNvSpPr txBox="1"/>
          <p:nvPr/>
        </p:nvSpPr>
        <p:spPr>
          <a:xfrm>
            <a:off x="1442191" y="5350272"/>
            <a:ext cx="2339216" cy="1323439"/>
          </a:xfrm>
          <a:prstGeom prst="rect">
            <a:avLst/>
          </a:prstGeom>
          <a:solidFill>
            <a:schemeClr val="bg1">
              <a:lumMod val="85000"/>
              <a:alpha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8000" i="1" dirty="0"/>
              <a:t>24</a:t>
            </a: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3A4A97F1-9A2B-AFDB-7D55-6FDD8AB951B8}"/>
              </a:ext>
            </a:extLst>
          </p:cNvPr>
          <p:cNvSpPr txBox="1"/>
          <p:nvPr/>
        </p:nvSpPr>
        <p:spPr>
          <a:xfrm>
            <a:off x="1848591" y="2000438"/>
            <a:ext cx="4395019" cy="1384995"/>
          </a:xfrm>
          <a:prstGeom prst="rect">
            <a:avLst/>
          </a:prstGeom>
          <a:solidFill>
            <a:schemeClr val="bg1">
              <a:lumMod val="75000"/>
              <a:alpha val="90000"/>
            </a:schemeClr>
          </a:solidFill>
          <a:ln w="25400"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/>
              <a:t>Anfallande lag blir </a:t>
            </a:r>
            <a:r>
              <a:rPr lang="sv-SE" sz="2800" dirty="0" err="1"/>
              <a:t>foulat</a:t>
            </a:r>
            <a:endParaRPr lang="sv-SE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/>
              <a:t>Annat matchstopp som beror på det andra laget</a:t>
            </a: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871FE318-C33F-EB96-8A43-D248077A2168}"/>
              </a:ext>
            </a:extLst>
          </p:cNvPr>
          <p:cNvSpPr txBox="1"/>
          <p:nvPr/>
        </p:nvSpPr>
        <p:spPr>
          <a:xfrm>
            <a:off x="8643218" y="4560142"/>
            <a:ext cx="2532246" cy="2062103"/>
          </a:xfrm>
          <a:prstGeom prst="rect">
            <a:avLst/>
          </a:prstGeom>
          <a:solidFill>
            <a:schemeClr val="bg1">
              <a:lumMod val="85000"/>
              <a:alpha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4800" i="1" dirty="0"/>
              <a:t>Minst </a:t>
            </a:r>
          </a:p>
          <a:p>
            <a:pPr algn="ctr"/>
            <a:r>
              <a:rPr lang="sv-SE" sz="8000" i="1" dirty="0"/>
              <a:t>14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DC487F02-490C-D021-6459-8B77DEDBEF92}"/>
              </a:ext>
            </a:extLst>
          </p:cNvPr>
          <p:cNvSpPr txBox="1"/>
          <p:nvPr/>
        </p:nvSpPr>
        <p:spPr>
          <a:xfrm>
            <a:off x="266752" y="6174320"/>
            <a:ext cx="9405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§ 29.2.1</a:t>
            </a:r>
          </a:p>
        </p:txBody>
      </p:sp>
      <p:grpSp>
        <p:nvGrpSpPr>
          <p:cNvPr id="21" name="Grupp 20">
            <a:extLst>
              <a:ext uri="{FF2B5EF4-FFF2-40B4-BE49-F238E27FC236}">
                <a16:creationId xmlns:a16="http://schemas.microsoft.com/office/drawing/2014/main" id="{2EC07244-6A3E-F3F0-EA11-1930161C9412}"/>
              </a:ext>
            </a:extLst>
          </p:cNvPr>
          <p:cNvGrpSpPr/>
          <p:nvPr/>
        </p:nvGrpSpPr>
        <p:grpSpPr>
          <a:xfrm>
            <a:off x="1459359" y="1451175"/>
            <a:ext cx="9764645" cy="5164656"/>
            <a:chOff x="1459359" y="1451175"/>
            <a:chExt cx="9764645" cy="5164656"/>
          </a:xfrm>
        </p:grpSpPr>
        <p:sp>
          <p:nvSpPr>
            <p:cNvPr id="11" name="Rektangel: rundade hörn 10">
              <a:extLst>
                <a:ext uri="{FF2B5EF4-FFF2-40B4-BE49-F238E27FC236}">
                  <a16:creationId xmlns:a16="http://schemas.microsoft.com/office/drawing/2014/main" id="{E2A4CA7F-72F3-B674-AB54-D766A940E9F0}"/>
                </a:ext>
              </a:extLst>
            </p:cNvPr>
            <p:cNvSpPr/>
            <p:nvPr/>
          </p:nvSpPr>
          <p:spPr>
            <a:xfrm>
              <a:off x="4198375" y="4949672"/>
              <a:ext cx="4395019" cy="1233361"/>
            </a:xfrm>
            <a:prstGeom prst="roundRect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v-SE" dirty="0"/>
                <a:t>Ändra INTE skottklockan om bollen går över sidlinjen - </a:t>
              </a:r>
              <a:r>
                <a:rPr lang="sv-SE" dirty="0" err="1"/>
                <a:t>D.v.s</a:t>
              </a:r>
              <a:r>
                <a:rPr lang="sv-SE" dirty="0"/>
                <a:t> Anfallarna hade bollen, försvararna hade ut bollen och anfallarna får inkast (tillbaka bollen)</a:t>
              </a:r>
            </a:p>
          </p:txBody>
        </p:sp>
        <p:sp>
          <p:nvSpPr>
            <p:cNvPr id="12" name="Pil: nedåt 11">
              <a:extLst>
                <a:ext uri="{FF2B5EF4-FFF2-40B4-BE49-F238E27FC236}">
                  <a16:creationId xmlns:a16="http://schemas.microsoft.com/office/drawing/2014/main" id="{3ADCF4EE-D3C5-134A-B06B-EFD7919FC4AD}"/>
                </a:ext>
              </a:extLst>
            </p:cNvPr>
            <p:cNvSpPr/>
            <p:nvPr/>
          </p:nvSpPr>
          <p:spPr>
            <a:xfrm>
              <a:off x="4778400" y="6183034"/>
              <a:ext cx="1216657" cy="389231"/>
            </a:xfrm>
            <a:prstGeom prst="downArrow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 dirty="0"/>
            </a:p>
          </p:txBody>
        </p:sp>
        <p:sp>
          <p:nvSpPr>
            <p:cNvPr id="13" name="Pil: nedåt 12">
              <a:extLst>
                <a:ext uri="{FF2B5EF4-FFF2-40B4-BE49-F238E27FC236}">
                  <a16:creationId xmlns:a16="http://schemas.microsoft.com/office/drawing/2014/main" id="{E802B761-EB2D-6967-A733-6FEABEE474A0}"/>
                </a:ext>
              </a:extLst>
            </p:cNvPr>
            <p:cNvSpPr/>
            <p:nvPr/>
          </p:nvSpPr>
          <p:spPr>
            <a:xfrm>
              <a:off x="6738128" y="6226600"/>
              <a:ext cx="1216657" cy="389231"/>
            </a:xfrm>
            <a:prstGeom prst="downArrow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5" name="Pil: nedåt 14">
              <a:extLst>
                <a:ext uri="{FF2B5EF4-FFF2-40B4-BE49-F238E27FC236}">
                  <a16:creationId xmlns:a16="http://schemas.microsoft.com/office/drawing/2014/main" id="{F1EDE7AE-EF1B-CFC6-2CC5-7DFAF8D1D9BB}"/>
                </a:ext>
              </a:extLst>
            </p:cNvPr>
            <p:cNvSpPr/>
            <p:nvPr/>
          </p:nvSpPr>
          <p:spPr>
            <a:xfrm rot="5400000">
              <a:off x="1252655" y="4622157"/>
              <a:ext cx="802640" cy="389231"/>
            </a:xfrm>
            <a:prstGeom prst="downArrow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6" name="Pil: nedåt 15">
              <a:extLst>
                <a:ext uri="{FF2B5EF4-FFF2-40B4-BE49-F238E27FC236}">
                  <a16:creationId xmlns:a16="http://schemas.microsoft.com/office/drawing/2014/main" id="{41BFFFA4-6B32-840C-C1AD-0F029836589D}"/>
                </a:ext>
              </a:extLst>
            </p:cNvPr>
            <p:cNvSpPr/>
            <p:nvPr/>
          </p:nvSpPr>
          <p:spPr>
            <a:xfrm rot="16200000">
              <a:off x="10628069" y="4015205"/>
              <a:ext cx="802640" cy="389231"/>
            </a:xfrm>
            <a:prstGeom prst="downArrow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  <p:sp>
          <p:nvSpPr>
            <p:cNvPr id="17" name="Pil: nedåt 16">
              <a:extLst>
                <a:ext uri="{FF2B5EF4-FFF2-40B4-BE49-F238E27FC236}">
                  <a16:creationId xmlns:a16="http://schemas.microsoft.com/office/drawing/2014/main" id="{66A97A3E-8CF7-C62D-4321-226F3982C65C}"/>
                </a:ext>
              </a:extLst>
            </p:cNvPr>
            <p:cNvSpPr/>
            <p:nvPr/>
          </p:nvSpPr>
          <p:spPr>
            <a:xfrm rot="10800000">
              <a:off x="6333739" y="1451175"/>
              <a:ext cx="802640" cy="389231"/>
            </a:xfrm>
            <a:prstGeom prst="downArrow">
              <a:avLst/>
            </a:prstGeom>
          </p:spPr>
          <p:style>
            <a:lnRef idx="3">
              <a:schemeClr val="lt1"/>
            </a:lnRef>
            <a:fillRef idx="1">
              <a:schemeClr val="accent2"/>
            </a:fillRef>
            <a:effectRef idx="1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sp>
        <p:nvSpPr>
          <p:cNvPr id="18" name="Pil: höger 17">
            <a:extLst>
              <a:ext uri="{FF2B5EF4-FFF2-40B4-BE49-F238E27FC236}">
                <a16:creationId xmlns:a16="http://schemas.microsoft.com/office/drawing/2014/main" id="{3944CA71-83BB-80C2-06D5-E46C9DD2C2CC}"/>
              </a:ext>
            </a:extLst>
          </p:cNvPr>
          <p:cNvSpPr/>
          <p:nvPr/>
        </p:nvSpPr>
        <p:spPr>
          <a:xfrm>
            <a:off x="5029200" y="3429000"/>
            <a:ext cx="3004457" cy="1143000"/>
          </a:xfrm>
          <a:prstGeom prst="rightArrow">
            <a:avLst/>
          </a:prstGeom>
          <a:solidFill>
            <a:schemeClr val="accent1">
              <a:alpha val="80000"/>
            </a:schemeClr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Spelriktning</a:t>
            </a:r>
          </a:p>
        </p:txBody>
      </p:sp>
      <p:sp>
        <p:nvSpPr>
          <p:cNvPr id="20" name="textruta 19">
            <a:extLst>
              <a:ext uri="{FF2B5EF4-FFF2-40B4-BE49-F238E27FC236}">
                <a16:creationId xmlns:a16="http://schemas.microsoft.com/office/drawing/2014/main" id="{B97A33DC-8D62-541A-0346-A7B27B768A24}"/>
              </a:ext>
            </a:extLst>
          </p:cNvPr>
          <p:cNvSpPr txBox="1"/>
          <p:nvPr/>
        </p:nvSpPr>
        <p:spPr>
          <a:xfrm>
            <a:off x="6650010" y="2000438"/>
            <a:ext cx="4395019" cy="1384995"/>
          </a:xfrm>
          <a:prstGeom prst="rect">
            <a:avLst/>
          </a:prstGeom>
          <a:solidFill>
            <a:schemeClr val="bg1">
              <a:lumMod val="75000"/>
              <a:alpha val="90000"/>
            </a:schemeClr>
          </a:solidFill>
          <a:ln w="25400"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/>
              <a:t>Anfallande lag blir </a:t>
            </a:r>
            <a:r>
              <a:rPr lang="sv-SE" sz="2800" dirty="0" err="1"/>
              <a:t>foulat</a:t>
            </a:r>
            <a:endParaRPr lang="sv-SE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v-SE" sz="2800" dirty="0"/>
              <a:t>Annat matchstopp som beror på det andra laget</a:t>
            </a:r>
          </a:p>
        </p:txBody>
      </p:sp>
      <p:sp>
        <p:nvSpPr>
          <p:cNvPr id="5" name="Rektangel: rundade hörn 4">
            <a:extLst>
              <a:ext uri="{FF2B5EF4-FFF2-40B4-BE49-F238E27FC236}">
                <a16:creationId xmlns:a16="http://schemas.microsoft.com/office/drawing/2014/main" id="{ABFDD413-3B8A-75A9-36C6-B43F10FF721D}"/>
              </a:ext>
            </a:extLst>
          </p:cNvPr>
          <p:cNvSpPr/>
          <p:nvPr/>
        </p:nvSpPr>
        <p:spPr>
          <a:xfrm rot="1817266">
            <a:off x="10738579" y="5814292"/>
            <a:ext cx="1399504" cy="743448"/>
          </a:xfrm>
          <a:prstGeom prst="round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600" dirty="0"/>
              <a:t>Skott / mål?</a:t>
            </a:r>
          </a:p>
          <a:p>
            <a:pPr algn="ctr"/>
            <a:r>
              <a:rPr lang="sv-SE" sz="1600" dirty="0"/>
              <a:t>Se längre fram…</a:t>
            </a:r>
          </a:p>
        </p:txBody>
      </p:sp>
      <p:sp>
        <p:nvSpPr>
          <p:cNvPr id="14" name="textruta 13">
            <a:extLst>
              <a:ext uri="{FF2B5EF4-FFF2-40B4-BE49-F238E27FC236}">
                <a16:creationId xmlns:a16="http://schemas.microsoft.com/office/drawing/2014/main" id="{9206FF5F-9469-7799-AFAA-2CBB9AAD135F}"/>
              </a:ext>
            </a:extLst>
          </p:cNvPr>
          <p:cNvSpPr txBox="1"/>
          <p:nvPr/>
        </p:nvSpPr>
        <p:spPr>
          <a:xfrm>
            <a:off x="1440908" y="814171"/>
            <a:ext cx="4171634" cy="40011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2000" dirty="0"/>
              <a:t>Gul Planhalva</a:t>
            </a:r>
          </a:p>
        </p:txBody>
      </p:sp>
      <p:sp>
        <p:nvSpPr>
          <p:cNvPr id="19" name="textruta 18">
            <a:extLst>
              <a:ext uri="{FF2B5EF4-FFF2-40B4-BE49-F238E27FC236}">
                <a16:creationId xmlns:a16="http://schemas.microsoft.com/office/drawing/2014/main" id="{86F7BE96-96EB-4767-1EEE-9B4911A43749}"/>
              </a:ext>
            </a:extLst>
          </p:cNvPr>
          <p:cNvSpPr txBox="1"/>
          <p:nvPr/>
        </p:nvSpPr>
        <p:spPr>
          <a:xfrm>
            <a:off x="6447664" y="824843"/>
            <a:ext cx="4776341" cy="40011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2000" dirty="0"/>
              <a:t>Blå Planhalva – Här gör </a:t>
            </a:r>
            <a:r>
              <a:rPr lang="sv-SE" sz="2000" dirty="0">
                <a:highlight>
                  <a:srgbClr val="FFFF00"/>
                </a:highlight>
              </a:rPr>
              <a:t>Gula</a:t>
            </a:r>
            <a:r>
              <a:rPr lang="sv-SE" sz="2000" dirty="0"/>
              <a:t> mål! </a:t>
            </a:r>
          </a:p>
        </p:txBody>
      </p:sp>
    </p:spTree>
    <p:extLst>
      <p:ext uri="{BB962C8B-B14F-4D97-AF65-F5344CB8AC3E}">
        <p14:creationId xmlns:p14="http://schemas.microsoft.com/office/powerpoint/2010/main" val="3983372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>
            <a:extLst>
              <a:ext uri="{FF2B5EF4-FFF2-40B4-BE49-F238E27FC236}">
                <a16:creationId xmlns:a16="http://schemas.microsoft.com/office/drawing/2014/main" id="{5A6D290D-041F-B6F0-AFA1-EE1DE9F9E6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2075" y="1337856"/>
            <a:ext cx="9783097" cy="5254578"/>
          </a:xfrm>
          <a:prstGeom prst="rect">
            <a:avLst/>
          </a:prstGeom>
        </p:spPr>
      </p:pic>
      <p:sp>
        <p:nvSpPr>
          <p:cNvPr id="9" name="Rubrik 8">
            <a:extLst>
              <a:ext uri="{FF2B5EF4-FFF2-40B4-BE49-F238E27FC236}">
                <a16:creationId xmlns:a16="http://schemas.microsoft.com/office/drawing/2014/main" id="{D6CC347B-1EBC-6A27-640F-068254224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572" y="142456"/>
            <a:ext cx="10515600" cy="550170"/>
          </a:xfrm>
        </p:spPr>
        <p:txBody>
          <a:bodyPr>
            <a:normAutofit fontScale="90000"/>
          </a:bodyPr>
          <a:lstStyle/>
          <a:p>
            <a:pPr algn="ctr"/>
            <a:r>
              <a:rPr lang="sv-SE" b="1" dirty="0"/>
              <a:t>Försvarande lag tilldelas inkast</a:t>
            </a:r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239CCD14-3132-3151-1698-4F82BCF5B2D5}"/>
              </a:ext>
            </a:extLst>
          </p:cNvPr>
          <p:cNvSpPr txBox="1"/>
          <p:nvPr/>
        </p:nvSpPr>
        <p:spPr>
          <a:xfrm>
            <a:off x="1442191" y="5350272"/>
            <a:ext cx="2339216" cy="1323439"/>
          </a:xfrm>
          <a:prstGeom prst="rect">
            <a:avLst/>
          </a:prstGeom>
          <a:solidFill>
            <a:schemeClr val="bg1">
              <a:lumMod val="85000"/>
              <a:alpha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8000" i="1" dirty="0"/>
              <a:t>24</a:t>
            </a: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871FE318-C33F-EB96-8A43-D248077A2168}"/>
              </a:ext>
            </a:extLst>
          </p:cNvPr>
          <p:cNvSpPr txBox="1"/>
          <p:nvPr/>
        </p:nvSpPr>
        <p:spPr>
          <a:xfrm>
            <a:off x="8712926" y="5350271"/>
            <a:ext cx="2532246" cy="1323439"/>
          </a:xfrm>
          <a:prstGeom prst="rect">
            <a:avLst/>
          </a:prstGeom>
          <a:solidFill>
            <a:schemeClr val="bg1">
              <a:lumMod val="85000"/>
              <a:alpha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8000" i="1" dirty="0"/>
              <a:t>14</a:t>
            </a: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34F4FD8F-572B-7F11-8F88-570D2D304CFD}"/>
              </a:ext>
            </a:extLst>
          </p:cNvPr>
          <p:cNvSpPr txBox="1"/>
          <p:nvPr/>
        </p:nvSpPr>
        <p:spPr>
          <a:xfrm>
            <a:off x="1738489" y="1894505"/>
            <a:ext cx="4357511" cy="1446550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 w="22225"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185738" indent="-185738">
              <a:buFont typeface="Arial" panose="020B0604020202020204" pitchFamily="34" charset="0"/>
              <a:buChar char="•"/>
            </a:pPr>
            <a:r>
              <a:rPr lang="sv-SE" sz="2200" dirty="0"/>
              <a:t>Anfallarna </a:t>
            </a:r>
            <a:r>
              <a:rPr lang="sv-SE" sz="2200" dirty="0">
                <a:highlight>
                  <a:srgbClr val="00FFFF"/>
                </a:highlight>
              </a:rPr>
              <a:t>(Blåa) </a:t>
            </a:r>
            <a:r>
              <a:rPr lang="sv-SE" sz="2200" dirty="0"/>
              <a:t>har ut bollen själva</a:t>
            </a:r>
          </a:p>
          <a:p>
            <a:pPr marL="185738" indent="-185738">
              <a:buFont typeface="Arial" panose="020B0604020202020204" pitchFamily="34" charset="0"/>
              <a:buChar char="•"/>
            </a:pPr>
            <a:r>
              <a:rPr lang="sv-SE" sz="2200" dirty="0"/>
              <a:t>Anfallarna </a:t>
            </a:r>
            <a:r>
              <a:rPr lang="sv-SE" sz="2200" dirty="0">
                <a:highlight>
                  <a:srgbClr val="00FFFF"/>
                </a:highlight>
              </a:rPr>
              <a:t>(Blåa) </a:t>
            </a:r>
            <a:r>
              <a:rPr lang="sv-SE" sz="2200" dirty="0"/>
              <a:t>bryter mot andra regler (domaren kan reglerna)</a:t>
            </a: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1CF5772C-2B54-DCD4-D647-BCD657565B61}"/>
              </a:ext>
            </a:extLst>
          </p:cNvPr>
          <p:cNvSpPr txBox="1"/>
          <p:nvPr/>
        </p:nvSpPr>
        <p:spPr>
          <a:xfrm>
            <a:off x="235131" y="6204857"/>
            <a:ext cx="9405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§ 29.2.2</a:t>
            </a:r>
          </a:p>
        </p:txBody>
      </p:sp>
      <p:sp>
        <p:nvSpPr>
          <p:cNvPr id="4" name="Pil: höger 3">
            <a:extLst>
              <a:ext uri="{FF2B5EF4-FFF2-40B4-BE49-F238E27FC236}">
                <a16:creationId xmlns:a16="http://schemas.microsoft.com/office/drawing/2014/main" id="{B43B4ECC-BFDC-B3ED-FC09-FAC64BC19918}"/>
              </a:ext>
            </a:extLst>
          </p:cNvPr>
          <p:cNvSpPr/>
          <p:nvPr/>
        </p:nvSpPr>
        <p:spPr>
          <a:xfrm flipH="1">
            <a:off x="4406900" y="3728196"/>
            <a:ext cx="4110052" cy="1143000"/>
          </a:xfrm>
          <a:prstGeom prst="rightArrow">
            <a:avLst/>
          </a:prstGeom>
          <a:solidFill>
            <a:schemeClr val="accent1">
              <a:alpha val="80000"/>
            </a:schemeClr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Spelriktning</a:t>
            </a:r>
          </a:p>
        </p:txBody>
      </p:sp>
      <p:sp>
        <p:nvSpPr>
          <p:cNvPr id="15" name="Rektangel: rundade hörn 14">
            <a:extLst>
              <a:ext uri="{FF2B5EF4-FFF2-40B4-BE49-F238E27FC236}">
                <a16:creationId xmlns:a16="http://schemas.microsoft.com/office/drawing/2014/main" id="{074A1F00-5E07-9695-B757-D16902D3AA4D}"/>
              </a:ext>
            </a:extLst>
          </p:cNvPr>
          <p:cNvSpPr/>
          <p:nvPr/>
        </p:nvSpPr>
        <p:spPr>
          <a:xfrm>
            <a:off x="4732352" y="4972247"/>
            <a:ext cx="3694155" cy="1417668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>
                <a:solidFill>
                  <a:schemeClr val="tx1"/>
                </a:solidFill>
                <a:highlight>
                  <a:srgbClr val="FFFF00"/>
                </a:highlight>
              </a:rPr>
              <a:t>GULA</a:t>
            </a:r>
            <a:r>
              <a:rPr lang="sv-SE" dirty="0"/>
              <a:t> spelarna får bollen och spelet kommer att byta spelriktning</a:t>
            </a:r>
          </a:p>
        </p:txBody>
      </p:sp>
      <p:sp>
        <p:nvSpPr>
          <p:cNvPr id="16" name="textruta 15">
            <a:extLst>
              <a:ext uri="{FF2B5EF4-FFF2-40B4-BE49-F238E27FC236}">
                <a16:creationId xmlns:a16="http://schemas.microsoft.com/office/drawing/2014/main" id="{48244EA4-4D9A-D1B2-84B7-416AB89DEBFB}"/>
              </a:ext>
            </a:extLst>
          </p:cNvPr>
          <p:cNvSpPr txBox="1"/>
          <p:nvPr/>
        </p:nvSpPr>
        <p:spPr>
          <a:xfrm>
            <a:off x="6697668" y="1819243"/>
            <a:ext cx="4357511" cy="1446550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 w="22225"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185738" indent="-185738">
              <a:buFont typeface="Arial" panose="020B0604020202020204" pitchFamily="34" charset="0"/>
              <a:buChar char="•"/>
            </a:pPr>
            <a:r>
              <a:rPr lang="sv-SE" sz="2200" dirty="0"/>
              <a:t>Anfallarna </a:t>
            </a:r>
            <a:r>
              <a:rPr lang="sv-SE" sz="2200" dirty="0">
                <a:highlight>
                  <a:srgbClr val="00FFFF"/>
                </a:highlight>
              </a:rPr>
              <a:t>(Blåa) </a:t>
            </a:r>
            <a:r>
              <a:rPr lang="sv-SE" sz="2200" dirty="0"/>
              <a:t>har ut bollen själva</a:t>
            </a:r>
          </a:p>
          <a:p>
            <a:pPr marL="185738" indent="-185738">
              <a:buFont typeface="Arial" panose="020B0604020202020204" pitchFamily="34" charset="0"/>
              <a:buChar char="•"/>
            </a:pPr>
            <a:r>
              <a:rPr lang="sv-SE" sz="2200" dirty="0"/>
              <a:t>Anfallarna </a:t>
            </a:r>
            <a:r>
              <a:rPr lang="sv-SE" sz="2200" dirty="0">
                <a:highlight>
                  <a:srgbClr val="00FFFF"/>
                </a:highlight>
              </a:rPr>
              <a:t>(Blåa) </a:t>
            </a:r>
            <a:r>
              <a:rPr lang="sv-SE" sz="2200" dirty="0"/>
              <a:t>bryter mot andra regler (domaren kan reglerna)</a:t>
            </a:r>
          </a:p>
        </p:txBody>
      </p:sp>
      <p:sp>
        <p:nvSpPr>
          <p:cNvPr id="3" name="Rektangel: rundade hörn 2">
            <a:extLst>
              <a:ext uri="{FF2B5EF4-FFF2-40B4-BE49-F238E27FC236}">
                <a16:creationId xmlns:a16="http://schemas.microsoft.com/office/drawing/2014/main" id="{D83344FB-EB31-5C25-8CF3-2B65C3270B01}"/>
              </a:ext>
            </a:extLst>
          </p:cNvPr>
          <p:cNvSpPr/>
          <p:nvPr/>
        </p:nvSpPr>
        <p:spPr>
          <a:xfrm rot="19471370">
            <a:off x="121274" y="4931432"/>
            <a:ext cx="1399504" cy="743448"/>
          </a:xfrm>
          <a:prstGeom prst="round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600" dirty="0"/>
              <a:t>Skott / mål?</a:t>
            </a:r>
          </a:p>
          <a:p>
            <a:pPr algn="ctr"/>
            <a:r>
              <a:rPr lang="sv-SE" sz="1600" dirty="0"/>
              <a:t>Se längre fram…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E843A427-CAB5-FD4D-CD5E-E2C5C65C17EA}"/>
              </a:ext>
            </a:extLst>
          </p:cNvPr>
          <p:cNvSpPr txBox="1"/>
          <p:nvPr/>
        </p:nvSpPr>
        <p:spPr>
          <a:xfrm>
            <a:off x="1462075" y="763231"/>
            <a:ext cx="4171634" cy="40011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2000" dirty="0"/>
              <a:t>Gul Planhalva</a:t>
            </a:r>
          </a:p>
        </p:txBody>
      </p:sp>
      <p:sp>
        <p:nvSpPr>
          <p:cNvPr id="13" name="textruta 12">
            <a:extLst>
              <a:ext uri="{FF2B5EF4-FFF2-40B4-BE49-F238E27FC236}">
                <a16:creationId xmlns:a16="http://schemas.microsoft.com/office/drawing/2014/main" id="{C4DD64FE-E73A-3107-5493-C9D816DC6585}"/>
              </a:ext>
            </a:extLst>
          </p:cNvPr>
          <p:cNvSpPr txBox="1"/>
          <p:nvPr/>
        </p:nvSpPr>
        <p:spPr>
          <a:xfrm>
            <a:off x="6468831" y="773903"/>
            <a:ext cx="4776341" cy="40011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2000" dirty="0"/>
              <a:t>Blå Planhalva – Här gör </a:t>
            </a:r>
            <a:r>
              <a:rPr lang="sv-SE" sz="2000" dirty="0">
                <a:highlight>
                  <a:srgbClr val="FFFF00"/>
                </a:highlight>
              </a:rPr>
              <a:t>Gula</a:t>
            </a:r>
            <a:r>
              <a:rPr lang="sv-SE" sz="2000" dirty="0"/>
              <a:t> mål! </a:t>
            </a:r>
          </a:p>
        </p:txBody>
      </p:sp>
    </p:spTree>
    <p:extLst>
      <p:ext uri="{BB962C8B-B14F-4D97-AF65-F5344CB8AC3E}">
        <p14:creationId xmlns:p14="http://schemas.microsoft.com/office/powerpoint/2010/main" val="3408501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4" grpId="2" animBg="1"/>
      <p:bldP spid="15" grpId="0" animBg="1"/>
      <p:bldP spid="15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>
            <a:extLst>
              <a:ext uri="{FF2B5EF4-FFF2-40B4-BE49-F238E27FC236}">
                <a16:creationId xmlns:a16="http://schemas.microsoft.com/office/drawing/2014/main" id="{5A6D290D-041F-B6F0-AFA1-EE1DE9F9E6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2075" y="1337856"/>
            <a:ext cx="9783097" cy="5254578"/>
          </a:xfrm>
          <a:prstGeom prst="rect">
            <a:avLst/>
          </a:prstGeom>
        </p:spPr>
      </p:pic>
      <p:sp>
        <p:nvSpPr>
          <p:cNvPr id="7" name="textruta 6">
            <a:extLst>
              <a:ext uri="{FF2B5EF4-FFF2-40B4-BE49-F238E27FC236}">
                <a16:creationId xmlns:a16="http://schemas.microsoft.com/office/drawing/2014/main" id="{F746CA57-5693-D583-5F21-C1902F40A7E6}"/>
              </a:ext>
            </a:extLst>
          </p:cNvPr>
          <p:cNvSpPr txBox="1"/>
          <p:nvPr/>
        </p:nvSpPr>
        <p:spPr>
          <a:xfrm>
            <a:off x="1462075" y="815186"/>
            <a:ext cx="4273420" cy="40011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2000" dirty="0"/>
              <a:t>Gul Planhalva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E86B6EBE-DC8C-C0C0-6FED-F58EE203EDE4}"/>
              </a:ext>
            </a:extLst>
          </p:cNvPr>
          <p:cNvSpPr txBox="1"/>
          <p:nvPr/>
        </p:nvSpPr>
        <p:spPr>
          <a:xfrm>
            <a:off x="6570617" y="773903"/>
            <a:ext cx="4875556" cy="40011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2000" dirty="0"/>
              <a:t>Blå Planhalva – Här gör </a:t>
            </a:r>
            <a:r>
              <a:rPr lang="sv-SE" sz="2000" dirty="0">
                <a:highlight>
                  <a:srgbClr val="FFFF00"/>
                </a:highlight>
              </a:rPr>
              <a:t>Gula</a:t>
            </a:r>
            <a:r>
              <a:rPr lang="sv-SE" sz="2000" dirty="0"/>
              <a:t> mål! </a:t>
            </a:r>
          </a:p>
        </p:txBody>
      </p:sp>
      <p:sp>
        <p:nvSpPr>
          <p:cNvPr id="9" name="Rubrik 8">
            <a:extLst>
              <a:ext uri="{FF2B5EF4-FFF2-40B4-BE49-F238E27FC236}">
                <a16:creationId xmlns:a16="http://schemas.microsoft.com/office/drawing/2014/main" id="{D6CC347B-1EBC-6A27-640F-068254224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572" y="142456"/>
            <a:ext cx="10515600" cy="550170"/>
          </a:xfrm>
        </p:spPr>
        <p:txBody>
          <a:bodyPr>
            <a:normAutofit fontScale="90000"/>
          </a:bodyPr>
          <a:lstStyle/>
          <a:p>
            <a:pPr algn="ctr"/>
            <a:r>
              <a:rPr lang="sv-SE" b="1" dirty="0"/>
              <a:t>Man stjäl bollen ”</a:t>
            </a:r>
            <a:r>
              <a:rPr lang="sv-SE" b="1" dirty="0" err="1"/>
              <a:t>Steal</a:t>
            </a:r>
            <a:r>
              <a:rPr lang="sv-SE" b="1" dirty="0"/>
              <a:t>” =&gt; Man får ALLTID 24 sek</a:t>
            </a:r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239CCD14-3132-3151-1698-4F82BCF5B2D5}"/>
              </a:ext>
            </a:extLst>
          </p:cNvPr>
          <p:cNvSpPr txBox="1"/>
          <p:nvPr/>
        </p:nvSpPr>
        <p:spPr>
          <a:xfrm>
            <a:off x="1442191" y="5350272"/>
            <a:ext cx="2339216" cy="1323439"/>
          </a:xfrm>
          <a:prstGeom prst="rect">
            <a:avLst/>
          </a:prstGeom>
          <a:solidFill>
            <a:schemeClr val="bg1">
              <a:lumMod val="85000"/>
              <a:alpha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8000" i="1" dirty="0"/>
              <a:t>24</a:t>
            </a: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871FE318-C33F-EB96-8A43-D248077A2168}"/>
              </a:ext>
            </a:extLst>
          </p:cNvPr>
          <p:cNvSpPr txBox="1"/>
          <p:nvPr/>
        </p:nvSpPr>
        <p:spPr>
          <a:xfrm>
            <a:off x="8712926" y="5314212"/>
            <a:ext cx="2532246" cy="1323439"/>
          </a:xfrm>
          <a:prstGeom prst="rect">
            <a:avLst/>
          </a:prstGeom>
          <a:solidFill>
            <a:schemeClr val="bg1">
              <a:lumMod val="85000"/>
              <a:alpha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8000" i="1" dirty="0"/>
              <a:t>24</a:t>
            </a: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34F4FD8F-572B-7F11-8F88-570D2D304CFD}"/>
              </a:ext>
            </a:extLst>
          </p:cNvPr>
          <p:cNvSpPr txBox="1"/>
          <p:nvPr/>
        </p:nvSpPr>
        <p:spPr>
          <a:xfrm>
            <a:off x="1738489" y="1894505"/>
            <a:ext cx="4357511" cy="2123658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 w="22225"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185738" indent="-185738">
              <a:buFont typeface="Arial" panose="020B0604020202020204" pitchFamily="34" charset="0"/>
              <a:buChar char="•"/>
            </a:pPr>
            <a:r>
              <a:rPr lang="sv-SE" sz="2200" dirty="0"/>
              <a:t>Försvararna (Blåa) stjäl bollen, </a:t>
            </a:r>
            <a:br>
              <a:rPr lang="sv-SE" sz="2200" dirty="0"/>
            </a:br>
            <a:r>
              <a:rPr lang="sv-SE" sz="2200" dirty="0"/>
              <a:t>s.k. ”</a:t>
            </a:r>
            <a:r>
              <a:rPr lang="sv-SE" sz="2200" dirty="0" err="1"/>
              <a:t>Steal</a:t>
            </a:r>
            <a:r>
              <a:rPr lang="sv-SE" sz="2200" dirty="0"/>
              <a:t>”. Ex. vis:</a:t>
            </a:r>
          </a:p>
          <a:p>
            <a:pPr marL="642938" lvl="1" indent="-185738">
              <a:buFont typeface="Arial" panose="020B0604020202020204" pitchFamily="34" charset="0"/>
              <a:buChar char="•"/>
            </a:pPr>
            <a:r>
              <a:rPr lang="sv-SE" sz="2200" dirty="0"/>
              <a:t>Bryter / går emellan en pass</a:t>
            </a:r>
          </a:p>
          <a:p>
            <a:pPr marL="642938" lvl="1" indent="-185738">
              <a:buFont typeface="Arial" panose="020B0604020202020204" pitchFamily="34" charset="0"/>
              <a:buChar char="•"/>
            </a:pPr>
            <a:r>
              <a:rPr lang="sv-SE" sz="2200" dirty="0"/>
              <a:t>Tar / rycker bollen från anfallaren, utan att det blir uppkast</a:t>
            </a: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1CF5772C-2B54-DCD4-D647-BCD657565B61}"/>
              </a:ext>
            </a:extLst>
          </p:cNvPr>
          <p:cNvSpPr txBox="1"/>
          <p:nvPr/>
        </p:nvSpPr>
        <p:spPr>
          <a:xfrm>
            <a:off x="235131" y="6204857"/>
            <a:ext cx="9405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§ 29.1.1</a:t>
            </a:r>
          </a:p>
        </p:txBody>
      </p:sp>
      <p:sp>
        <p:nvSpPr>
          <p:cNvPr id="4" name="Pil: höger 3">
            <a:extLst>
              <a:ext uri="{FF2B5EF4-FFF2-40B4-BE49-F238E27FC236}">
                <a16:creationId xmlns:a16="http://schemas.microsoft.com/office/drawing/2014/main" id="{B43B4ECC-BFDC-B3ED-FC09-FAC64BC19918}"/>
              </a:ext>
            </a:extLst>
          </p:cNvPr>
          <p:cNvSpPr/>
          <p:nvPr/>
        </p:nvSpPr>
        <p:spPr>
          <a:xfrm>
            <a:off x="4766070" y="4145788"/>
            <a:ext cx="3694155" cy="1143000"/>
          </a:xfrm>
          <a:prstGeom prst="rightArrow">
            <a:avLst/>
          </a:prstGeom>
          <a:solidFill>
            <a:schemeClr val="accent1">
              <a:alpha val="80000"/>
            </a:schemeClr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Spelriktning</a:t>
            </a:r>
          </a:p>
        </p:txBody>
      </p:sp>
      <p:sp>
        <p:nvSpPr>
          <p:cNvPr id="15" name="Rektangel: rundade hörn 14">
            <a:extLst>
              <a:ext uri="{FF2B5EF4-FFF2-40B4-BE49-F238E27FC236}">
                <a16:creationId xmlns:a16="http://schemas.microsoft.com/office/drawing/2014/main" id="{074A1F00-5E07-9695-B757-D16902D3AA4D}"/>
              </a:ext>
            </a:extLst>
          </p:cNvPr>
          <p:cNvSpPr/>
          <p:nvPr/>
        </p:nvSpPr>
        <p:spPr>
          <a:xfrm>
            <a:off x="4732352" y="5449433"/>
            <a:ext cx="3694155" cy="94048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OBS att Spelet kommer att byta spelriktning</a:t>
            </a:r>
          </a:p>
        </p:txBody>
      </p:sp>
      <p:sp>
        <p:nvSpPr>
          <p:cNvPr id="3" name="Rektangel: rundade hörn 2">
            <a:extLst>
              <a:ext uri="{FF2B5EF4-FFF2-40B4-BE49-F238E27FC236}">
                <a16:creationId xmlns:a16="http://schemas.microsoft.com/office/drawing/2014/main" id="{D83344FB-EB31-5C25-8CF3-2B65C3270B01}"/>
              </a:ext>
            </a:extLst>
          </p:cNvPr>
          <p:cNvSpPr/>
          <p:nvPr/>
        </p:nvSpPr>
        <p:spPr>
          <a:xfrm rot="19471370">
            <a:off x="495790" y="5124302"/>
            <a:ext cx="1399504" cy="743448"/>
          </a:xfrm>
          <a:prstGeom prst="round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1600" dirty="0"/>
              <a:t>Skott / mål?</a:t>
            </a:r>
          </a:p>
          <a:p>
            <a:pPr algn="ctr"/>
            <a:r>
              <a:rPr lang="sv-SE" sz="1600" dirty="0"/>
              <a:t>Se längre fram…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D1F37527-0882-DF4F-A8EA-942F36DD77EC}"/>
              </a:ext>
            </a:extLst>
          </p:cNvPr>
          <p:cNvSpPr txBox="1"/>
          <p:nvPr/>
        </p:nvSpPr>
        <p:spPr>
          <a:xfrm>
            <a:off x="6734194" y="1841487"/>
            <a:ext cx="4357511" cy="2123658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 w="22225"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185738" indent="-185738">
              <a:buFont typeface="Arial" panose="020B0604020202020204" pitchFamily="34" charset="0"/>
              <a:buChar char="•"/>
            </a:pPr>
            <a:r>
              <a:rPr lang="sv-SE" sz="2200" dirty="0"/>
              <a:t>Försvararna (Blåa) stjäl bollen,</a:t>
            </a:r>
            <a:br>
              <a:rPr lang="sv-SE" sz="2200" dirty="0"/>
            </a:br>
            <a:r>
              <a:rPr lang="sv-SE" sz="2200" dirty="0"/>
              <a:t>s.k. ”</a:t>
            </a:r>
            <a:r>
              <a:rPr lang="sv-SE" sz="2200" dirty="0" err="1"/>
              <a:t>Steal</a:t>
            </a:r>
            <a:r>
              <a:rPr lang="sv-SE" sz="2200" dirty="0"/>
              <a:t>”. Ex. vis:</a:t>
            </a:r>
          </a:p>
          <a:p>
            <a:pPr marL="642938" lvl="1" indent="-185738">
              <a:buFont typeface="Arial" panose="020B0604020202020204" pitchFamily="34" charset="0"/>
              <a:buChar char="•"/>
            </a:pPr>
            <a:r>
              <a:rPr lang="sv-SE" sz="2200" dirty="0"/>
              <a:t>Bryter / går emellan en pass</a:t>
            </a:r>
          </a:p>
          <a:p>
            <a:pPr marL="642938" lvl="1" indent="-185738">
              <a:buFont typeface="Arial" panose="020B0604020202020204" pitchFamily="34" charset="0"/>
              <a:buChar char="•"/>
            </a:pPr>
            <a:r>
              <a:rPr lang="sv-SE" sz="2200" dirty="0"/>
              <a:t>Tar / rycker bollen från anfallaren, utan att det blir uppkast</a:t>
            </a:r>
          </a:p>
        </p:txBody>
      </p:sp>
    </p:spTree>
    <p:extLst>
      <p:ext uri="{BB962C8B-B14F-4D97-AF65-F5344CB8AC3E}">
        <p14:creationId xmlns:p14="http://schemas.microsoft.com/office/powerpoint/2010/main" val="2377146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4" grpId="2" animBg="1"/>
      <p:bldP spid="15" grpId="0" animBg="1"/>
      <p:bldP spid="15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8E85D62D-3DF2-6E15-4AC2-B70516EB6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sv-SE" sz="11500" dirty="0"/>
              <a:t>Skott &amp; Mål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F4EA7D33-BAFD-FB41-D9B0-2FD6AEA3EE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773578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>
            <a:extLst>
              <a:ext uri="{FF2B5EF4-FFF2-40B4-BE49-F238E27FC236}">
                <a16:creationId xmlns:a16="http://schemas.microsoft.com/office/drawing/2014/main" id="{5A6D290D-041F-B6F0-AFA1-EE1DE9F9E6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2075" y="1419133"/>
            <a:ext cx="9783097" cy="5254578"/>
          </a:xfrm>
          <a:prstGeom prst="rect">
            <a:avLst/>
          </a:prstGeom>
        </p:spPr>
      </p:pic>
      <p:sp>
        <p:nvSpPr>
          <p:cNvPr id="9" name="Rubrik 8">
            <a:extLst>
              <a:ext uri="{FF2B5EF4-FFF2-40B4-BE49-F238E27FC236}">
                <a16:creationId xmlns:a16="http://schemas.microsoft.com/office/drawing/2014/main" id="{D6CC347B-1EBC-6A27-640F-068254224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289"/>
            <a:ext cx="10515600" cy="550170"/>
          </a:xfrm>
        </p:spPr>
        <p:txBody>
          <a:bodyPr>
            <a:noAutofit/>
          </a:bodyPr>
          <a:lstStyle/>
          <a:p>
            <a:pPr algn="ctr"/>
            <a:r>
              <a:rPr lang="sv-SE" sz="3600" b="1" dirty="0"/>
              <a:t>Gula laget skjuter OCH träffar ringen OCH tar returen.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9A257C2E-F6D4-A085-FF33-78919E27BB17}"/>
              </a:ext>
            </a:extLst>
          </p:cNvPr>
          <p:cNvSpPr txBox="1"/>
          <p:nvPr/>
        </p:nvSpPr>
        <p:spPr>
          <a:xfrm>
            <a:off x="7937561" y="2550016"/>
            <a:ext cx="3004457" cy="1384995"/>
          </a:xfrm>
          <a:prstGeom prst="rect">
            <a:avLst/>
          </a:prstGeom>
          <a:solidFill>
            <a:schemeClr val="bg1">
              <a:lumMod val="75000"/>
              <a:alpha val="90000"/>
            </a:schemeClr>
          </a:solidFill>
          <a:ln w="22225"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v-SE" sz="2800" dirty="0">
                <a:highlight>
                  <a:srgbClr val="00FF00"/>
                </a:highlight>
              </a:rPr>
              <a:t>Träffar ringen </a:t>
            </a:r>
          </a:p>
          <a:p>
            <a:pPr algn="ctr"/>
            <a:r>
              <a:rPr lang="sv-SE" sz="2800" dirty="0"/>
              <a:t>OCH </a:t>
            </a:r>
          </a:p>
          <a:p>
            <a:pPr algn="ctr"/>
            <a:r>
              <a:rPr lang="sv-SE" sz="2800" dirty="0">
                <a:highlight>
                  <a:srgbClr val="00FF00"/>
                </a:highlight>
              </a:rPr>
              <a:t>Tar returen</a:t>
            </a: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871FE318-C33F-EB96-8A43-D248077A2168}"/>
              </a:ext>
            </a:extLst>
          </p:cNvPr>
          <p:cNvSpPr txBox="1"/>
          <p:nvPr/>
        </p:nvSpPr>
        <p:spPr>
          <a:xfrm>
            <a:off x="8712926" y="5212500"/>
            <a:ext cx="2532246" cy="1323439"/>
          </a:xfrm>
          <a:prstGeom prst="rect">
            <a:avLst/>
          </a:prstGeom>
          <a:solidFill>
            <a:schemeClr val="bg1">
              <a:lumMod val="85000"/>
              <a:alpha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8000" i="1" dirty="0"/>
              <a:t>14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5C46E51A-C130-45DD-811D-0FFAF0FFD914}"/>
              </a:ext>
            </a:extLst>
          </p:cNvPr>
          <p:cNvSpPr txBox="1"/>
          <p:nvPr/>
        </p:nvSpPr>
        <p:spPr>
          <a:xfrm>
            <a:off x="235131" y="6204857"/>
            <a:ext cx="9405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§ 29.2.6</a:t>
            </a:r>
          </a:p>
        </p:txBody>
      </p:sp>
      <p:sp>
        <p:nvSpPr>
          <p:cNvPr id="2" name="Pil: höger 1">
            <a:extLst>
              <a:ext uri="{FF2B5EF4-FFF2-40B4-BE49-F238E27FC236}">
                <a16:creationId xmlns:a16="http://schemas.microsoft.com/office/drawing/2014/main" id="{FB962508-615A-1676-4B11-E1EC67F47CDE}"/>
              </a:ext>
            </a:extLst>
          </p:cNvPr>
          <p:cNvSpPr/>
          <p:nvPr/>
        </p:nvSpPr>
        <p:spPr>
          <a:xfrm>
            <a:off x="4933104" y="3567348"/>
            <a:ext cx="3004457" cy="1143000"/>
          </a:xfrm>
          <a:prstGeom prst="rightArrow">
            <a:avLst/>
          </a:prstGeom>
          <a:solidFill>
            <a:schemeClr val="accent1">
              <a:alpha val="80000"/>
            </a:schemeClr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Spelriktning</a:t>
            </a:r>
          </a:p>
        </p:txBody>
      </p:sp>
      <p:sp>
        <p:nvSpPr>
          <p:cNvPr id="11" name="Pratbubbla: rektangel med rundade hörn 10">
            <a:extLst>
              <a:ext uri="{FF2B5EF4-FFF2-40B4-BE49-F238E27FC236}">
                <a16:creationId xmlns:a16="http://schemas.microsoft.com/office/drawing/2014/main" id="{F0FF991B-0171-7BD7-99AB-32D236AC646B}"/>
              </a:ext>
            </a:extLst>
          </p:cNvPr>
          <p:cNvSpPr/>
          <p:nvPr/>
        </p:nvSpPr>
        <p:spPr>
          <a:xfrm>
            <a:off x="6435332" y="4864060"/>
            <a:ext cx="2019300" cy="889000"/>
          </a:xfrm>
          <a:prstGeom prst="wedgeRoundRectCallout">
            <a:avLst>
              <a:gd name="adj1" fmla="val 61017"/>
              <a:gd name="adj2" fmla="val 88920"/>
              <a:gd name="adj3" fmla="val 16667"/>
            </a:avLst>
          </a:prstGeom>
          <a:solidFill>
            <a:schemeClr val="accent6">
              <a:alpha val="50000"/>
            </a:schemeClr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 dirty="0">
                <a:solidFill>
                  <a:schemeClr val="tx1"/>
                </a:solidFill>
              </a:rPr>
              <a:t>Oavsett om man har fler sek kvar eller inte</a:t>
            </a:r>
            <a:endParaRPr lang="sv-SE" sz="1100" dirty="0">
              <a:solidFill>
                <a:schemeClr val="tx1"/>
              </a:solidFill>
            </a:endParaRPr>
          </a:p>
        </p:txBody>
      </p:sp>
      <p:sp>
        <p:nvSpPr>
          <p:cNvPr id="13" name="Rektangel: rundade hörn 12">
            <a:extLst>
              <a:ext uri="{FF2B5EF4-FFF2-40B4-BE49-F238E27FC236}">
                <a16:creationId xmlns:a16="http://schemas.microsoft.com/office/drawing/2014/main" id="{65A84FD8-E74A-2426-88B8-99A52A9D7A8A}"/>
              </a:ext>
            </a:extLst>
          </p:cNvPr>
          <p:cNvSpPr/>
          <p:nvPr/>
        </p:nvSpPr>
        <p:spPr>
          <a:xfrm>
            <a:off x="5725391" y="1641763"/>
            <a:ext cx="1995054" cy="1143000"/>
          </a:xfrm>
          <a:prstGeom prst="roundRect">
            <a:avLst>
              <a:gd name="adj" fmla="val 8395"/>
            </a:avLst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>
                <a:solidFill>
                  <a:schemeClr val="tx1"/>
                </a:solidFill>
              </a:rPr>
              <a:t>Träffar bollen </a:t>
            </a:r>
            <a:r>
              <a:rPr lang="sv-SE" b="1" u="sng" dirty="0">
                <a:solidFill>
                  <a:schemeClr val="tx1"/>
                </a:solidFill>
              </a:rPr>
              <a:t>ringen</a:t>
            </a:r>
            <a:r>
              <a:rPr lang="sv-SE" dirty="0">
                <a:solidFill>
                  <a:schemeClr val="tx1"/>
                </a:solidFill>
              </a:rPr>
              <a:t> sätts klocka </a:t>
            </a:r>
            <a:r>
              <a:rPr lang="sv-SE" b="1" u="sng" dirty="0">
                <a:solidFill>
                  <a:schemeClr val="tx1"/>
                </a:solidFill>
              </a:rPr>
              <a:t>ALLTID till 14 sek!</a:t>
            </a:r>
          </a:p>
        </p:txBody>
      </p:sp>
      <p:sp>
        <p:nvSpPr>
          <p:cNvPr id="14" name="textruta 13">
            <a:extLst>
              <a:ext uri="{FF2B5EF4-FFF2-40B4-BE49-F238E27FC236}">
                <a16:creationId xmlns:a16="http://schemas.microsoft.com/office/drawing/2014/main" id="{91BD4AD9-8A8F-E20A-396E-1845F8B8910D}"/>
              </a:ext>
            </a:extLst>
          </p:cNvPr>
          <p:cNvSpPr txBox="1"/>
          <p:nvPr/>
        </p:nvSpPr>
        <p:spPr>
          <a:xfrm>
            <a:off x="1462075" y="888171"/>
            <a:ext cx="4171634" cy="40011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2000" dirty="0"/>
              <a:t>Gul Planhalva</a:t>
            </a:r>
          </a:p>
        </p:txBody>
      </p:sp>
      <p:sp>
        <p:nvSpPr>
          <p:cNvPr id="15" name="textruta 14">
            <a:extLst>
              <a:ext uri="{FF2B5EF4-FFF2-40B4-BE49-F238E27FC236}">
                <a16:creationId xmlns:a16="http://schemas.microsoft.com/office/drawing/2014/main" id="{E225EF1E-5A31-A536-F58E-270C3226D65F}"/>
              </a:ext>
            </a:extLst>
          </p:cNvPr>
          <p:cNvSpPr txBox="1"/>
          <p:nvPr/>
        </p:nvSpPr>
        <p:spPr>
          <a:xfrm>
            <a:off x="6468831" y="898843"/>
            <a:ext cx="4776341" cy="40011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2000" dirty="0"/>
              <a:t>Blå Planhalva – Här gör </a:t>
            </a:r>
            <a:r>
              <a:rPr lang="sv-SE" sz="2000" dirty="0">
                <a:highlight>
                  <a:srgbClr val="FFFF00"/>
                </a:highlight>
              </a:rPr>
              <a:t>Gula</a:t>
            </a:r>
            <a:r>
              <a:rPr lang="sv-SE" sz="2000" dirty="0"/>
              <a:t> mål! </a:t>
            </a:r>
          </a:p>
        </p:txBody>
      </p:sp>
    </p:spTree>
    <p:extLst>
      <p:ext uri="{BB962C8B-B14F-4D97-AF65-F5344CB8AC3E}">
        <p14:creationId xmlns:p14="http://schemas.microsoft.com/office/powerpoint/2010/main" val="1953769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3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>
            <a:extLst>
              <a:ext uri="{FF2B5EF4-FFF2-40B4-BE49-F238E27FC236}">
                <a16:creationId xmlns:a16="http://schemas.microsoft.com/office/drawing/2014/main" id="{5A6D290D-041F-B6F0-AFA1-EE1DE9F9E6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2075" y="1419133"/>
            <a:ext cx="9783097" cy="5254578"/>
          </a:xfrm>
          <a:prstGeom prst="rect">
            <a:avLst/>
          </a:prstGeom>
        </p:spPr>
      </p:pic>
      <p:sp>
        <p:nvSpPr>
          <p:cNvPr id="9" name="Rubrik 8">
            <a:extLst>
              <a:ext uri="{FF2B5EF4-FFF2-40B4-BE49-F238E27FC236}">
                <a16:creationId xmlns:a16="http://schemas.microsoft.com/office/drawing/2014/main" id="{D6CC347B-1EBC-6A27-640F-068254224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289"/>
            <a:ext cx="10515600" cy="550170"/>
          </a:xfrm>
        </p:spPr>
        <p:txBody>
          <a:bodyPr>
            <a:normAutofit fontScale="90000"/>
          </a:bodyPr>
          <a:lstStyle/>
          <a:p>
            <a:pPr algn="ctr"/>
            <a:r>
              <a:rPr lang="sv-SE" b="1" dirty="0"/>
              <a:t>Gula laget skjuter, Missar ringen, Tar returen.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9A257C2E-F6D4-A085-FF33-78919E27BB17}"/>
              </a:ext>
            </a:extLst>
          </p:cNvPr>
          <p:cNvSpPr txBox="1"/>
          <p:nvPr/>
        </p:nvSpPr>
        <p:spPr>
          <a:xfrm>
            <a:off x="8033657" y="2550016"/>
            <a:ext cx="2908362" cy="1384995"/>
          </a:xfrm>
          <a:prstGeom prst="rect">
            <a:avLst/>
          </a:prstGeom>
          <a:solidFill>
            <a:schemeClr val="bg1">
              <a:lumMod val="75000"/>
              <a:alpha val="90000"/>
            </a:schemeClr>
          </a:solidFill>
          <a:ln w="22225"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v-SE" sz="2800" dirty="0">
                <a:highlight>
                  <a:srgbClr val="FF0000"/>
                </a:highlight>
              </a:rPr>
              <a:t>Missar ringen </a:t>
            </a:r>
          </a:p>
          <a:p>
            <a:pPr algn="ctr"/>
            <a:endParaRPr lang="sv-SE" sz="2800" dirty="0">
              <a:highlight>
                <a:srgbClr val="00FF00"/>
              </a:highlight>
            </a:endParaRPr>
          </a:p>
          <a:p>
            <a:pPr algn="ctr"/>
            <a:r>
              <a:rPr lang="sv-SE" sz="2800" dirty="0">
                <a:highlight>
                  <a:srgbClr val="00FF00"/>
                </a:highlight>
              </a:rPr>
              <a:t>Tar returen</a:t>
            </a: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871FE318-C33F-EB96-8A43-D248077A2168}"/>
              </a:ext>
            </a:extLst>
          </p:cNvPr>
          <p:cNvSpPr txBox="1"/>
          <p:nvPr/>
        </p:nvSpPr>
        <p:spPr>
          <a:xfrm>
            <a:off x="8710341" y="4846342"/>
            <a:ext cx="2532246" cy="1569660"/>
          </a:xfrm>
          <a:prstGeom prst="rect">
            <a:avLst/>
          </a:prstGeom>
          <a:solidFill>
            <a:schemeClr val="bg1">
              <a:lumMod val="85000"/>
              <a:alpha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4800" i="1" dirty="0"/>
              <a:t>Rör EJ</a:t>
            </a:r>
          </a:p>
          <a:p>
            <a:pPr algn="ctr"/>
            <a:r>
              <a:rPr lang="sv-SE" sz="4800" i="1" dirty="0"/>
              <a:t>klockan!</a:t>
            </a:r>
            <a:endParaRPr lang="sv-SE" sz="8000" i="1" dirty="0"/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D6A3DCF6-0725-4212-BE46-7B9EA8FA7B83}"/>
              </a:ext>
            </a:extLst>
          </p:cNvPr>
          <p:cNvSpPr txBox="1"/>
          <p:nvPr/>
        </p:nvSpPr>
        <p:spPr>
          <a:xfrm>
            <a:off x="235131" y="6204857"/>
            <a:ext cx="9405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§ 29.1.1</a:t>
            </a:r>
          </a:p>
        </p:txBody>
      </p:sp>
      <p:sp>
        <p:nvSpPr>
          <p:cNvPr id="4" name="Pratbubbla: rektangel med rundade hörn 3">
            <a:extLst>
              <a:ext uri="{FF2B5EF4-FFF2-40B4-BE49-F238E27FC236}">
                <a16:creationId xmlns:a16="http://schemas.microsoft.com/office/drawing/2014/main" id="{959329CE-4279-2D38-983B-B9300529CB5D}"/>
              </a:ext>
            </a:extLst>
          </p:cNvPr>
          <p:cNvSpPr/>
          <p:nvPr/>
        </p:nvSpPr>
        <p:spPr>
          <a:xfrm>
            <a:off x="5348177" y="1658679"/>
            <a:ext cx="2488018" cy="659219"/>
          </a:xfrm>
          <a:prstGeom prst="wedgeRoundRectCallout">
            <a:avLst>
              <a:gd name="adj1" fmla="val 84723"/>
              <a:gd name="adj2" fmla="val 80242"/>
              <a:gd name="adj3" fmla="val 16667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sv-SE" dirty="0"/>
              <a:t>Det blev som en pass till lagkamraten</a:t>
            </a:r>
          </a:p>
        </p:txBody>
      </p:sp>
      <p:sp>
        <p:nvSpPr>
          <p:cNvPr id="11" name="Pil: höger 10">
            <a:extLst>
              <a:ext uri="{FF2B5EF4-FFF2-40B4-BE49-F238E27FC236}">
                <a16:creationId xmlns:a16="http://schemas.microsoft.com/office/drawing/2014/main" id="{E2CAA722-4EA9-6A2B-0AC2-D45D72C29AC1}"/>
              </a:ext>
            </a:extLst>
          </p:cNvPr>
          <p:cNvSpPr/>
          <p:nvPr/>
        </p:nvSpPr>
        <p:spPr>
          <a:xfrm>
            <a:off x="4933104" y="3567348"/>
            <a:ext cx="3004457" cy="1143000"/>
          </a:xfrm>
          <a:prstGeom prst="rightArrow">
            <a:avLst/>
          </a:prstGeom>
          <a:solidFill>
            <a:schemeClr val="accent1">
              <a:alpha val="80000"/>
            </a:schemeClr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Spelriktning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54A2673C-BBDC-CDC4-2E12-CD8341925E1E}"/>
              </a:ext>
            </a:extLst>
          </p:cNvPr>
          <p:cNvSpPr txBox="1"/>
          <p:nvPr/>
        </p:nvSpPr>
        <p:spPr>
          <a:xfrm>
            <a:off x="1462075" y="859736"/>
            <a:ext cx="4171634" cy="40011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2000" dirty="0"/>
              <a:t>Gul Planhalva</a:t>
            </a: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99897F7F-F697-FD8A-5E20-E3C3FC9CE525}"/>
              </a:ext>
            </a:extLst>
          </p:cNvPr>
          <p:cNvSpPr txBox="1"/>
          <p:nvPr/>
        </p:nvSpPr>
        <p:spPr>
          <a:xfrm>
            <a:off x="6468831" y="870408"/>
            <a:ext cx="4776341" cy="40011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2000" dirty="0"/>
              <a:t>Blå Planhalva – Här gör </a:t>
            </a:r>
            <a:r>
              <a:rPr lang="sv-SE" sz="2000" dirty="0">
                <a:highlight>
                  <a:srgbClr val="FFFF00"/>
                </a:highlight>
              </a:rPr>
              <a:t>Gula</a:t>
            </a:r>
            <a:r>
              <a:rPr lang="sv-SE" sz="2000" dirty="0"/>
              <a:t> mål! </a:t>
            </a:r>
          </a:p>
        </p:txBody>
      </p:sp>
    </p:spTree>
    <p:extLst>
      <p:ext uri="{BB962C8B-B14F-4D97-AF65-F5344CB8AC3E}">
        <p14:creationId xmlns:p14="http://schemas.microsoft.com/office/powerpoint/2010/main" val="2104207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>
            <a:extLst>
              <a:ext uri="{FF2B5EF4-FFF2-40B4-BE49-F238E27FC236}">
                <a16:creationId xmlns:a16="http://schemas.microsoft.com/office/drawing/2014/main" id="{5A6D290D-041F-B6F0-AFA1-EE1DE9F9E6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2075" y="1419133"/>
            <a:ext cx="9783097" cy="5254578"/>
          </a:xfrm>
          <a:prstGeom prst="rect">
            <a:avLst/>
          </a:prstGeom>
        </p:spPr>
      </p:pic>
      <p:sp>
        <p:nvSpPr>
          <p:cNvPr id="9" name="Rubrik 8">
            <a:extLst>
              <a:ext uri="{FF2B5EF4-FFF2-40B4-BE49-F238E27FC236}">
                <a16:creationId xmlns:a16="http://schemas.microsoft.com/office/drawing/2014/main" id="{D6CC347B-1EBC-6A27-640F-068254224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289"/>
            <a:ext cx="10515600" cy="550170"/>
          </a:xfrm>
        </p:spPr>
        <p:txBody>
          <a:bodyPr>
            <a:normAutofit fontScale="90000"/>
          </a:bodyPr>
          <a:lstStyle/>
          <a:p>
            <a:pPr algn="ctr"/>
            <a:r>
              <a:rPr lang="sv-SE" b="1" dirty="0"/>
              <a:t>Gula laget skjuter, Träffar ringen, Missar returen.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9A257C2E-F6D4-A085-FF33-78919E27BB17}"/>
              </a:ext>
            </a:extLst>
          </p:cNvPr>
          <p:cNvSpPr txBox="1"/>
          <p:nvPr/>
        </p:nvSpPr>
        <p:spPr>
          <a:xfrm>
            <a:off x="8001759" y="2084662"/>
            <a:ext cx="2908362" cy="1384995"/>
          </a:xfrm>
          <a:prstGeom prst="rect">
            <a:avLst/>
          </a:prstGeom>
          <a:solidFill>
            <a:schemeClr val="bg1">
              <a:lumMod val="75000"/>
              <a:alpha val="90000"/>
            </a:schemeClr>
          </a:solidFill>
          <a:ln w="22225"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v-SE" sz="2800" dirty="0">
                <a:highlight>
                  <a:srgbClr val="00FF00"/>
                </a:highlight>
              </a:rPr>
              <a:t>Träffar ringen </a:t>
            </a:r>
          </a:p>
          <a:p>
            <a:pPr algn="ctr"/>
            <a:r>
              <a:rPr lang="sv-SE" sz="2800" dirty="0"/>
              <a:t> </a:t>
            </a:r>
          </a:p>
          <a:p>
            <a:pPr algn="ctr"/>
            <a:r>
              <a:rPr lang="sv-SE" sz="2800" dirty="0">
                <a:highlight>
                  <a:srgbClr val="FF0000"/>
                </a:highlight>
              </a:rPr>
              <a:t>Andra tar returen</a:t>
            </a: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871FE318-C33F-EB96-8A43-D248077A2168}"/>
              </a:ext>
            </a:extLst>
          </p:cNvPr>
          <p:cNvSpPr txBox="1"/>
          <p:nvPr/>
        </p:nvSpPr>
        <p:spPr>
          <a:xfrm>
            <a:off x="7389341" y="4789964"/>
            <a:ext cx="3855831" cy="1569660"/>
          </a:xfrm>
          <a:prstGeom prst="rect">
            <a:avLst/>
          </a:prstGeom>
          <a:solidFill>
            <a:schemeClr val="bg1">
              <a:lumMod val="85000"/>
              <a:alpha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4800" i="1" dirty="0"/>
              <a:t>Andra lagets boll! =&gt; 24</a:t>
            </a:r>
            <a:endParaRPr lang="sv-SE" sz="8000" i="1" dirty="0"/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2771C55B-9977-8DCE-B790-A590BE0CE50C}"/>
              </a:ext>
            </a:extLst>
          </p:cNvPr>
          <p:cNvSpPr txBox="1"/>
          <p:nvPr/>
        </p:nvSpPr>
        <p:spPr>
          <a:xfrm>
            <a:off x="235131" y="6204857"/>
            <a:ext cx="9405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§ 29.2.6</a:t>
            </a:r>
          </a:p>
        </p:txBody>
      </p:sp>
      <p:sp>
        <p:nvSpPr>
          <p:cNvPr id="3" name="Pil: höger 2">
            <a:extLst>
              <a:ext uri="{FF2B5EF4-FFF2-40B4-BE49-F238E27FC236}">
                <a16:creationId xmlns:a16="http://schemas.microsoft.com/office/drawing/2014/main" id="{8951031A-7474-5F6E-5D51-C9A50DCFEA13}"/>
              </a:ext>
            </a:extLst>
          </p:cNvPr>
          <p:cNvSpPr/>
          <p:nvPr/>
        </p:nvSpPr>
        <p:spPr>
          <a:xfrm>
            <a:off x="4885991" y="3429000"/>
            <a:ext cx="3004457" cy="1143000"/>
          </a:xfrm>
          <a:prstGeom prst="rightArrow">
            <a:avLst/>
          </a:prstGeom>
          <a:solidFill>
            <a:schemeClr val="accent1">
              <a:alpha val="80000"/>
            </a:schemeClr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Spelriktning</a:t>
            </a:r>
          </a:p>
        </p:txBody>
      </p:sp>
      <p:sp>
        <p:nvSpPr>
          <p:cNvPr id="11" name="Pil: höger 10">
            <a:extLst>
              <a:ext uri="{FF2B5EF4-FFF2-40B4-BE49-F238E27FC236}">
                <a16:creationId xmlns:a16="http://schemas.microsoft.com/office/drawing/2014/main" id="{9CF84F6D-CD88-E0C9-2EB7-2243058683F0}"/>
              </a:ext>
            </a:extLst>
          </p:cNvPr>
          <p:cNvSpPr/>
          <p:nvPr/>
        </p:nvSpPr>
        <p:spPr>
          <a:xfrm>
            <a:off x="4885991" y="3423997"/>
            <a:ext cx="3004457" cy="1143000"/>
          </a:xfrm>
          <a:prstGeom prst="rightArrow">
            <a:avLst/>
          </a:prstGeom>
          <a:solidFill>
            <a:schemeClr val="accent1">
              <a:alpha val="80000"/>
            </a:schemeClr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Spelriktning</a:t>
            </a:r>
          </a:p>
        </p:txBody>
      </p:sp>
      <p:sp>
        <p:nvSpPr>
          <p:cNvPr id="13" name="Rektangel: rundade hörn 12">
            <a:extLst>
              <a:ext uri="{FF2B5EF4-FFF2-40B4-BE49-F238E27FC236}">
                <a16:creationId xmlns:a16="http://schemas.microsoft.com/office/drawing/2014/main" id="{EAE31B6D-DEC1-F8D5-E5A8-75D47CFD7A22}"/>
              </a:ext>
            </a:extLst>
          </p:cNvPr>
          <p:cNvSpPr/>
          <p:nvPr/>
        </p:nvSpPr>
        <p:spPr>
          <a:xfrm>
            <a:off x="3287450" y="5333724"/>
            <a:ext cx="3694155" cy="94048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OBS att spelet kommer att byta spelriktning när andra laget </a:t>
            </a:r>
            <a:r>
              <a:rPr lang="sv-SE" dirty="0">
                <a:highlight>
                  <a:srgbClr val="0000FF"/>
                </a:highlight>
              </a:rPr>
              <a:t>(Blåa) </a:t>
            </a:r>
            <a:r>
              <a:rPr lang="sv-SE" dirty="0"/>
              <a:t>tagit bollen</a:t>
            </a: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FF72917B-7B59-6782-81F5-952891A93AD2}"/>
              </a:ext>
            </a:extLst>
          </p:cNvPr>
          <p:cNvSpPr txBox="1"/>
          <p:nvPr/>
        </p:nvSpPr>
        <p:spPr>
          <a:xfrm>
            <a:off x="1462075" y="850529"/>
            <a:ext cx="4171634" cy="40011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2000" dirty="0"/>
              <a:t>Gul Planhalva</a:t>
            </a: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E4380CBA-AA0D-9934-7DA8-640F14594215}"/>
              </a:ext>
            </a:extLst>
          </p:cNvPr>
          <p:cNvSpPr txBox="1"/>
          <p:nvPr/>
        </p:nvSpPr>
        <p:spPr>
          <a:xfrm>
            <a:off x="6468831" y="861201"/>
            <a:ext cx="4776341" cy="40011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2000" dirty="0"/>
              <a:t>Blå Planhalva – Här gör </a:t>
            </a:r>
            <a:r>
              <a:rPr lang="sv-SE" sz="2000" dirty="0">
                <a:highlight>
                  <a:srgbClr val="FFFF00"/>
                </a:highlight>
              </a:rPr>
              <a:t>Gula</a:t>
            </a:r>
            <a:r>
              <a:rPr lang="sv-SE" sz="2000" dirty="0"/>
              <a:t> mål! </a:t>
            </a:r>
          </a:p>
        </p:txBody>
      </p:sp>
      <p:sp>
        <p:nvSpPr>
          <p:cNvPr id="14" name="Pratbubbla: rektangel med rundade hörn 13">
            <a:extLst>
              <a:ext uri="{FF2B5EF4-FFF2-40B4-BE49-F238E27FC236}">
                <a16:creationId xmlns:a16="http://schemas.microsoft.com/office/drawing/2014/main" id="{37FDE905-4A00-6786-EF2A-B0DBE64D3040}"/>
              </a:ext>
            </a:extLst>
          </p:cNvPr>
          <p:cNvSpPr/>
          <p:nvPr/>
        </p:nvSpPr>
        <p:spPr>
          <a:xfrm>
            <a:off x="5091545" y="1693718"/>
            <a:ext cx="1890060" cy="810491"/>
          </a:xfrm>
          <a:prstGeom prst="wedgeRoundRectCallout">
            <a:avLst>
              <a:gd name="adj1" fmla="val 112165"/>
              <a:gd name="adj2" fmla="val 135577"/>
              <a:gd name="adj3" fmla="val 1666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>
                <a:solidFill>
                  <a:schemeClr val="tx1"/>
                </a:solidFill>
              </a:rPr>
              <a:t>24 sek eftersom andra laget tar returen</a:t>
            </a:r>
          </a:p>
        </p:txBody>
      </p:sp>
    </p:spTree>
    <p:extLst>
      <p:ext uri="{BB962C8B-B14F-4D97-AF65-F5344CB8AC3E}">
        <p14:creationId xmlns:p14="http://schemas.microsoft.com/office/powerpoint/2010/main" val="1519404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>
            <a:extLst>
              <a:ext uri="{FF2B5EF4-FFF2-40B4-BE49-F238E27FC236}">
                <a16:creationId xmlns:a16="http://schemas.microsoft.com/office/drawing/2014/main" id="{5A6D290D-041F-B6F0-AFA1-EE1DE9F9E6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2075" y="1419133"/>
            <a:ext cx="9783097" cy="5254578"/>
          </a:xfrm>
          <a:prstGeom prst="rect">
            <a:avLst/>
          </a:prstGeom>
        </p:spPr>
      </p:pic>
      <p:sp>
        <p:nvSpPr>
          <p:cNvPr id="9" name="Rubrik 8">
            <a:extLst>
              <a:ext uri="{FF2B5EF4-FFF2-40B4-BE49-F238E27FC236}">
                <a16:creationId xmlns:a16="http://schemas.microsoft.com/office/drawing/2014/main" id="{D6CC347B-1EBC-6A27-640F-068254224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289"/>
            <a:ext cx="10515600" cy="550170"/>
          </a:xfrm>
        </p:spPr>
        <p:txBody>
          <a:bodyPr>
            <a:normAutofit fontScale="90000"/>
          </a:bodyPr>
          <a:lstStyle/>
          <a:p>
            <a:pPr algn="ctr"/>
            <a:r>
              <a:rPr lang="sv-SE" b="1" dirty="0"/>
              <a:t>Gula laget skjuter, Missar ringen, Missar returen.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9A257C2E-F6D4-A085-FF33-78919E27BB17}"/>
              </a:ext>
            </a:extLst>
          </p:cNvPr>
          <p:cNvSpPr txBox="1"/>
          <p:nvPr/>
        </p:nvSpPr>
        <p:spPr>
          <a:xfrm>
            <a:off x="7964728" y="2084662"/>
            <a:ext cx="2999498" cy="1384995"/>
          </a:xfrm>
          <a:prstGeom prst="rect">
            <a:avLst/>
          </a:prstGeom>
          <a:solidFill>
            <a:schemeClr val="bg1">
              <a:lumMod val="75000"/>
              <a:alpha val="90000"/>
            </a:schemeClr>
          </a:solidFill>
          <a:ln w="22225"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v-SE" sz="2800" dirty="0">
                <a:highlight>
                  <a:srgbClr val="FF0000"/>
                </a:highlight>
              </a:rPr>
              <a:t>Missar ringen </a:t>
            </a:r>
          </a:p>
          <a:p>
            <a:pPr algn="ctr"/>
            <a:r>
              <a:rPr lang="sv-SE" sz="2800" dirty="0"/>
              <a:t> </a:t>
            </a:r>
          </a:p>
          <a:p>
            <a:pPr algn="ctr"/>
            <a:r>
              <a:rPr lang="sv-SE" sz="2800" dirty="0">
                <a:highlight>
                  <a:srgbClr val="FF0000"/>
                </a:highlight>
              </a:rPr>
              <a:t>Andra tar returen</a:t>
            </a:r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0CFA27F3-090D-D6CE-F015-C09EF773146B}"/>
              </a:ext>
            </a:extLst>
          </p:cNvPr>
          <p:cNvSpPr txBox="1"/>
          <p:nvPr/>
        </p:nvSpPr>
        <p:spPr>
          <a:xfrm>
            <a:off x="7253416" y="4812117"/>
            <a:ext cx="3991756" cy="1591220"/>
          </a:xfrm>
          <a:prstGeom prst="rect">
            <a:avLst/>
          </a:prstGeom>
          <a:solidFill>
            <a:schemeClr val="bg1">
              <a:lumMod val="85000"/>
              <a:alpha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4800" i="1" dirty="0"/>
              <a:t>Andra lagets boll! =&gt; 24</a:t>
            </a:r>
            <a:endParaRPr lang="sv-SE" sz="8000" i="1" dirty="0"/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05662AB3-FA99-B2A9-D72F-2CECB28D74C4}"/>
              </a:ext>
            </a:extLst>
          </p:cNvPr>
          <p:cNvSpPr txBox="1"/>
          <p:nvPr/>
        </p:nvSpPr>
        <p:spPr>
          <a:xfrm>
            <a:off x="235131" y="6204857"/>
            <a:ext cx="9405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§ 29.1.1</a:t>
            </a:r>
          </a:p>
        </p:txBody>
      </p:sp>
      <p:sp>
        <p:nvSpPr>
          <p:cNvPr id="10" name="Rektangel: rundade hörn 9">
            <a:extLst>
              <a:ext uri="{FF2B5EF4-FFF2-40B4-BE49-F238E27FC236}">
                <a16:creationId xmlns:a16="http://schemas.microsoft.com/office/drawing/2014/main" id="{84087811-B9F3-A096-CCD0-DBB218C1AD80}"/>
              </a:ext>
            </a:extLst>
          </p:cNvPr>
          <p:cNvSpPr/>
          <p:nvPr/>
        </p:nvSpPr>
        <p:spPr>
          <a:xfrm>
            <a:off x="3287450" y="5333724"/>
            <a:ext cx="3694155" cy="94048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OBS att spelet kommer att byta spelriktning när andra laget </a:t>
            </a:r>
            <a:r>
              <a:rPr lang="sv-SE" dirty="0">
                <a:highlight>
                  <a:srgbClr val="0000FF"/>
                </a:highlight>
              </a:rPr>
              <a:t>(Blåa) </a:t>
            </a:r>
            <a:r>
              <a:rPr lang="sv-SE" dirty="0"/>
              <a:t>tagit bollen</a:t>
            </a:r>
          </a:p>
        </p:txBody>
      </p:sp>
      <p:sp>
        <p:nvSpPr>
          <p:cNvPr id="11" name="Pil: höger 10">
            <a:extLst>
              <a:ext uri="{FF2B5EF4-FFF2-40B4-BE49-F238E27FC236}">
                <a16:creationId xmlns:a16="http://schemas.microsoft.com/office/drawing/2014/main" id="{7FB65552-231C-560F-5C78-D8D74E85E4D7}"/>
              </a:ext>
            </a:extLst>
          </p:cNvPr>
          <p:cNvSpPr/>
          <p:nvPr/>
        </p:nvSpPr>
        <p:spPr>
          <a:xfrm>
            <a:off x="4885991" y="3423997"/>
            <a:ext cx="3004457" cy="1143000"/>
          </a:xfrm>
          <a:prstGeom prst="rightArrow">
            <a:avLst/>
          </a:prstGeom>
          <a:solidFill>
            <a:schemeClr val="accent1">
              <a:alpha val="80000"/>
            </a:schemeClr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Spelriktning</a:t>
            </a: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C724E066-9D36-74B4-455D-C69F3794DA62}"/>
              </a:ext>
            </a:extLst>
          </p:cNvPr>
          <p:cNvSpPr txBox="1"/>
          <p:nvPr/>
        </p:nvSpPr>
        <p:spPr>
          <a:xfrm>
            <a:off x="1462075" y="891127"/>
            <a:ext cx="4171634" cy="40011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2000" dirty="0"/>
              <a:t>Gul Planhalva</a:t>
            </a: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0F273914-FE2D-E293-3077-F983A0EE9E76}"/>
              </a:ext>
            </a:extLst>
          </p:cNvPr>
          <p:cNvSpPr txBox="1"/>
          <p:nvPr/>
        </p:nvSpPr>
        <p:spPr>
          <a:xfrm>
            <a:off x="6468831" y="901799"/>
            <a:ext cx="4776341" cy="40011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2000" dirty="0"/>
              <a:t>Blå Planhalva – Här gör </a:t>
            </a:r>
            <a:r>
              <a:rPr lang="sv-SE" sz="2000" dirty="0">
                <a:highlight>
                  <a:srgbClr val="FFFF00"/>
                </a:highlight>
              </a:rPr>
              <a:t>Gula</a:t>
            </a:r>
            <a:r>
              <a:rPr lang="sv-SE" sz="2000" dirty="0"/>
              <a:t> mål! </a:t>
            </a:r>
          </a:p>
        </p:txBody>
      </p:sp>
      <p:sp>
        <p:nvSpPr>
          <p:cNvPr id="13" name="Pratbubbla: rektangel med rundade hörn 12">
            <a:extLst>
              <a:ext uri="{FF2B5EF4-FFF2-40B4-BE49-F238E27FC236}">
                <a16:creationId xmlns:a16="http://schemas.microsoft.com/office/drawing/2014/main" id="{3BF0DA6B-B55A-AD40-5FA3-AC8D675067BF}"/>
              </a:ext>
            </a:extLst>
          </p:cNvPr>
          <p:cNvSpPr/>
          <p:nvPr/>
        </p:nvSpPr>
        <p:spPr>
          <a:xfrm>
            <a:off x="5091545" y="1693718"/>
            <a:ext cx="1890060" cy="810491"/>
          </a:xfrm>
          <a:prstGeom prst="wedgeRoundRectCallout">
            <a:avLst>
              <a:gd name="adj1" fmla="val 112165"/>
              <a:gd name="adj2" fmla="val 135577"/>
              <a:gd name="adj3" fmla="val 16667"/>
            </a:avLst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>
                <a:solidFill>
                  <a:schemeClr val="tx1"/>
                </a:solidFill>
              </a:rPr>
              <a:t>24 sek eftersom andra laget tar returen</a:t>
            </a:r>
          </a:p>
        </p:txBody>
      </p:sp>
    </p:spTree>
    <p:extLst>
      <p:ext uri="{BB962C8B-B14F-4D97-AF65-F5344CB8AC3E}">
        <p14:creationId xmlns:p14="http://schemas.microsoft.com/office/powerpoint/2010/main" val="1918619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objekt 10">
            <a:extLst>
              <a:ext uri="{FF2B5EF4-FFF2-40B4-BE49-F238E27FC236}">
                <a16:creationId xmlns:a16="http://schemas.microsoft.com/office/drawing/2014/main" id="{BD3840DB-5052-62B6-0A1B-5B5ACDAD0E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2075" y="1419133"/>
            <a:ext cx="9783097" cy="5254578"/>
          </a:xfrm>
          <a:prstGeom prst="rect">
            <a:avLst/>
          </a:prstGeom>
        </p:spPr>
      </p:pic>
      <p:sp>
        <p:nvSpPr>
          <p:cNvPr id="9" name="Rubrik 8">
            <a:extLst>
              <a:ext uri="{FF2B5EF4-FFF2-40B4-BE49-F238E27FC236}">
                <a16:creationId xmlns:a16="http://schemas.microsoft.com/office/drawing/2014/main" id="{D6CC347B-1EBC-6A27-640F-068254224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289"/>
            <a:ext cx="10515600" cy="550170"/>
          </a:xfrm>
        </p:spPr>
        <p:txBody>
          <a:bodyPr>
            <a:normAutofit fontScale="90000"/>
          </a:bodyPr>
          <a:lstStyle/>
          <a:p>
            <a:pPr algn="ctr"/>
            <a:r>
              <a:rPr lang="sv-SE" b="1" dirty="0"/>
              <a:t>När Gula laget skjuter och sätter bollen!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9A257C2E-F6D4-A085-FF33-78919E27BB17}"/>
              </a:ext>
            </a:extLst>
          </p:cNvPr>
          <p:cNvSpPr txBox="1"/>
          <p:nvPr/>
        </p:nvSpPr>
        <p:spPr>
          <a:xfrm>
            <a:off x="7074771" y="2550016"/>
            <a:ext cx="3867248" cy="523220"/>
          </a:xfrm>
          <a:prstGeom prst="rect">
            <a:avLst/>
          </a:prstGeom>
          <a:solidFill>
            <a:schemeClr val="bg1">
              <a:lumMod val="75000"/>
              <a:alpha val="90000"/>
            </a:schemeClr>
          </a:solidFill>
          <a:ln w="22225"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v-SE" sz="2800" dirty="0">
                <a:highlight>
                  <a:srgbClr val="00FF00"/>
                </a:highlight>
              </a:rPr>
              <a:t>Sätter bollen!</a:t>
            </a:r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CA0053B5-7A7C-B5B4-FE13-ABC17794E70B}"/>
              </a:ext>
            </a:extLst>
          </p:cNvPr>
          <p:cNvSpPr txBox="1"/>
          <p:nvPr/>
        </p:nvSpPr>
        <p:spPr>
          <a:xfrm>
            <a:off x="7074771" y="4820614"/>
            <a:ext cx="4170401" cy="1569660"/>
          </a:xfrm>
          <a:prstGeom prst="rect">
            <a:avLst/>
          </a:prstGeom>
          <a:solidFill>
            <a:schemeClr val="bg1">
              <a:lumMod val="85000"/>
              <a:alpha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4800" i="1" dirty="0"/>
              <a:t>Andra lagets boll! =&gt; 24</a:t>
            </a:r>
            <a:endParaRPr lang="sv-SE" sz="8000" i="1" dirty="0"/>
          </a:p>
        </p:txBody>
      </p:sp>
      <p:sp>
        <p:nvSpPr>
          <p:cNvPr id="4" name="Rektangel: rundade hörn 3">
            <a:extLst>
              <a:ext uri="{FF2B5EF4-FFF2-40B4-BE49-F238E27FC236}">
                <a16:creationId xmlns:a16="http://schemas.microsoft.com/office/drawing/2014/main" id="{78005BA2-599D-33E9-5063-11A011BFDF46}"/>
              </a:ext>
            </a:extLst>
          </p:cNvPr>
          <p:cNvSpPr/>
          <p:nvPr/>
        </p:nvSpPr>
        <p:spPr>
          <a:xfrm>
            <a:off x="3287450" y="5333724"/>
            <a:ext cx="3694155" cy="94048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OBS att Spelet kommer att byta spelriktning när andra laget </a:t>
            </a:r>
            <a:r>
              <a:rPr lang="sv-SE" dirty="0">
                <a:highlight>
                  <a:srgbClr val="0000FF"/>
                </a:highlight>
              </a:rPr>
              <a:t>(Blåa) </a:t>
            </a:r>
            <a:r>
              <a:rPr lang="sv-SE" dirty="0"/>
              <a:t>kastar in bollen efter målet.</a:t>
            </a: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C191B747-A4AA-16F8-4EF4-48F704FEBA53}"/>
              </a:ext>
            </a:extLst>
          </p:cNvPr>
          <p:cNvSpPr txBox="1"/>
          <p:nvPr/>
        </p:nvSpPr>
        <p:spPr>
          <a:xfrm>
            <a:off x="235131" y="6204857"/>
            <a:ext cx="9405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§ 29.1.1</a:t>
            </a:r>
          </a:p>
        </p:txBody>
      </p:sp>
      <p:sp>
        <p:nvSpPr>
          <p:cNvPr id="12" name="Pil: höger 11">
            <a:extLst>
              <a:ext uri="{FF2B5EF4-FFF2-40B4-BE49-F238E27FC236}">
                <a16:creationId xmlns:a16="http://schemas.microsoft.com/office/drawing/2014/main" id="{CAB9F9AA-310A-F99E-25C5-B9D3103EF0A4}"/>
              </a:ext>
            </a:extLst>
          </p:cNvPr>
          <p:cNvSpPr/>
          <p:nvPr/>
        </p:nvSpPr>
        <p:spPr>
          <a:xfrm>
            <a:off x="4885991" y="3423997"/>
            <a:ext cx="3004457" cy="1143000"/>
          </a:xfrm>
          <a:prstGeom prst="rightArrow">
            <a:avLst/>
          </a:prstGeom>
          <a:solidFill>
            <a:schemeClr val="accent1">
              <a:alpha val="80000"/>
            </a:schemeClr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Spelriktning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58A8A152-8E79-6D37-3A2F-0335776286C2}"/>
              </a:ext>
            </a:extLst>
          </p:cNvPr>
          <p:cNvSpPr txBox="1"/>
          <p:nvPr/>
        </p:nvSpPr>
        <p:spPr>
          <a:xfrm>
            <a:off x="1462075" y="861201"/>
            <a:ext cx="4171634" cy="40011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2000" dirty="0"/>
              <a:t>Gul Planhalva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D0568FAD-338D-8D93-07C7-8B79E8A8B7E4}"/>
              </a:ext>
            </a:extLst>
          </p:cNvPr>
          <p:cNvSpPr txBox="1"/>
          <p:nvPr/>
        </p:nvSpPr>
        <p:spPr>
          <a:xfrm>
            <a:off x="6468831" y="871873"/>
            <a:ext cx="4776341" cy="40011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2000" dirty="0"/>
              <a:t>Blå Planhalva – Här gör </a:t>
            </a:r>
            <a:r>
              <a:rPr lang="sv-SE" sz="2000" dirty="0">
                <a:highlight>
                  <a:srgbClr val="FFFF00"/>
                </a:highlight>
              </a:rPr>
              <a:t>Gula</a:t>
            </a:r>
            <a:r>
              <a:rPr lang="sv-SE" sz="2000" dirty="0"/>
              <a:t> mål! </a:t>
            </a:r>
          </a:p>
        </p:txBody>
      </p:sp>
    </p:spTree>
    <p:extLst>
      <p:ext uri="{BB962C8B-B14F-4D97-AF65-F5344CB8AC3E}">
        <p14:creationId xmlns:p14="http://schemas.microsoft.com/office/powerpoint/2010/main" val="2264096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36">
            <a:extLst>
              <a:ext uri="{FF2B5EF4-FFF2-40B4-BE49-F238E27FC236}">
                <a16:creationId xmlns:a16="http://schemas.microsoft.com/office/drawing/2014/main" id="{743AA782-23D1-4521-8CAD-47662984AA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BFDEA590-FED5-16BC-973C-E0F380F6AC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080"/>
            <a:ext cx="4818888" cy="148132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sv-SE" sz="5000" kern="1200" dirty="0">
                <a:latin typeface="+mj-lt"/>
                <a:ea typeface="+mj-ea"/>
                <a:cs typeface="+mj-cs"/>
              </a:rPr>
              <a:t>När </a:t>
            </a:r>
            <a:r>
              <a:rPr lang="sv-SE" sz="5000" kern="1200" dirty="0">
                <a:highlight>
                  <a:srgbClr val="FF0000"/>
                </a:highlight>
                <a:latin typeface="+mj-lt"/>
                <a:ea typeface="+mj-ea"/>
                <a:cs typeface="+mj-cs"/>
              </a:rPr>
              <a:t>STOPPAR</a:t>
            </a:r>
            <a:r>
              <a:rPr lang="sv-SE" sz="5000" kern="1200" dirty="0">
                <a:latin typeface="+mj-lt"/>
                <a:ea typeface="+mj-ea"/>
                <a:cs typeface="+mj-cs"/>
              </a:rPr>
              <a:t> jag skottklockan?</a:t>
            </a:r>
          </a:p>
        </p:txBody>
      </p:sp>
      <p:sp>
        <p:nvSpPr>
          <p:cNvPr id="39" name="sketch line">
            <a:extLst>
              <a:ext uri="{FF2B5EF4-FFF2-40B4-BE49-F238E27FC236}">
                <a16:creationId xmlns:a16="http://schemas.microsoft.com/office/drawing/2014/main" id="{71877DBC-BB60-40F0-AC93-2ACDBAAE60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27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EFD8848-5373-55CB-D91C-1E838D627E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936" y="2660904"/>
            <a:ext cx="5003744" cy="768096"/>
          </a:xfrm>
          <a:ln w="25400">
            <a:solidFill>
              <a:srgbClr val="FF0000"/>
            </a:solidFill>
          </a:ln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 algn="ctr">
              <a:buNone/>
            </a:pPr>
            <a:r>
              <a:rPr lang="sv-SE" sz="2200" kern="1200" dirty="0"/>
              <a:t>När domaren stoppar matchen!  </a:t>
            </a:r>
          </a:p>
          <a:p>
            <a:pPr marL="0" indent="0" algn="ctr">
              <a:buNone/>
            </a:pPr>
            <a:r>
              <a:rPr lang="sv-SE" sz="2200" kern="1200" dirty="0"/>
              <a:t>Blåser i pipan.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26B50830-E451-F310-486E-6AC62AE838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9048" y="1122586"/>
            <a:ext cx="5458968" cy="4612827"/>
          </a:xfrm>
          <a:prstGeom prst="rect">
            <a:avLst/>
          </a:prstGeom>
        </p:spPr>
      </p:pic>
      <p:sp>
        <p:nvSpPr>
          <p:cNvPr id="6" name="textruta 5">
            <a:extLst>
              <a:ext uri="{FF2B5EF4-FFF2-40B4-BE49-F238E27FC236}">
                <a16:creationId xmlns:a16="http://schemas.microsoft.com/office/drawing/2014/main" id="{CECD5DA4-235F-A5E4-1669-55232EEAE01F}"/>
              </a:ext>
            </a:extLst>
          </p:cNvPr>
          <p:cNvSpPr txBox="1"/>
          <p:nvPr/>
        </p:nvSpPr>
        <p:spPr>
          <a:xfrm>
            <a:off x="630936" y="3818558"/>
            <a:ext cx="5003745" cy="23083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v-SE" sz="2400" b="1" dirty="0"/>
              <a:t>REKOMENDATION.</a:t>
            </a:r>
          </a:p>
          <a:p>
            <a:r>
              <a:rPr lang="sv-SE" sz="2400" dirty="0"/>
              <a:t>Ställ in Skottklockan så att den startar och stannar med Matchklockan.</a:t>
            </a:r>
          </a:p>
          <a:p>
            <a:endParaRPr lang="sv-SE" sz="2400" dirty="0"/>
          </a:p>
          <a:p>
            <a:r>
              <a:rPr lang="sv-SE" sz="2400" dirty="0"/>
              <a:t>Då behöver du inte använda Start och Stopp-knapparna på 24 sek-kontrollen.</a:t>
            </a:r>
          </a:p>
        </p:txBody>
      </p:sp>
    </p:spTree>
    <p:extLst>
      <p:ext uri="{BB962C8B-B14F-4D97-AF65-F5344CB8AC3E}">
        <p14:creationId xmlns:p14="http://schemas.microsoft.com/office/powerpoint/2010/main" val="31170180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0DA543B-76A2-5BD9-DB42-A1276276A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53670"/>
          </a:xfrm>
        </p:spPr>
        <p:txBody>
          <a:bodyPr/>
          <a:lstStyle/>
          <a:p>
            <a:r>
              <a:rPr lang="sv-SE" dirty="0"/>
              <a:t>När </a:t>
            </a:r>
            <a:r>
              <a:rPr lang="sv-SE" dirty="0">
                <a:highlight>
                  <a:srgbClr val="00FF00"/>
                </a:highlight>
              </a:rPr>
              <a:t>STARTAR</a:t>
            </a:r>
            <a:r>
              <a:rPr lang="sv-SE" dirty="0"/>
              <a:t> jag skottklockan?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288BF1D-16BE-4B07-41C3-1ACA3FA05C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118796"/>
            <a:ext cx="10892135" cy="551867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dirty="0"/>
              <a:t>När laget fått kontroll över bollen.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b="1" dirty="0"/>
              <a:t>Luring!</a:t>
            </a:r>
          </a:p>
          <a:p>
            <a:pPr marL="0" indent="0">
              <a:buNone/>
            </a:pPr>
            <a:r>
              <a:rPr lang="sv-SE" dirty="0"/>
              <a:t>Tänk på att matchklockan går efter att motståndarna gjort mål. *) </a:t>
            </a:r>
          </a:p>
          <a:p>
            <a:pPr marL="0" indent="0">
              <a:buNone/>
            </a:pPr>
            <a:r>
              <a:rPr lang="sv-SE" dirty="0"/>
              <a:t>Men.. Skottklockan får inte gå!! </a:t>
            </a:r>
            <a:r>
              <a:rPr lang="sv-SE" i="1" dirty="0"/>
              <a:t> ”… laget fått kontroll över bollen.”</a:t>
            </a:r>
          </a:p>
          <a:p>
            <a:pPr marL="0" indent="0">
              <a:buNone/>
            </a:pPr>
            <a:r>
              <a:rPr lang="sv-SE" dirty="0"/>
              <a:t>Egentligen ska man alltså använda start och stoppknapparna på skottklockan…</a:t>
            </a:r>
          </a:p>
          <a:p>
            <a:pPr marL="0" indent="0">
              <a:buNone/>
            </a:pPr>
            <a:endParaRPr lang="sv-SE" dirty="0"/>
          </a:p>
          <a:p>
            <a:pPr marL="0" indent="0">
              <a:buNone/>
            </a:pPr>
            <a:r>
              <a:rPr lang="sv-SE" b="1" dirty="0"/>
              <a:t>Ett litet fusk för att slippa start och stoppknapparna </a:t>
            </a:r>
            <a:r>
              <a:rPr lang="sv-SE" b="1" dirty="0">
                <a:sym typeface="Wingdings" panose="05000000000000000000" pitchFamily="2" charset="2"/>
              </a:rPr>
              <a:t></a:t>
            </a:r>
          </a:p>
          <a:p>
            <a:pPr marL="0" indent="0">
              <a:buNone/>
            </a:pPr>
            <a:r>
              <a:rPr lang="sv-SE" dirty="0">
                <a:sym typeface="Wingdings" panose="05000000000000000000" pitchFamily="2" charset="2"/>
              </a:rPr>
              <a:t>När laget gjort mål – sätt skottklockan till 24 sek ASAP (Slippa tutan)</a:t>
            </a:r>
          </a:p>
          <a:p>
            <a:pPr marL="0" indent="0">
              <a:buNone/>
            </a:pPr>
            <a:r>
              <a:rPr lang="sv-SE" dirty="0">
                <a:sym typeface="Wingdings" panose="05000000000000000000" pitchFamily="2" charset="2"/>
              </a:rPr>
              <a:t>När ett lag fått kontroll på bollen – sätt skottklockan till 24 sek igen!</a:t>
            </a:r>
          </a:p>
          <a:p>
            <a:pPr marL="0" indent="0">
              <a:buNone/>
            </a:pPr>
            <a:endParaRPr lang="sv-SE" dirty="0">
              <a:sym typeface="Wingdings" panose="05000000000000000000" pitchFamily="2" charset="2"/>
            </a:endParaRPr>
          </a:p>
          <a:p>
            <a:pPr marL="0" indent="0">
              <a:buNone/>
            </a:pPr>
            <a:endParaRPr lang="sv-SE" dirty="0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6EEEC79E-2FF7-5772-C83A-9B00B016B76B}"/>
              </a:ext>
            </a:extLst>
          </p:cNvPr>
          <p:cNvSpPr txBox="1"/>
          <p:nvPr/>
        </p:nvSpPr>
        <p:spPr>
          <a:xfrm>
            <a:off x="11730335" y="741961"/>
            <a:ext cx="461665" cy="5852794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sv-SE" dirty="0"/>
              <a:t>*) utom de 2 sista minuterna i 4:e per och förlängning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51EBC788-3380-E844-6E32-7E3F936F19EB}"/>
              </a:ext>
            </a:extLst>
          </p:cNvPr>
          <p:cNvSpPr txBox="1"/>
          <p:nvPr/>
        </p:nvSpPr>
        <p:spPr>
          <a:xfrm>
            <a:off x="6096000" y="1147498"/>
            <a:ext cx="9405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§ 29.1.1</a:t>
            </a:r>
          </a:p>
        </p:txBody>
      </p:sp>
      <p:sp>
        <p:nvSpPr>
          <p:cNvPr id="7" name="Rektangel: rundade hörn 6">
            <a:extLst>
              <a:ext uri="{FF2B5EF4-FFF2-40B4-BE49-F238E27FC236}">
                <a16:creationId xmlns:a16="http://schemas.microsoft.com/office/drawing/2014/main" id="{E27A8A52-DC1E-2494-BD6D-945FF1375440}"/>
              </a:ext>
            </a:extLst>
          </p:cNvPr>
          <p:cNvSpPr/>
          <p:nvPr/>
        </p:nvSpPr>
        <p:spPr>
          <a:xfrm>
            <a:off x="8022083" y="220532"/>
            <a:ext cx="3708251" cy="202537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400" b="1" dirty="0"/>
              <a:t>Att fundera på:</a:t>
            </a:r>
          </a:p>
          <a:p>
            <a:pPr algn="ctr"/>
            <a:r>
              <a:rPr lang="sv-SE" sz="2400" dirty="0"/>
              <a:t>Vad ska skottklocka sättas till, när laget gör inkast efter mål – och passar till fel lag.</a:t>
            </a:r>
          </a:p>
        </p:txBody>
      </p:sp>
      <p:sp>
        <p:nvSpPr>
          <p:cNvPr id="9" name="Frihandsfigur: Form 8">
            <a:extLst>
              <a:ext uri="{FF2B5EF4-FFF2-40B4-BE49-F238E27FC236}">
                <a16:creationId xmlns:a16="http://schemas.microsoft.com/office/drawing/2014/main" id="{9C3B3101-19AB-A1F8-111A-516074AB3F12}"/>
              </a:ext>
            </a:extLst>
          </p:cNvPr>
          <p:cNvSpPr/>
          <p:nvPr/>
        </p:nvSpPr>
        <p:spPr>
          <a:xfrm>
            <a:off x="10713308" y="2458995"/>
            <a:ext cx="891786" cy="3870888"/>
          </a:xfrm>
          <a:custGeom>
            <a:avLst/>
            <a:gdLst>
              <a:gd name="connsiteX0" fmla="*/ 0 w 891786"/>
              <a:gd name="connsiteY0" fmla="*/ 3867664 h 3870888"/>
              <a:gd name="connsiteX1" fmla="*/ 345989 w 891786"/>
              <a:gd name="connsiteY1" fmla="*/ 3830594 h 3870888"/>
              <a:gd name="connsiteX2" fmla="*/ 593124 w 891786"/>
              <a:gd name="connsiteY2" fmla="*/ 3583459 h 3870888"/>
              <a:gd name="connsiteX3" fmla="*/ 877330 w 891786"/>
              <a:gd name="connsiteY3" fmla="*/ 2372497 h 3870888"/>
              <a:gd name="connsiteX4" fmla="*/ 815546 w 891786"/>
              <a:gd name="connsiteY4" fmla="*/ 1198605 h 3870888"/>
              <a:gd name="connsiteX5" fmla="*/ 518984 w 891786"/>
              <a:gd name="connsiteY5" fmla="*/ 383059 h 3870888"/>
              <a:gd name="connsiteX6" fmla="*/ 271849 w 891786"/>
              <a:gd name="connsiteY6" fmla="*/ 0 h 3870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91786" h="3870888">
                <a:moveTo>
                  <a:pt x="0" y="3867664"/>
                </a:moveTo>
                <a:cubicBezTo>
                  <a:pt x="123567" y="3872813"/>
                  <a:pt x="247135" y="3877962"/>
                  <a:pt x="345989" y="3830594"/>
                </a:cubicBezTo>
                <a:cubicBezTo>
                  <a:pt x="444843" y="3783226"/>
                  <a:pt x="504567" y="3826475"/>
                  <a:pt x="593124" y="3583459"/>
                </a:cubicBezTo>
                <a:cubicBezTo>
                  <a:pt x="681681" y="3340443"/>
                  <a:pt x="840260" y="2769973"/>
                  <a:pt x="877330" y="2372497"/>
                </a:cubicBezTo>
                <a:cubicBezTo>
                  <a:pt x="914400" y="1975021"/>
                  <a:pt x="875270" y="1530178"/>
                  <a:pt x="815546" y="1198605"/>
                </a:cubicBezTo>
                <a:cubicBezTo>
                  <a:pt x="755822" y="867032"/>
                  <a:pt x="609600" y="582827"/>
                  <a:pt x="518984" y="383059"/>
                </a:cubicBezTo>
                <a:cubicBezTo>
                  <a:pt x="428368" y="183291"/>
                  <a:pt x="362465" y="35011"/>
                  <a:pt x="271849" y="0"/>
                </a:cubicBezTo>
              </a:path>
            </a:pathLst>
          </a:custGeom>
          <a:noFill/>
          <a:ln w="28575">
            <a:solidFill>
              <a:srgbClr val="0070C0"/>
            </a:solidFill>
            <a:tailEnd type="triangle" w="lg" len="lg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988576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AE2F2D4-0855-C390-338A-A4BB156BB0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sz="3600" dirty="0"/>
              <a:t>Här ställer du in så matchklockan </a:t>
            </a:r>
            <a:r>
              <a:rPr lang="sv-SE" sz="3600" dirty="0">
                <a:highlight>
                  <a:srgbClr val="00FF00"/>
                </a:highlight>
              </a:rPr>
              <a:t>Startar</a:t>
            </a:r>
            <a:r>
              <a:rPr lang="sv-SE" sz="3600" dirty="0"/>
              <a:t> och </a:t>
            </a:r>
            <a:r>
              <a:rPr lang="sv-SE" sz="3600" dirty="0">
                <a:highlight>
                  <a:srgbClr val="FF0000"/>
                </a:highlight>
              </a:rPr>
              <a:t>Stoppar</a:t>
            </a:r>
            <a:r>
              <a:rPr lang="sv-SE" sz="3600" dirty="0"/>
              <a:t> </a:t>
            </a:r>
            <a:br>
              <a:rPr lang="sv-SE" sz="3600" dirty="0"/>
            </a:br>
            <a:r>
              <a:rPr lang="sv-SE" sz="3600" u="sng" dirty="0"/>
              <a:t>24 sek klockan automatiskt</a:t>
            </a:r>
            <a:r>
              <a:rPr lang="sv-SE" sz="3600" dirty="0"/>
              <a:t> i Edsbergshallen.</a:t>
            </a:r>
          </a:p>
        </p:txBody>
      </p:sp>
      <p:pic>
        <p:nvPicPr>
          <p:cNvPr id="5" name="Bildobjekt 4" descr="En bild som visar text, skärmbild, elektronik, Elektronisk enhet&#10;&#10;Automatiskt genererad beskrivning">
            <a:extLst>
              <a:ext uri="{FF2B5EF4-FFF2-40B4-BE49-F238E27FC236}">
                <a16:creationId xmlns:a16="http://schemas.microsoft.com/office/drawing/2014/main" id="{EEFFEF35-445B-3BD9-3422-21EDDB25A1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972272" y="1782501"/>
            <a:ext cx="4730187" cy="3547640"/>
          </a:xfrm>
          <a:prstGeom prst="rect">
            <a:avLst/>
          </a:prstGeom>
        </p:spPr>
      </p:pic>
      <p:pic>
        <p:nvPicPr>
          <p:cNvPr id="7" name="Bildobjekt 6" descr="En bild som visar text, skärmbild, elektronik, multimedia&#10;&#10;Automatiskt genererad beskrivning">
            <a:extLst>
              <a:ext uri="{FF2B5EF4-FFF2-40B4-BE49-F238E27FC236}">
                <a16:creationId xmlns:a16="http://schemas.microsoft.com/office/drawing/2014/main" id="{36600385-0FDF-B83E-FAD6-A9FFB1549D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9541" y="1782501"/>
            <a:ext cx="4730188" cy="3547640"/>
          </a:xfrm>
          <a:prstGeom prst="rect">
            <a:avLst/>
          </a:prstGeom>
        </p:spPr>
      </p:pic>
      <p:sp>
        <p:nvSpPr>
          <p:cNvPr id="8" name="Platshållare för innehåll 7">
            <a:extLst>
              <a:ext uri="{FF2B5EF4-FFF2-40B4-BE49-F238E27FC236}">
                <a16:creationId xmlns:a16="http://schemas.microsoft.com/office/drawing/2014/main" id="{F1AB61AB-9535-4DDB-3D2F-244105A2C3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2271" y="5421953"/>
            <a:ext cx="10247458" cy="1070922"/>
          </a:xfrm>
          <a:ln>
            <a:solidFill>
              <a:schemeClr val="tx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sv-SE" b="1" dirty="0"/>
              <a:t>TIPS! </a:t>
            </a:r>
            <a:r>
              <a:rPr lang="sv-SE" dirty="0"/>
              <a:t>Berätta för domaren att du gjort denna inställning. </a:t>
            </a:r>
          </a:p>
          <a:p>
            <a:pPr marL="0" indent="0">
              <a:buNone/>
            </a:pPr>
            <a:r>
              <a:rPr lang="sv-SE" dirty="0"/>
              <a:t>Då förstår hen hur 24 sek klockan beter sig.</a:t>
            </a:r>
          </a:p>
        </p:txBody>
      </p:sp>
    </p:spTree>
    <p:extLst>
      <p:ext uri="{BB962C8B-B14F-4D97-AF65-F5344CB8AC3E}">
        <p14:creationId xmlns:p14="http://schemas.microsoft.com/office/powerpoint/2010/main" val="92801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F7AF4BD-4EDA-9601-C5F4-197014FD5C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8370"/>
            <a:ext cx="10515600" cy="783105"/>
          </a:xfrm>
        </p:spPr>
        <p:txBody>
          <a:bodyPr>
            <a:normAutofit/>
          </a:bodyPr>
          <a:lstStyle/>
          <a:p>
            <a:r>
              <a:rPr lang="sv-SE" sz="4800" b="1" dirty="0"/>
              <a:t>Domaren bestämmer! (tutan är bara hjälp)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A28020C0-76E3-F5C5-F618-26701B1AA2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991475"/>
            <a:ext cx="5181600" cy="783104"/>
          </a:xfrm>
          <a:solidFill>
            <a:schemeClr val="accent2">
              <a:lumMod val="60000"/>
              <a:lumOff val="40000"/>
            </a:schemeClr>
          </a:solidFill>
          <a:ln w="38100">
            <a:solidFill>
              <a:srgbClr val="FF0000"/>
            </a:solidFill>
          </a:ln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sv-SE" dirty="0"/>
              <a:t>Domaren visar att 24 sek har passerat.</a:t>
            </a:r>
          </a:p>
        </p:txBody>
      </p:sp>
      <p:sp>
        <p:nvSpPr>
          <p:cNvPr id="5" name="Platshållare för innehåll 4">
            <a:extLst>
              <a:ext uri="{FF2B5EF4-FFF2-40B4-BE49-F238E27FC236}">
                <a16:creationId xmlns:a16="http://schemas.microsoft.com/office/drawing/2014/main" id="{1C89B30D-E821-B15C-FD01-F3CD6CB194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991475"/>
            <a:ext cx="5181600" cy="783104"/>
          </a:xfrm>
          <a:solidFill>
            <a:schemeClr val="accent1">
              <a:lumMod val="20000"/>
              <a:lumOff val="80000"/>
            </a:schemeClr>
          </a:solidFill>
          <a:ln w="38100">
            <a:solidFill>
              <a:srgbClr val="0070C0"/>
            </a:solidFill>
          </a:ln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sv-SE" dirty="0"/>
              <a:t>Domaren ber dig återställa klockan - Domaren bestämmer!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EB571A61-6977-1880-F0A0-559D1BD708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1863" y="1888535"/>
            <a:ext cx="3071088" cy="4799406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AFDDDE4E-46A7-A46A-F46B-572301C70AD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580"/>
          <a:stretch/>
        </p:blipFill>
        <p:spPr>
          <a:xfrm>
            <a:off x="6864210" y="1901193"/>
            <a:ext cx="2669682" cy="4668129"/>
          </a:xfrm>
          <a:prstGeom prst="rect">
            <a:avLst/>
          </a:prstGeom>
        </p:spPr>
      </p:pic>
      <p:sp>
        <p:nvSpPr>
          <p:cNvPr id="3" name="Rektangel: rundade hörn 2">
            <a:extLst>
              <a:ext uri="{FF2B5EF4-FFF2-40B4-BE49-F238E27FC236}">
                <a16:creationId xmlns:a16="http://schemas.microsoft.com/office/drawing/2014/main" id="{C39F4096-0C80-BE62-27B7-C5E883AB2335}"/>
              </a:ext>
            </a:extLst>
          </p:cNvPr>
          <p:cNvSpPr/>
          <p:nvPr/>
        </p:nvSpPr>
        <p:spPr>
          <a:xfrm>
            <a:off x="9533892" y="3237913"/>
            <a:ext cx="1795727" cy="2100649"/>
          </a:xfrm>
          <a:prstGeom prst="roundRect">
            <a:avLst/>
          </a:prstGeom>
          <a:solidFill>
            <a:srgbClr val="FFFF0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 dirty="0">
                <a:solidFill>
                  <a:schemeClr val="tx1"/>
                </a:solidFill>
              </a:rPr>
              <a:t>Vägledning</a:t>
            </a:r>
            <a:r>
              <a:rPr lang="sv-SE" u="sng" dirty="0">
                <a:solidFill>
                  <a:schemeClr val="tx1"/>
                </a:solidFill>
              </a:rPr>
              <a:t>!</a:t>
            </a:r>
          </a:p>
          <a:p>
            <a:pPr algn="ctr"/>
            <a:r>
              <a:rPr lang="sv-SE" dirty="0">
                <a:solidFill>
                  <a:schemeClr val="tx1"/>
                </a:solidFill>
              </a:rPr>
              <a:t>Kolla vilken planhalva spelet är på.</a:t>
            </a:r>
          </a:p>
          <a:p>
            <a:pPr algn="ctr"/>
            <a:endParaRPr lang="sv-SE" dirty="0">
              <a:solidFill>
                <a:schemeClr val="tx1"/>
              </a:solidFill>
            </a:endParaRPr>
          </a:p>
          <a:p>
            <a:pPr algn="ctr"/>
            <a:r>
              <a:rPr lang="sv-SE" dirty="0">
                <a:solidFill>
                  <a:schemeClr val="tx1"/>
                </a:solidFill>
              </a:rPr>
              <a:t>Anfall (14) eller försvar (24)!</a:t>
            </a:r>
          </a:p>
        </p:txBody>
      </p:sp>
      <p:sp>
        <p:nvSpPr>
          <p:cNvPr id="6" name="Pratbubbla: rektangel med rundade hörn 5">
            <a:extLst>
              <a:ext uri="{FF2B5EF4-FFF2-40B4-BE49-F238E27FC236}">
                <a16:creationId xmlns:a16="http://schemas.microsoft.com/office/drawing/2014/main" id="{6E910D15-4718-1E85-591A-5D5499AF357B}"/>
              </a:ext>
            </a:extLst>
          </p:cNvPr>
          <p:cNvSpPr/>
          <p:nvPr/>
        </p:nvSpPr>
        <p:spPr>
          <a:xfrm>
            <a:off x="4301305" y="3120459"/>
            <a:ext cx="1600731" cy="3134867"/>
          </a:xfrm>
          <a:prstGeom prst="wedgeRoundRectCallout">
            <a:avLst>
              <a:gd name="adj1" fmla="val -74282"/>
              <a:gd name="adj2" fmla="val -22935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Domaren blåser och stoppar matchen.</a:t>
            </a:r>
          </a:p>
          <a:p>
            <a:pPr algn="ctr"/>
            <a:endParaRPr lang="sv-SE" dirty="0"/>
          </a:p>
          <a:p>
            <a:pPr algn="ctr"/>
            <a:r>
              <a:rPr lang="sv-SE" dirty="0"/>
              <a:t>Andra laget får inkastet och spelet byter spelriktning.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7DC4AC54-E49E-A0D0-BEBF-4CAF60A87085}"/>
              </a:ext>
            </a:extLst>
          </p:cNvPr>
          <p:cNvSpPr/>
          <p:nvPr/>
        </p:nvSpPr>
        <p:spPr>
          <a:xfrm>
            <a:off x="838199" y="1888536"/>
            <a:ext cx="5181600" cy="479940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EB426740-67E5-05A2-9464-F37671127CF2}"/>
              </a:ext>
            </a:extLst>
          </p:cNvPr>
          <p:cNvSpPr/>
          <p:nvPr/>
        </p:nvSpPr>
        <p:spPr>
          <a:xfrm>
            <a:off x="6203372" y="1901193"/>
            <a:ext cx="5150428" cy="4799406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72475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>
            <a:extLst>
              <a:ext uri="{FF2B5EF4-FFF2-40B4-BE49-F238E27FC236}">
                <a16:creationId xmlns:a16="http://schemas.microsoft.com/office/drawing/2014/main" id="{5A6D290D-041F-B6F0-AFA1-EE1DE9F9E6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4675" y="1319611"/>
            <a:ext cx="9783097" cy="5254578"/>
          </a:xfrm>
          <a:prstGeom prst="rect">
            <a:avLst/>
          </a:prstGeom>
        </p:spPr>
      </p:pic>
      <p:sp>
        <p:nvSpPr>
          <p:cNvPr id="9" name="Rubrik 8">
            <a:extLst>
              <a:ext uri="{FF2B5EF4-FFF2-40B4-BE49-F238E27FC236}">
                <a16:creationId xmlns:a16="http://schemas.microsoft.com/office/drawing/2014/main" id="{D6CC347B-1EBC-6A27-640F-068254224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289"/>
            <a:ext cx="10515600" cy="550170"/>
          </a:xfrm>
        </p:spPr>
        <p:txBody>
          <a:bodyPr>
            <a:normAutofit fontScale="90000"/>
          </a:bodyPr>
          <a:lstStyle/>
          <a:p>
            <a:pPr algn="ctr"/>
            <a:r>
              <a:rPr lang="sv-SE" b="1" dirty="0"/>
              <a:t>Match och Periodstart</a:t>
            </a: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1CF5772C-2B54-DCD4-D647-BCD657565B61}"/>
              </a:ext>
            </a:extLst>
          </p:cNvPr>
          <p:cNvSpPr txBox="1"/>
          <p:nvPr/>
        </p:nvSpPr>
        <p:spPr>
          <a:xfrm>
            <a:off x="235131" y="6204857"/>
            <a:ext cx="9405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§ 29.1.1</a:t>
            </a:r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08602DBB-8DFD-9685-0142-9E70C7759EE2}"/>
              </a:ext>
            </a:extLst>
          </p:cNvPr>
          <p:cNvSpPr txBox="1"/>
          <p:nvPr/>
        </p:nvSpPr>
        <p:spPr>
          <a:xfrm>
            <a:off x="5160100" y="2431740"/>
            <a:ext cx="2532246" cy="2646878"/>
          </a:xfrm>
          <a:prstGeom prst="rect">
            <a:avLst/>
          </a:prstGeom>
          <a:solidFill>
            <a:schemeClr val="bg1">
              <a:lumMod val="85000"/>
              <a:alpha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16600" i="1" dirty="0"/>
              <a:t>24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93A0A64F-A7B0-FF71-9576-F4770E47ABAF}"/>
              </a:ext>
            </a:extLst>
          </p:cNvPr>
          <p:cNvSpPr txBox="1"/>
          <p:nvPr/>
        </p:nvSpPr>
        <p:spPr>
          <a:xfrm>
            <a:off x="1563861" y="815186"/>
            <a:ext cx="4171634" cy="40011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2000" dirty="0"/>
              <a:t>Gul Planhalva</a:t>
            </a: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0426D420-F426-1426-2E41-417DF22E3D0B}"/>
              </a:ext>
            </a:extLst>
          </p:cNvPr>
          <p:cNvSpPr txBox="1"/>
          <p:nvPr/>
        </p:nvSpPr>
        <p:spPr>
          <a:xfrm>
            <a:off x="6570617" y="825858"/>
            <a:ext cx="4776341" cy="40011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2000" dirty="0"/>
              <a:t>Blå Planhalva – Här gör </a:t>
            </a:r>
            <a:r>
              <a:rPr lang="sv-SE" sz="2000" dirty="0">
                <a:highlight>
                  <a:srgbClr val="FFFF00"/>
                </a:highlight>
              </a:rPr>
              <a:t>Gula</a:t>
            </a:r>
            <a:r>
              <a:rPr lang="sv-SE" sz="2000" dirty="0"/>
              <a:t> mål! </a:t>
            </a:r>
          </a:p>
        </p:txBody>
      </p:sp>
    </p:spTree>
    <p:extLst>
      <p:ext uri="{BB962C8B-B14F-4D97-AF65-F5344CB8AC3E}">
        <p14:creationId xmlns:p14="http://schemas.microsoft.com/office/powerpoint/2010/main" val="41454529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>
            <a:extLst>
              <a:ext uri="{FF2B5EF4-FFF2-40B4-BE49-F238E27FC236}">
                <a16:creationId xmlns:a16="http://schemas.microsoft.com/office/drawing/2014/main" id="{5A6D290D-041F-B6F0-AFA1-EE1DE9F9E6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1582" y="1254740"/>
            <a:ext cx="9783097" cy="5254578"/>
          </a:xfrm>
          <a:prstGeom prst="rect">
            <a:avLst/>
          </a:prstGeom>
        </p:spPr>
      </p:pic>
      <p:sp>
        <p:nvSpPr>
          <p:cNvPr id="9" name="Rubrik 8">
            <a:extLst>
              <a:ext uri="{FF2B5EF4-FFF2-40B4-BE49-F238E27FC236}">
                <a16:creationId xmlns:a16="http://schemas.microsoft.com/office/drawing/2014/main" id="{D6CC347B-1EBC-6A27-640F-068254224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289"/>
            <a:ext cx="10515600" cy="550170"/>
          </a:xfrm>
        </p:spPr>
        <p:txBody>
          <a:bodyPr>
            <a:normAutofit fontScale="90000"/>
          </a:bodyPr>
          <a:lstStyle/>
          <a:p>
            <a:pPr algn="ctr"/>
            <a:r>
              <a:rPr lang="sv-SE" b="1" dirty="0"/>
              <a:t>”Uppkast” – Gula laget får bollen tack vare pilen</a:t>
            </a: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871FE318-C33F-EB96-8A43-D248077A2168}"/>
              </a:ext>
            </a:extLst>
          </p:cNvPr>
          <p:cNvSpPr txBox="1"/>
          <p:nvPr/>
        </p:nvSpPr>
        <p:spPr>
          <a:xfrm>
            <a:off x="8125079" y="3285179"/>
            <a:ext cx="2532246" cy="1323439"/>
          </a:xfrm>
          <a:prstGeom prst="rect">
            <a:avLst/>
          </a:prstGeom>
          <a:solidFill>
            <a:schemeClr val="bg1">
              <a:lumMod val="85000"/>
              <a:alpha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8000" i="1" dirty="0"/>
              <a:t>14</a:t>
            </a: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1CF5772C-2B54-DCD4-D647-BCD657565B61}"/>
              </a:ext>
            </a:extLst>
          </p:cNvPr>
          <p:cNvSpPr txBox="1"/>
          <p:nvPr/>
        </p:nvSpPr>
        <p:spPr>
          <a:xfrm>
            <a:off x="235131" y="6204857"/>
            <a:ext cx="9405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§ 29.2.2</a:t>
            </a:r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08602DBB-8DFD-9685-0142-9E70C7759EE2}"/>
              </a:ext>
            </a:extLst>
          </p:cNvPr>
          <p:cNvSpPr txBox="1"/>
          <p:nvPr/>
        </p:nvSpPr>
        <p:spPr>
          <a:xfrm>
            <a:off x="2297631" y="3161612"/>
            <a:ext cx="2532246" cy="1323439"/>
          </a:xfrm>
          <a:prstGeom prst="rect">
            <a:avLst/>
          </a:prstGeom>
          <a:solidFill>
            <a:schemeClr val="bg1">
              <a:lumMod val="85000"/>
              <a:alpha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8000" i="1" dirty="0"/>
              <a:t>24</a:t>
            </a:r>
          </a:p>
        </p:txBody>
      </p:sp>
      <p:sp>
        <p:nvSpPr>
          <p:cNvPr id="3" name="Pil: höger 2">
            <a:extLst>
              <a:ext uri="{FF2B5EF4-FFF2-40B4-BE49-F238E27FC236}">
                <a16:creationId xmlns:a16="http://schemas.microsoft.com/office/drawing/2014/main" id="{3FBB872F-6726-7205-CF49-95FFA20BB436}"/>
              </a:ext>
            </a:extLst>
          </p:cNvPr>
          <p:cNvSpPr/>
          <p:nvPr/>
        </p:nvSpPr>
        <p:spPr>
          <a:xfrm>
            <a:off x="4975249" y="3342051"/>
            <a:ext cx="3004457" cy="1143000"/>
          </a:xfrm>
          <a:prstGeom prst="rightArrow">
            <a:avLst/>
          </a:prstGeom>
          <a:solidFill>
            <a:schemeClr val="accent1">
              <a:alpha val="80000"/>
            </a:schemeClr>
          </a:solidFill>
          <a:ln>
            <a:solidFill>
              <a:schemeClr val="accent1">
                <a:shade val="1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Spelriktning</a:t>
            </a:r>
          </a:p>
        </p:txBody>
      </p:sp>
      <p:sp>
        <p:nvSpPr>
          <p:cNvPr id="4" name="Rektangel: rundade hörn 3">
            <a:extLst>
              <a:ext uri="{FF2B5EF4-FFF2-40B4-BE49-F238E27FC236}">
                <a16:creationId xmlns:a16="http://schemas.microsoft.com/office/drawing/2014/main" id="{8A5D81B3-AB79-C286-18EE-F59DBB42257B}"/>
              </a:ext>
            </a:extLst>
          </p:cNvPr>
          <p:cNvSpPr/>
          <p:nvPr/>
        </p:nvSpPr>
        <p:spPr>
          <a:xfrm>
            <a:off x="4802546" y="5061858"/>
            <a:ext cx="3427054" cy="11430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Håll koll på vilken planhalva inkastet sker </a:t>
            </a:r>
            <a:r>
              <a:rPr lang="sv-SE" u="sng" dirty="0"/>
              <a:t>ifrån</a:t>
            </a:r>
            <a:r>
              <a:rPr lang="sv-SE" dirty="0"/>
              <a:t>. Det är planhalvan som inkastet sker </a:t>
            </a:r>
            <a:r>
              <a:rPr lang="sv-SE" u="sng" dirty="0"/>
              <a:t>ifrån</a:t>
            </a:r>
            <a:r>
              <a:rPr lang="sv-SE" dirty="0"/>
              <a:t> som styr 14 el 24 sek.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3B9DA633-A790-E7F2-A375-131F5002C177}"/>
              </a:ext>
            </a:extLst>
          </p:cNvPr>
          <p:cNvSpPr txBox="1"/>
          <p:nvPr/>
        </p:nvSpPr>
        <p:spPr>
          <a:xfrm>
            <a:off x="1570703" y="765447"/>
            <a:ext cx="4171634" cy="40011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2000" dirty="0"/>
              <a:t>Gul Planhalva</a:t>
            </a: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09EFA5B4-D678-3430-CA93-7CC40860ADEA}"/>
              </a:ext>
            </a:extLst>
          </p:cNvPr>
          <p:cNvSpPr txBox="1"/>
          <p:nvPr/>
        </p:nvSpPr>
        <p:spPr>
          <a:xfrm>
            <a:off x="6577459" y="776119"/>
            <a:ext cx="4776341" cy="40011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2000" dirty="0"/>
              <a:t>Blå Planhalva – Här gör </a:t>
            </a:r>
            <a:r>
              <a:rPr lang="sv-SE" sz="2000" dirty="0">
                <a:highlight>
                  <a:srgbClr val="FFFF00"/>
                </a:highlight>
              </a:rPr>
              <a:t>Gula</a:t>
            </a:r>
            <a:r>
              <a:rPr lang="sv-SE" sz="2000" dirty="0"/>
              <a:t> mål! </a:t>
            </a:r>
          </a:p>
        </p:txBody>
      </p:sp>
    </p:spTree>
    <p:extLst>
      <p:ext uri="{BB962C8B-B14F-4D97-AF65-F5344CB8AC3E}">
        <p14:creationId xmlns:p14="http://schemas.microsoft.com/office/powerpoint/2010/main" val="3828755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4" grpId="2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>
            <a:extLst>
              <a:ext uri="{FF2B5EF4-FFF2-40B4-BE49-F238E27FC236}">
                <a16:creationId xmlns:a16="http://schemas.microsoft.com/office/drawing/2014/main" id="{5A6D290D-041F-B6F0-AFA1-EE1DE9F9E6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4675" y="1319611"/>
            <a:ext cx="9783097" cy="5254578"/>
          </a:xfrm>
          <a:prstGeom prst="rect">
            <a:avLst/>
          </a:prstGeom>
        </p:spPr>
      </p:pic>
      <p:sp>
        <p:nvSpPr>
          <p:cNvPr id="9" name="Rubrik 8">
            <a:extLst>
              <a:ext uri="{FF2B5EF4-FFF2-40B4-BE49-F238E27FC236}">
                <a16:creationId xmlns:a16="http://schemas.microsoft.com/office/drawing/2014/main" id="{D6CC347B-1EBC-6A27-640F-068254224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289"/>
            <a:ext cx="10515600" cy="550170"/>
          </a:xfrm>
        </p:spPr>
        <p:txBody>
          <a:bodyPr>
            <a:normAutofit fontScale="90000"/>
          </a:bodyPr>
          <a:lstStyle/>
          <a:p>
            <a:pPr algn="ctr"/>
            <a:r>
              <a:rPr lang="sv-SE" b="1" dirty="0"/>
              <a:t>Gula laget skjuter straffar</a:t>
            </a: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871FE318-C33F-EB96-8A43-D248077A2168}"/>
              </a:ext>
            </a:extLst>
          </p:cNvPr>
          <p:cNvSpPr txBox="1"/>
          <p:nvPr/>
        </p:nvSpPr>
        <p:spPr>
          <a:xfrm>
            <a:off x="7262949" y="3236787"/>
            <a:ext cx="2532246" cy="1323439"/>
          </a:xfrm>
          <a:prstGeom prst="rect">
            <a:avLst/>
          </a:prstGeom>
          <a:solidFill>
            <a:schemeClr val="bg1">
              <a:lumMod val="85000"/>
              <a:alpha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8000" i="1" dirty="0"/>
              <a:t>14</a:t>
            </a: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1CF5772C-2B54-DCD4-D647-BCD657565B61}"/>
              </a:ext>
            </a:extLst>
          </p:cNvPr>
          <p:cNvSpPr txBox="1"/>
          <p:nvPr/>
        </p:nvSpPr>
        <p:spPr>
          <a:xfrm>
            <a:off x="235131" y="6204857"/>
            <a:ext cx="9405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§ 29.2.6</a:t>
            </a: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D3087FF3-5B6C-A856-1FB9-C889223F3735}"/>
              </a:ext>
            </a:extLst>
          </p:cNvPr>
          <p:cNvSpPr txBox="1"/>
          <p:nvPr/>
        </p:nvSpPr>
        <p:spPr>
          <a:xfrm>
            <a:off x="2398722" y="5189194"/>
            <a:ext cx="8343789" cy="1200329"/>
          </a:xfrm>
          <a:prstGeom prst="rect">
            <a:avLst/>
          </a:prstGeom>
          <a:solidFill>
            <a:schemeClr val="bg1">
              <a:lumMod val="75000"/>
              <a:alpha val="80000"/>
            </a:schemeClr>
          </a:solidFill>
          <a:ln w="22225"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v-SE" sz="3600" b="1" dirty="0"/>
              <a:t>OBS! Tar det andra laget returen – ställ snabbt om till 24 sek</a:t>
            </a:r>
          </a:p>
        </p:txBody>
      </p:sp>
      <p:sp>
        <p:nvSpPr>
          <p:cNvPr id="2" name="Pratbubbla: rektangel med rundade hörn 1">
            <a:extLst>
              <a:ext uri="{FF2B5EF4-FFF2-40B4-BE49-F238E27FC236}">
                <a16:creationId xmlns:a16="http://schemas.microsoft.com/office/drawing/2014/main" id="{10B1CDE1-C5D7-2F62-8731-7F771370B899}"/>
              </a:ext>
            </a:extLst>
          </p:cNvPr>
          <p:cNvSpPr/>
          <p:nvPr/>
        </p:nvSpPr>
        <p:spPr>
          <a:xfrm>
            <a:off x="6680200" y="1905000"/>
            <a:ext cx="2019300" cy="889000"/>
          </a:xfrm>
          <a:prstGeom prst="wedgeRoundRectCallout">
            <a:avLst>
              <a:gd name="adj1" fmla="val 44036"/>
              <a:gd name="adj2" fmla="val 138920"/>
              <a:gd name="adj3" fmla="val 16667"/>
            </a:avLst>
          </a:prstGeom>
          <a:solidFill>
            <a:schemeClr val="accent6">
              <a:alpha val="50000"/>
            </a:schemeClr>
          </a:solidFill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b="1" dirty="0">
                <a:solidFill>
                  <a:schemeClr val="tx1"/>
                </a:solidFill>
              </a:rPr>
              <a:t>Straffar skjuts alltid på anfalls-planhalvan</a:t>
            </a:r>
            <a:endParaRPr lang="sv-SE" sz="1100" dirty="0">
              <a:solidFill>
                <a:schemeClr val="tx1"/>
              </a:solidFill>
            </a:endParaRP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30C6A9C3-5544-B9D8-E31B-979A8D0CC899}"/>
              </a:ext>
            </a:extLst>
          </p:cNvPr>
          <p:cNvSpPr txBox="1"/>
          <p:nvPr/>
        </p:nvSpPr>
        <p:spPr>
          <a:xfrm>
            <a:off x="1563861" y="815186"/>
            <a:ext cx="4171634" cy="40011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2000" dirty="0"/>
              <a:t>Gul Planhalva</a:t>
            </a: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65239064-4A14-6916-5BA0-DBA37CBE05B8}"/>
              </a:ext>
            </a:extLst>
          </p:cNvPr>
          <p:cNvSpPr txBox="1"/>
          <p:nvPr/>
        </p:nvSpPr>
        <p:spPr>
          <a:xfrm>
            <a:off x="6570617" y="825858"/>
            <a:ext cx="4776341" cy="40011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2000" dirty="0"/>
              <a:t>Blå Planhalva – Här gör </a:t>
            </a:r>
            <a:r>
              <a:rPr lang="sv-SE" sz="2000" dirty="0">
                <a:highlight>
                  <a:srgbClr val="FFFF00"/>
                </a:highlight>
              </a:rPr>
              <a:t>Gula</a:t>
            </a:r>
            <a:r>
              <a:rPr lang="sv-SE" sz="2000" dirty="0"/>
              <a:t> mål! </a:t>
            </a:r>
          </a:p>
        </p:txBody>
      </p:sp>
      <p:sp>
        <p:nvSpPr>
          <p:cNvPr id="3" name="Rektangel: rundade hörn 2">
            <a:extLst>
              <a:ext uri="{FF2B5EF4-FFF2-40B4-BE49-F238E27FC236}">
                <a16:creationId xmlns:a16="http://schemas.microsoft.com/office/drawing/2014/main" id="{3AF1C8FA-1381-FA88-DE01-8116A72479B5}"/>
              </a:ext>
            </a:extLst>
          </p:cNvPr>
          <p:cNvSpPr/>
          <p:nvPr/>
        </p:nvSpPr>
        <p:spPr>
          <a:xfrm rot="20014207">
            <a:off x="236330" y="351623"/>
            <a:ext cx="1828800" cy="850099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4000" dirty="0">
                <a:solidFill>
                  <a:schemeClr val="tx1"/>
                </a:solidFill>
              </a:rPr>
              <a:t>Tips</a:t>
            </a:r>
          </a:p>
        </p:txBody>
      </p:sp>
    </p:spTree>
    <p:extLst>
      <p:ext uri="{BB962C8B-B14F-4D97-AF65-F5344CB8AC3E}">
        <p14:creationId xmlns:p14="http://schemas.microsoft.com/office/powerpoint/2010/main" val="216422883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>
            <a:extLst>
              <a:ext uri="{FF2B5EF4-FFF2-40B4-BE49-F238E27FC236}">
                <a16:creationId xmlns:a16="http://schemas.microsoft.com/office/drawing/2014/main" id="{5A6D290D-041F-B6F0-AFA1-EE1DE9F9E6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2336" y="1181100"/>
            <a:ext cx="9783097" cy="5254578"/>
          </a:xfrm>
          <a:prstGeom prst="rect">
            <a:avLst/>
          </a:prstGeom>
        </p:spPr>
      </p:pic>
      <p:sp>
        <p:nvSpPr>
          <p:cNvPr id="9" name="Rubrik 8">
            <a:extLst>
              <a:ext uri="{FF2B5EF4-FFF2-40B4-BE49-F238E27FC236}">
                <a16:creationId xmlns:a16="http://schemas.microsoft.com/office/drawing/2014/main" id="{D6CC347B-1EBC-6A27-640F-068254224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289"/>
            <a:ext cx="10515600" cy="550170"/>
          </a:xfrm>
        </p:spPr>
        <p:txBody>
          <a:bodyPr>
            <a:noAutofit/>
          </a:bodyPr>
          <a:lstStyle/>
          <a:p>
            <a:pPr algn="ctr"/>
            <a:r>
              <a:rPr lang="sv-SE" sz="3200" b="1" dirty="0"/>
              <a:t>TIME OUT</a:t>
            </a: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1CF5772C-2B54-DCD4-D647-BCD657565B61}"/>
              </a:ext>
            </a:extLst>
          </p:cNvPr>
          <p:cNvSpPr txBox="1"/>
          <p:nvPr/>
        </p:nvSpPr>
        <p:spPr>
          <a:xfrm>
            <a:off x="235131" y="6204857"/>
            <a:ext cx="9405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§ 29.2.4</a:t>
            </a:r>
          </a:p>
        </p:txBody>
      </p:sp>
      <p:sp>
        <p:nvSpPr>
          <p:cNvPr id="3" name="Rektangel: rundade hörn 2">
            <a:extLst>
              <a:ext uri="{FF2B5EF4-FFF2-40B4-BE49-F238E27FC236}">
                <a16:creationId xmlns:a16="http://schemas.microsoft.com/office/drawing/2014/main" id="{50236332-640D-C530-E635-D1005757C3F0}"/>
              </a:ext>
            </a:extLst>
          </p:cNvPr>
          <p:cNvSpPr/>
          <p:nvPr/>
        </p:nvSpPr>
        <p:spPr>
          <a:xfrm>
            <a:off x="3343579" y="2872899"/>
            <a:ext cx="5914721" cy="2283301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800" dirty="0"/>
              <a:t>Rör inte klockan!</a:t>
            </a:r>
            <a:br>
              <a:rPr lang="sv-SE" sz="2800" dirty="0"/>
            </a:br>
            <a:r>
              <a:rPr lang="sv-SE" sz="2800" dirty="0"/>
              <a:t>Generellt fortsätter tiden där den var, </a:t>
            </a:r>
          </a:p>
          <a:p>
            <a:pPr algn="ctr"/>
            <a:r>
              <a:rPr lang="sv-SE" sz="2800" dirty="0"/>
              <a:t>men här finns det massor av regler…</a:t>
            </a:r>
          </a:p>
          <a:p>
            <a:pPr algn="ctr"/>
            <a:endParaRPr lang="sv-SE" sz="2800" dirty="0"/>
          </a:p>
          <a:p>
            <a:pPr algn="ctr"/>
            <a:r>
              <a:rPr lang="sv-SE" sz="2800" dirty="0"/>
              <a:t>Kolla med domaren!!</a:t>
            </a:r>
          </a:p>
        </p:txBody>
      </p:sp>
      <p:pic>
        <p:nvPicPr>
          <p:cNvPr id="13" name="Bildobjekt 12">
            <a:extLst>
              <a:ext uri="{FF2B5EF4-FFF2-40B4-BE49-F238E27FC236}">
                <a16:creationId xmlns:a16="http://schemas.microsoft.com/office/drawing/2014/main" id="{537FD354-5388-BFB6-2C87-564BA88C1F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042" y="4286044"/>
            <a:ext cx="3023858" cy="1344711"/>
          </a:xfrm>
          <a:prstGeom prst="rect">
            <a:avLst/>
          </a:prstGeom>
          <a:ln>
            <a:solidFill>
              <a:schemeClr val="accent1">
                <a:shade val="15000"/>
              </a:schemeClr>
            </a:solidFill>
          </a:ln>
        </p:spPr>
      </p:pic>
      <p:sp>
        <p:nvSpPr>
          <p:cNvPr id="2" name="textruta 1">
            <a:extLst>
              <a:ext uri="{FF2B5EF4-FFF2-40B4-BE49-F238E27FC236}">
                <a16:creationId xmlns:a16="http://schemas.microsoft.com/office/drawing/2014/main" id="{A788AD5A-623A-752A-C27D-375744A55704}"/>
              </a:ext>
            </a:extLst>
          </p:cNvPr>
          <p:cNvSpPr txBox="1"/>
          <p:nvPr/>
        </p:nvSpPr>
        <p:spPr>
          <a:xfrm>
            <a:off x="1382336" y="669786"/>
            <a:ext cx="4171634" cy="40011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2000" dirty="0"/>
              <a:t>Gul Planhalva</a:t>
            </a: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58A9AB5A-E780-3828-6D92-0C19BADD43B6}"/>
              </a:ext>
            </a:extLst>
          </p:cNvPr>
          <p:cNvSpPr txBox="1"/>
          <p:nvPr/>
        </p:nvSpPr>
        <p:spPr>
          <a:xfrm>
            <a:off x="6389092" y="680458"/>
            <a:ext cx="4776341" cy="40011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2000" dirty="0"/>
              <a:t>Blå Planhalva – Här gör </a:t>
            </a:r>
            <a:r>
              <a:rPr lang="sv-SE" sz="2000" dirty="0">
                <a:highlight>
                  <a:srgbClr val="FFFF00"/>
                </a:highlight>
              </a:rPr>
              <a:t>Gula</a:t>
            </a:r>
            <a:r>
              <a:rPr lang="sv-SE" sz="2000" dirty="0"/>
              <a:t> mål! </a:t>
            </a:r>
          </a:p>
        </p:txBody>
      </p:sp>
    </p:spTree>
    <p:extLst>
      <p:ext uri="{BB962C8B-B14F-4D97-AF65-F5344CB8AC3E}">
        <p14:creationId xmlns:p14="http://schemas.microsoft.com/office/powerpoint/2010/main" val="1624654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objekt 5">
            <a:extLst>
              <a:ext uri="{FF2B5EF4-FFF2-40B4-BE49-F238E27FC236}">
                <a16:creationId xmlns:a16="http://schemas.microsoft.com/office/drawing/2014/main" id="{5A6D290D-041F-B6F0-AFA1-EE1DE9F9E6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4675" y="1319611"/>
            <a:ext cx="9783097" cy="5254578"/>
          </a:xfrm>
          <a:prstGeom prst="rect">
            <a:avLst/>
          </a:prstGeom>
        </p:spPr>
      </p:pic>
      <p:sp>
        <p:nvSpPr>
          <p:cNvPr id="9" name="Rubrik 8">
            <a:extLst>
              <a:ext uri="{FF2B5EF4-FFF2-40B4-BE49-F238E27FC236}">
                <a16:creationId xmlns:a16="http://schemas.microsoft.com/office/drawing/2014/main" id="{D6CC347B-1EBC-6A27-640F-068254224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289"/>
            <a:ext cx="10515600" cy="550170"/>
          </a:xfrm>
        </p:spPr>
        <p:txBody>
          <a:bodyPr>
            <a:normAutofit fontScale="90000"/>
          </a:bodyPr>
          <a:lstStyle/>
          <a:p>
            <a:pPr algn="ctr"/>
            <a:r>
              <a:rPr lang="sv-SE" b="1" dirty="0"/>
              <a:t>Teknisk Foul (man svär, klagar på domaren etc.)</a:t>
            </a: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1CF5772C-2B54-DCD4-D647-BCD657565B61}"/>
              </a:ext>
            </a:extLst>
          </p:cNvPr>
          <p:cNvSpPr txBox="1"/>
          <p:nvPr/>
        </p:nvSpPr>
        <p:spPr>
          <a:xfrm>
            <a:off x="235131" y="6204857"/>
            <a:ext cx="9405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dirty="0"/>
              <a:t>§ 29.2.3</a:t>
            </a:r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08602DBB-8DFD-9685-0142-9E70C7759EE2}"/>
              </a:ext>
            </a:extLst>
          </p:cNvPr>
          <p:cNvSpPr txBox="1"/>
          <p:nvPr/>
        </p:nvSpPr>
        <p:spPr>
          <a:xfrm>
            <a:off x="4470400" y="2431740"/>
            <a:ext cx="3576320" cy="2554545"/>
          </a:xfrm>
          <a:prstGeom prst="rect">
            <a:avLst/>
          </a:prstGeom>
          <a:solidFill>
            <a:schemeClr val="bg1">
              <a:lumMod val="85000"/>
              <a:alpha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8000" i="1" dirty="0"/>
              <a:t>Rör EJ</a:t>
            </a:r>
          </a:p>
          <a:p>
            <a:pPr algn="ctr"/>
            <a:r>
              <a:rPr lang="sv-SE" sz="8000" i="1" dirty="0"/>
              <a:t>klockan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B46241FC-B308-C774-E880-3164CF09C571}"/>
              </a:ext>
            </a:extLst>
          </p:cNvPr>
          <p:cNvSpPr txBox="1"/>
          <p:nvPr/>
        </p:nvSpPr>
        <p:spPr>
          <a:xfrm>
            <a:off x="1563861" y="815186"/>
            <a:ext cx="4171634" cy="400110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2000" dirty="0"/>
              <a:t>Gul Planhalva</a:t>
            </a: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451C63CA-D40D-2552-B2F5-EA63CEB531E7}"/>
              </a:ext>
            </a:extLst>
          </p:cNvPr>
          <p:cNvSpPr txBox="1"/>
          <p:nvPr/>
        </p:nvSpPr>
        <p:spPr>
          <a:xfrm>
            <a:off x="6570617" y="825858"/>
            <a:ext cx="4776341" cy="40011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2000" dirty="0"/>
              <a:t>Blå Planhalva – Här gör </a:t>
            </a:r>
            <a:r>
              <a:rPr lang="sv-SE" sz="2000" dirty="0">
                <a:highlight>
                  <a:srgbClr val="FFFF00"/>
                </a:highlight>
              </a:rPr>
              <a:t>Gula</a:t>
            </a:r>
            <a:r>
              <a:rPr lang="sv-SE" sz="2000" dirty="0"/>
              <a:t> mål! </a:t>
            </a:r>
          </a:p>
        </p:txBody>
      </p:sp>
    </p:spTree>
    <p:extLst>
      <p:ext uri="{BB962C8B-B14F-4D97-AF65-F5344CB8AC3E}">
        <p14:creationId xmlns:p14="http://schemas.microsoft.com/office/powerpoint/2010/main" val="16806972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50159220-708D-126C-160F-8B30EB60C8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7189694" cy="2387600"/>
          </a:xfrm>
        </p:spPr>
        <p:txBody>
          <a:bodyPr/>
          <a:lstStyle/>
          <a:p>
            <a:r>
              <a:rPr lang="sv-SE" dirty="0"/>
              <a:t>SLUT</a:t>
            </a:r>
          </a:p>
        </p:txBody>
      </p:sp>
      <p:sp>
        <p:nvSpPr>
          <p:cNvPr id="3" name="Rektangel: rundade hörn 2">
            <a:extLst>
              <a:ext uri="{FF2B5EF4-FFF2-40B4-BE49-F238E27FC236}">
                <a16:creationId xmlns:a16="http://schemas.microsoft.com/office/drawing/2014/main" id="{954309CF-C640-E59F-CD5B-C33BD30E8673}"/>
              </a:ext>
            </a:extLst>
          </p:cNvPr>
          <p:cNvSpPr/>
          <p:nvPr/>
        </p:nvSpPr>
        <p:spPr>
          <a:xfrm>
            <a:off x="8165054" y="4431517"/>
            <a:ext cx="3708251" cy="2025377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400" b="1" dirty="0"/>
              <a:t>Att fundera på:</a:t>
            </a:r>
          </a:p>
          <a:p>
            <a:pPr algn="ctr"/>
            <a:r>
              <a:rPr lang="sv-SE" sz="2400" dirty="0"/>
              <a:t>Vad ska skottklocka sättas till, när laget gör inkast efter mål – och passar till fel lag.</a:t>
            </a:r>
          </a:p>
        </p:txBody>
      </p:sp>
      <p:sp>
        <p:nvSpPr>
          <p:cNvPr id="6" name="Pratbubbla: rektangel med rundade hörn 5">
            <a:extLst>
              <a:ext uri="{FF2B5EF4-FFF2-40B4-BE49-F238E27FC236}">
                <a16:creationId xmlns:a16="http://schemas.microsoft.com/office/drawing/2014/main" id="{A8C8B3B9-F82A-FAE3-3E76-131AFDEC059A}"/>
              </a:ext>
            </a:extLst>
          </p:cNvPr>
          <p:cNvSpPr/>
          <p:nvPr/>
        </p:nvSpPr>
        <p:spPr>
          <a:xfrm>
            <a:off x="6438900" y="1498600"/>
            <a:ext cx="4673600" cy="1930401"/>
          </a:xfrm>
          <a:prstGeom prst="wedgeRoundRectCallout">
            <a:avLst>
              <a:gd name="adj1" fmla="val 33292"/>
              <a:gd name="adj2" fmla="val 103695"/>
              <a:gd name="adj3" fmla="val 16667"/>
            </a:avLst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400" b="1" dirty="0"/>
              <a:t>Först 24 sek, eftersom det är inkast efter mål. </a:t>
            </a:r>
            <a:br>
              <a:rPr lang="sv-SE" sz="2400" b="1" dirty="0"/>
            </a:br>
            <a:r>
              <a:rPr lang="sv-SE" sz="2400" b="1" dirty="0"/>
              <a:t>Felpassen blir en  ”</a:t>
            </a:r>
            <a:r>
              <a:rPr lang="sv-SE" sz="2400" b="1" dirty="0" err="1"/>
              <a:t>Steal</a:t>
            </a:r>
            <a:r>
              <a:rPr lang="sv-SE" sz="2400" b="1" dirty="0"/>
              <a:t>” när motståndarna får tag i bollen </a:t>
            </a:r>
            <a:br>
              <a:rPr lang="sv-SE" sz="2400" b="1" dirty="0"/>
            </a:br>
            <a:r>
              <a:rPr lang="sv-SE" sz="2400" b="1" dirty="0"/>
              <a:t>= 24 sek igen.  Inte 14…</a:t>
            </a:r>
            <a:endParaRPr lang="sv-SE" sz="1200" b="1" dirty="0"/>
          </a:p>
          <a:p>
            <a:pPr algn="ctr"/>
            <a:endParaRPr lang="sv-SE" sz="1400" dirty="0"/>
          </a:p>
        </p:txBody>
      </p:sp>
      <p:sp>
        <p:nvSpPr>
          <p:cNvPr id="7" name="Underrubrik 6">
            <a:extLst>
              <a:ext uri="{FF2B5EF4-FFF2-40B4-BE49-F238E27FC236}">
                <a16:creationId xmlns:a16="http://schemas.microsoft.com/office/drawing/2014/main" id="{1DF162AD-E745-3BC9-8FFF-5755D87349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02724" y="3960384"/>
            <a:ext cx="4777946" cy="1655762"/>
          </a:xfrm>
        </p:spPr>
        <p:txBody>
          <a:bodyPr>
            <a:normAutofit lnSpcReduction="10000"/>
          </a:bodyPr>
          <a:lstStyle/>
          <a:p>
            <a:pPr algn="just"/>
            <a:r>
              <a:rPr lang="sv-SE" i="1" dirty="0"/>
              <a:t>Här är reglerna om du vill läsa mer.</a:t>
            </a:r>
            <a:endParaRPr lang="sv-SE" i="1" dirty="0">
              <a:hlinkClick r:id="rId2"/>
            </a:endParaRPr>
          </a:p>
          <a:p>
            <a:endParaRPr lang="sv-SE" dirty="0">
              <a:hlinkClick r:id="rId2"/>
            </a:endParaRPr>
          </a:p>
          <a:p>
            <a:r>
              <a:rPr lang="sv-SE" dirty="0">
                <a:hlinkClick r:id="rId2"/>
              </a:rPr>
              <a:t>sbbf-officiella-spelregler-for-basketboll-2020.pdf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642788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1996</TotalTime>
  <Words>1306</Words>
  <Application>Microsoft Office PowerPoint</Application>
  <PresentationFormat>Bredbild</PresentationFormat>
  <Paragraphs>224</Paragraphs>
  <Slides>24</Slides>
  <Notes>16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24</vt:i4>
      </vt:variant>
    </vt:vector>
  </HeadingPairs>
  <TitlesOfParts>
    <vt:vector size="29" baseType="lpstr">
      <vt:lpstr>Arial</vt:lpstr>
      <vt:lpstr>Calibri</vt:lpstr>
      <vt:lpstr>Calibri Light</vt:lpstr>
      <vt:lpstr>Wingdings</vt:lpstr>
      <vt:lpstr>Office-tema</vt:lpstr>
      <vt:lpstr>24 sekunders regeln</vt:lpstr>
      <vt:lpstr>Syftet med regeln är att ett anfall inte ska pågå i evighet…</vt:lpstr>
      <vt:lpstr>Vår exempelplan</vt:lpstr>
      <vt:lpstr>Generellt gäller – vad ska skottklockan ställas till?</vt:lpstr>
      <vt:lpstr>Minst 14 sekunder?</vt:lpstr>
      <vt:lpstr>Anfallande lag behåller bollen efter avblåsning</vt:lpstr>
      <vt:lpstr>Försvarande lag tilldelas inkast</vt:lpstr>
      <vt:lpstr>Man stjäl bollen ”Steal” =&gt; Man får ALLTID 24 sek</vt:lpstr>
      <vt:lpstr>Skott &amp; Mål</vt:lpstr>
      <vt:lpstr>Gula laget skjuter OCH träffar ringen OCH tar returen.</vt:lpstr>
      <vt:lpstr>Gula laget skjuter, Missar ringen, Tar returen.</vt:lpstr>
      <vt:lpstr>Gula laget skjuter, Träffar ringen, Missar returen.</vt:lpstr>
      <vt:lpstr>Gula laget skjuter, Missar ringen, Missar returen.</vt:lpstr>
      <vt:lpstr>När Gula laget skjuter och sätter bollen!</vt:lpstr>
      <vt:lpstr>När STOPPAR jag skottklockan?</vt:lpstr>
      <vt:lpstr>När STARTAR jag skottklockan?</vt:lpstr>
      <vt:lpstr>Här ställer du in så matchklockan Startar och Stoppar  24 sek klockan automatiskt i Edsbergshallen.</vt:lpstr>
      <vt:lpstr>Domaren bestämmer! (tutan är bara hjälp)</vt:lpstr>
      <vt:lpstr>Match och Periodstart</vt:lpstr>
      <vt:lpstr>”Uppkast” – Gula laget får bollen tack vare pilen</vt:lpstr>
      <vt:lpstr>Gula laget skjuter straffar</vt:lpstr>
      <vt:lpstr>TIME OUT</vt:lpstr>
      <vt:lpstr>Teknisk Foul (man svär, klagar på domaren etc.)</vt:lpstr>
      <vt:lpstr>SLUT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24 sekunders regeln</dc:title>
  <dc:creator>Familjen Hamvik</dc:creator>
  <cp:lastModifiedBy>Familjen Hamvik</cp:lastModifiedBy>
  <cp:revision>3</cp:revision>
  <dcterms:created xsi:type="dcterms:W3CDTF">2023-08-23T17:54:43Z</dcterms:created>
  <dcterms:modified xsi:type="dcterms:W3CDTF">2024-08-13T18:00:29Z</dcterms:modified>
</cp:coreProperties>
</file>