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13535-60BA-40C6-9FF8-C31AC78CA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7EC48-F105-4FAB-A66F-65BD98DDC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956EB-2D71-4900-9332-1441E1236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D27C1-8B55-4656-96B2-4B1CAF117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BC184-C4FB-4BDD-9F7A-EABFDDDB1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3918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75261-05A9-4B8F-8551-C5823841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DB5FB-76C0-406E-863B-D2F36CF03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83C97-A485-438C-B4C9-EE60234E0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ABA6-228A-4A55-843F-45A315D88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E7E5E-28A4-4238-89CB-D8160FD24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592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4EC96-3A96-4670-BB90-950CEC1FA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26ED4-F1FC-47EF-947E-F7E2D073B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D3252-42AF-44EE-A9E4-CAD35640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5EC6B-14CA-47F5-ADB1-463C4C51B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EED41-7EC5-4DED-B334-C8E5F7E54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419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EEBEE-328B-477D-90D9-E1FAFE95E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9266D-B8F5-4181-A31A-3F32C34EA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71C589-1A3E-491F-954B-875E0B17E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4AC01-264C-45E1-AAA5-F83833ABA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0346E2-DF27-44A9-B928-BE927BF69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E58BD-9E45-4CC4-BC08-D3428F9B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467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C1FF1-A337-4935-B98C-FBAD99C59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17AC2-55DD-4951-B9EF-AA94058AD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C5C879-F59D-4884-AAAE-7A352447C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D1CF71-8A7A-4C44-A5D3-C9D3AD2299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87EEEF-83F9-49E1-8DE5-722CE6C08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FE4159-5957-4E19-AE3A-35D9B33F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CAA61C-9043-4C60-841E-EDF279CFA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27E0B0-8176-453E-A731-1853E37A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8314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8746B-DE9C-4A4D-9C3A-2F275447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4E66A8-275D-4DA4-8C2A-8501FC7FD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5F9DF2-7E70-468A-A52E-1295B667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F8D39E-C212-4B44-8B0C-C7351B3B7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009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C9D94-F4DF-42C0-804E-A2DBF88E4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36DC68-F793-4134-B7A9-5DBB6FAF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4BB5E-7DB6-42A5-89E4-06B1E4B2D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3963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92156-D64C-4BE5-88A7-ED7C7B85D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93F98-54BE-4E37-B8FB-713A1A736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4F905-CEED-444B-9374-79C7CFDCC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A0D8AF-7841-435A-98A1-AEFD74F2F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DDBFE-9FE8-4986-8E90-98BDE4AD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FC2B3-0BA5-45D2-9A48-4704CF386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5866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7699E-5B7F-4E3F-AFA3-07765FDD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30A7BF-41A8-49EE-B0C4-8C48DEA98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51327-6475-46F8-A7C2-FF7B5A1CF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608B1-DB5D-47FF-83B1-A43ECFAB3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57A45-A9F7-4398-843F-3FFF95274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17FFE-47EA-4339-9550-5EED861C5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4471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99FD2-F782-4C8F-B821-25553678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16DC70-F196-4C13-A7FB-CB5EDD1FF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90737-28B1-42AB-BDC8-C12C6EA1C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DF153-107F-41D3-A66B-56397B3A8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61878-D287-45C1-800C-4B3C5EF5B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214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FD11E4-A3A0-430B-81C1-657E5806E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FD8E9F-FAC9-46B9-9E3A-403D8EF24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10C0D-FFEE-4263-A932-D7C9DEDB9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880BF-42FE-4171-90AD-FE9042D5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A39B7-24A6-47A1-B3EB-E61EBF84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736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519D42-F56A-435E-B515-D5C0397DF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BD614-9AFE-4708-82A0-707EAAC06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DD606-FAB5-4B2D-ABE2-200F7F0327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D8E7B-DE18-467E-8EB0-4491626F931A}" type="datetimeFigureOut">
              <a:rPr lang="sv-SE" smtClean="0"/>
              <a:t>2022-08-29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87E1E-9418-4D4A-94C5-E5618AB2B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A3155-62E4-4CA0-9ACA-6F886F63C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88192-DA93-4A87-B972-FC1AD11338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041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134BA8-33F5-416A-9E39-6AC288ED9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4716697"/>
            <a:ext cx="8029229" cy="2120988"/>
          </a:xfrm>
          <a:prstGeom prst="rect">
            <a:avLst/>
          </a:prstGeom>
        </p:spPr>
      </p:pic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9AA2809-10A9-466A-9470-AAE24BB4F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" y="93985"/>
            <a:ext cx="3289427" cy="6743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F567EC-2B8F-4A77-BEAD-20C4158228DB}"/>
              </a:ext>
            </a:extLst>
          </p:cNvPr>
          <p:cNvSpPr txBox="1"/>
          <p:nvPr/>
        </p:nvSpPr>
        <p:spPr>
          <a:xfrm>
            <a:off x="4090219" y="0"/>
            <a:ext cx="774901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>
                <a:solidFill>
                  <a:srgbClr val="FF0000"/>
                </a:solidFill>
              </a:rPr>
              <a:t>Viby Basket F14 söker fler spelare!</a:t>
            </a:r>
          </a:p>
          <a:p>
            <a:endParaRPr lang="sv-SE" dirty="0"/>
          </a:p>
          <a:p>
            <a:r>
              <a:rPr lang="sv-SE" dirty="0"/>
              <a:t>Vi är ett litet gäng med glada tjejer födda 2014 som tränar på basketens grunder på ett lekfullt och roligt sätt. </a:t>
            </a:r>
          </a:p>
          <a:p>
            <a:r>
              <a:rPr lang="sv-SE" dirty="0"/>
              <a:t>Vi kommer även att att spela en del Easy Basket-matcher under säsongen.</a:t>
            </a:r>
          </a:p>
          <a:p>
            <a:endParaRPr lang="sv-SE" dirty="0"/>
          </a:p>
          <a:p>
            <a:r>
              <a:rPr lang="sv-SE" dirty="0"/>
              <a:t>Laget tränar enligt följande:</a:t>
            </a:r>
          </a:p>
          <a:p>
            <a:pPr marL="285750" indent="-285750">
              <a:buFontTx/>
              <a:buChar char="-"/>
            </a:pPr>
            <a:r>
              <a:rPr lang="sv-SE" b="1" dirty="0"/>
              <a:t>Torsdagar kl 17.00 - 18.30 i Norrvikensskolans (Dibber International) gymnastiksal, Lindvägen 16</a:t>
            </a:r>
            <a:endParaRPr lang="sv-SE" dirty="0"/>
          </a:p>
          <a:p>
            <a:pPr marL="285750" indent="-285750">
              <a:buFontTx/>
              <a:buChar char="-"/>
            </a:pPr>
            <a:r>
              <a:rPr lang="sv-SE" b="1" dirty="0"/>
              <a:t>Söndagar kl 13.30-15.00 (samtidigt som/tillsammans med F13)  i Runan (Runbacka Skolor), Kornettvägen 42</a:t>
            </a:r>
            <a:endParaRPr lang="sv-SE" dirty="0"/>
          </a:p>
          <a:p>
            <a:endParaRPr lang="sv-SE" dirty="0"/>
          </a:p>
          <a:p>
            <a:r>
              <a:rPr lang="sv-SE" dirty="0"/>
              <a:t>Om du har lust att komma och prova på, hör av dig till någon av ledarna nedan: </a:t>
            </a:r>
          </a:p>
          <a:p>
            <a:r>
              <a:rPr lang="sv-SE" dirty="0"/>
              <a:t>Andreas Andersson 	0736-228324</a:t>
            </a:r>
          </a:p>
          <a:p>
            <a:r>
              <a:rPr lang="sv-SE" dirty="0"/>
              <a:t>Christos Tataridis 		0737-063303</a:t>
            </a:r>
          </a:p>
          <a:p>
            <a:r>
              <a:rPr lang="sv-SE" dirty="0"/>
              <a:t>Steffi Gjervaldsaeter	0705-705531</a:t>
            </a:r>
          </a:p>
        </p:txBody>
      </p:sp>
    </p:spTree>
    <p:extLst>
      <p:ext uri="{BB962C8B-B14F-4D97-AF65-F5344CB8AC3E}">
        <p14:creationId xmlns:p14="http://schemas.microsoft.com/office/powerpoint/2010/main" val="1817286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113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Andersson</dc:creator>
  <cp:lastModifiedBy>Andreas Andersson</cp:lastModifiedBy>
  <cp:revision>4</cp:revision>
  <dcterms:created xsi:type="dcterms:W3CDTF">2022-08-29T12:29:41Z</dcterms:created>
  <dcterms:modified xsi:type="dcterms:W3CDTF">2022-08-29T15:24:51Z</dcterms:modified>
</cp:coreProperties>
</file>