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3" r:id="rId6"/>
    <p:sldId id="264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92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sv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sv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accent3_2">
  <dgm:title val=""/>
  <dgm:desc val=""/>
  <dgm:catLst>
    <dgm:cat type="accent3" pri="13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A4C780-9357-4F72-BFC9-BD99AE732F24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accent3_2" csCatId="accent3" phldr="1"/>
      <dgm:spPr/>
      <dgm:t>
        <a:bodyPr/>
        <a:lstStyle/>
        <a:p>
          <a:endParaRPr lang="en-US"/>
        </a:p>
      </dgm:t>
    </dgm:pt>
    <dgm:pt modelId="{9721D4D6-F2D2-4C30-8ABF-7EEAFEE88468}">
      <dgm:prSet/>
      <dgm:spPr/>
      <dgm:t>
        <a:bodyPr/>
        <a:lstStyle/>
        <a:p>
          <a:r>
            <a:rPr lang="en-US" b="0" i="0"/>
            <a:t>Välkomna (Mirja)</a:t>
          </a:r>
          <a:endParaRPr lang="en-US"/>
        </a:p>
      </dgm:t>
    </dgm:pt>
    <dgm:pt modelId="{5035BC26-8F49-44F9-800E-918988451729}" type="parTrans" cxnId="{5428EE4E-3371-48F8-A6AA-3BC886396290}">
      <dgm:prSet/>
      <dgm:spPr/>
      <dgm:t>
        <a:bodyPr/>
        <a:lstStyle/>
        <a:p>
          <a:endParaRPr lang="en-US"/>
        </a:p>
      </dgm:t>
    </dgm:pt>
    <dgm:pt modelId="{B5AA5CAD-7075-4233-A895-EEAF756F9174}" type="sibTrans" cxnId="{5428EE4E-3371-48F8-A6AA-3BC886396290}">
      <dgm:prSet/>
      <dgm:spPr/>
      <dgm:t>
        <a:bodyPr/>
        <a:lstStyle/>
        <a:p>
          <a:endParaRPr lang="en-US"/>
        </a:p>
      </dgm:t>
    </dgm:pt>
    <dgm:pt modelId="{76F44376-9874-4C04-9E5E-655715C1A746}">
      <dgm:prSet/>
      <dgm:spPr/>
      <dgm:t>
        <a:bodyPr/>
        <a:lstStyle/>
        <a:p>
          <a:r>
            <a:rPr lang="en-US" b="0" i="0"/>
            <a:t>Lagledare presenterar sig Henrik / Sandra / Moa / Nils / Mirja</a:t>
          </a:r>
          <a:endParaRPr lang="en-US"/>
        </a:p>
      </dgm:t>
    </dgm:pt>
    <dgm:pt modelId="{685BD81C-59C0-4490-9597-255DDA91EEA1}" type="parTrans" cxnId="{95F78045-1DBD-46E3-BFF1-4CB3A1682F34}">
      <dgm:prSet/>
      <dgm:spPr/>
      <dgm:t>
        <a:bodyPr/>
        <a:lstStyle/>
        <a:p>
          <a:endParaRPr lang="en-US"/>
        </a:p>
      </dgm:t>
    </dgm:pt>
    <dgm:pt modelId="{4BE57758-7F0C-4647-BA38-2D91F892CDDA}" type="sibTrans" cxnId="{95F78045-1DBD-46E3-BFF1-4CB3A1682F34}">
      <dgm:prSet/>
      <dgm:spPr/>
      <dgm:t>
        <a:bodyPr/>
        <a:lstStyle/>
        <a:p>
          <a:endParaRPr lang="en-US"/>
        </a:p>
      </dgm:t>
    </dgm:pt>
    <dgm:pt modelId="{B36C42F7-8DEE-49ED-B965-956539D891A0}">
      <dgm:prSet/>
      <dgm:spPr/>
      <dgm:t>
        <a:bodyPr/>
        <a:lstStyle/>
        <a:p>
          <a:r>
            <a:rPr lang="en-US" b="0" i="0"/>
            <a:t>Presentationsrunda föräldrarna </a:t>
          </a:r>
          <a:endParaRPr lang="en-US"/>
        </a:p>
      </dgm:t>
    </dgm:pt>
    <dgm:pt modelId="{FC793020-0D82-4E1F-9E5B-EFD6C7F976B5}" type="parTrans" cxnId="{6E67EDD7-3A72-4672-8DE8-A030B54ECD96}">
      <dgm:prSet/>
      <dgm:spPr/>
      <dgm:t>
        <a:bodyPr/>
        <a:lstStyle/>
        <a:p>
          <a:endParaRPr lang="en-US"/>
        </a:p>
      </dgm:t>
    </dgm:pt>
    <dgm:pt modelId="{430B9FA6-1C45-41CC-BD80-7F5EFB475179}" type="sibTrans" cxnId="{6E67EDD7-3A72-4672-8DE8-A030B54ECD96}">
      <dgm:prSet/>
      <dgm:spPr/>
      <dgm:t>
        <a:bodyPr/>
        <a:lstStyle/>
        <a:p>
          <a:endParaRPr lang="en-US"/>
        </a:p>
      </dgm:t>
    </dgm:pt>
    <dgm:pt modelId="{38479ECA-A4BC-492B-A45F-F9EC7270967B}">
      <dgm:prSet/>
      <dgm:spPr/>
      <dgm:t>
        <a:bodyPr/>
        <a:lstStyle/>
        <a:p>
          <a:r>
            <a:rPr lang="en-US" b="0" i="0"/>
            <a:t>Träningar och spelare (Henrik och Moa)</a:t>
          </a:r>
          <a:endParaRPr lang="en-US"/>
        </a:p>
      </dgm:t>
    </dgm:pt>
    <dgm:pt modelId="{142A7671-BA02-4FD8-A780-F719F38CCAF5}" type="parTrans" cxnId="{C7D5C1FD-17D3-469E-BBB4-2C6503057417}">
      <dgm:prSet/>
      <dgm:spPr/>
      <dgm:t>
        <a:bodyPr/>
        <a:lstStyle/>
        <a:p>
          <a:endParaRPr lang="en-US"/>
        </a:p>
      </dgm:t>
    </dgm:pt>
    <dgm:pt modelId="{B34E3020-1F8F-405F-B4FB-971E3D60591C}" type="sibTrans" cxnId="{C7D5C1FD-17D3-469E-BBB4-2C6503057417}">
      <dgm:prSet/>
      <dgm:spPr/>
      <dgm:t>
        <a:bodyPr/>
        <a:lstStyle/>
        <a:p>
          <a:endParaRPr lang="en-US"/>
        </a:p>
      </dgm:t>
    </dgm:pt>
    <dgm:pt modelId="{7B4F6207-1D83-4ACF-A231-DA843044D9A3}">
      <dgm:prSet/>
      <dgm:spPr/>
      <dgm:t>
        <a:bodyPr/>
        <a:lstStyle/>
        <a:p>
          <a:r>
            <a:rPr lang="en-US" b="0" i="0"/>
            <a:t>Matcher och Cuper (Sandra)</a:t>
          </a:r>
          <a:endParaRPr lang="en-US"/>
        </a:p>
      </dgm:t>
    </dgm:pt>
    <dgm:pt modelId="{57BC0A4A-D17D-4A87-81E8-E18C25E2F592}" type="parTrans" cxnId="{6E72ECE5-1DAC-4363-9CD8-D7F4AF443156}">
      <dgm:prSet/>
      <dgm:spPr/>
      <dgm:t>
        <a:bodyPr/>
        <a:lstStyle/>
        <a:p>
          <a:endParaRPr lang="en-US"/>
        </a:p>
      </dgm:t>
    </dgm:pt>
    <dgm:pt modelId="{4D1AF467-719E-45A9-BA0A-238D24D79B06}" type="sibTrans" cxnId="{6E72ECE5-1DAC-4363-9CD8-D7F4AF443156}">
      <dgm:prSet/>
      <dgm:spPr/>
      <dgm:t>
        <a:bodyPr/>
        <a:lstStyle/>
        <a:p>
          <a:endParaRPr lang="en-US"/>
        </a:p>
      </dgm:t>
    </dgm:pt>
    <dgm:pt modelId="{9BB8283F-79FF-4417-AD47-5D301A55E2CE}">
      <dgm:prSet/>
      <dgm:spPr/>
      <dgm:t>
        <a:bodyPr/>
        <a:lstStyle/>
        <a:p>
          <a:r>
            <a:rPr lang="en-US" b="0" i="0"/>
            <a:t>Kommunikation (Nils)</a:t>
          </a:r>
          <a:endParaRPr lang="en-US"/>
        </a:p>
      </dgm:t>
    </dgm:pt>
    <dgm:pt modelId="{822E8461-AB2C-492F-B361-D8088C2EA584}" type="parTrans" cxnId="{C3A15CB9-E42B-44D5-85E8-A671E83C928C}">
      <dgm:prSet/>
      <dgm:spPr/>
      <dgm:t>
        <a:bodyPr/>
        <a:lstStyle/>
        <a:p>
          <a:endParaRPr lang="en-US"/>
        </a:p>
      </dgm:t>
    </dgm:pt>
    <dgm:pt modelId="{0608EDD6-BDB2-444B-ADFD-628E8A83FB1E}" type="sibTrans" cxnId="{C3A15CB9-E42B-44D5-85E8-A671E83C928C}">
      <dgm:prSet/>
      <dgm:spPr/>
      <dgm:t>
        <a:bodyPr/>
        <a:lstStyle/>
        <a:p>
          <a:endParaRPr lang="en-US"/>
        </a:p>
      </dgm:t>
    </dgm:pt>
    <dgm:pt modelId="{94B8562E-C323-44D3-90D2-90C3DDFB378C}">
      <dgm:prSet/>
      <dgm:spPr/>
      <dgm:t>
        <a:bodyPr/>
        <a:lstStyle/>
        <a:p>
          <a:r>
            <a:rPr lang="en-US" b="0" i="0"/>
            <a:t>Ekonomi (Mirja)</a:t>
          </a:r>
          <a:endParaRPr lang="en-US"/>
        </a:p>
      </dgm:t>
    </dgm:pt>
    <dgm:pt modelId="{A21C09A0-FDBE-4F30-925D-7E42642E8FFF}" type="parTrans" cxnId="{8C8D169A-285B-4F6E-A095-956698DD3C2E}">
      <dgm:prSet/>
      <dgm:spPr/>
      <dgm:t>
        <a:bodyPr/>
        <a:lstStyle/>
        <a:p>
          <a:endParaRPr lang="en-US"/>
        </a:p>
      </dgm:t>
    </dgm:pt>
    <dgm:pt modelId="{BF369988-A133-4746-BED8-825892EEAE21}" type="sibTrans" cxnId="{8C8D169A-285B-4F6E-A095-956698DD3C2E}">
      <dgm:prSet/>
      <dgm:spPr/>
      <dgm:t>
        <a:bodyPr/>
        <a:lstStyle/>
        <a:p>
          <a:endParaRPr lang="en-US"/>
        </a:p>
      </dgm:t>
    </dgm:pt>
    <dgm:pt modelId="{E3B1B309-F96E-4395-AFB2-B3A181C75782}">
      <dgm:prSet/>
      <dgm:spPr/>
      <dgm:t>
        <a:bodyPr/>
        <a:lstStyle/>
        <a:p>
          <a:r>
            <a:rPr lang="en-US" b="0" i="0" dirty="0" err="1"/>
            <a:t>Frågor</a:t>
          </a:r>
          <a:r>
            <a:rPr lang="en-US" b="0" i="0" dirty="0"/>
            <a:t> / </a:t>
          </a:r>
          <a:r>
            <a:rPr lang="en-US" b="0" i="0" dirty="0" err="1"/>
            <a:t>Aktivitetsgruppen</a:t>
          </a:r>
          <a:r>
            <a:rPr lang="en-US" b="0" i="0" dirty="0"/>
            <a:t> </a:t>
          </a:r>
          <a:endParaRPr lang="en-US" dirty="0"/>
        </a:p>
      </dgm:t>
    </dgm:pt>
    <dgm:pt modelId="{D7665C40-1050-49B1-AB34-B2BA10E5D490}" type="parTrans" cxnId="{EADBCED0-D107-4E33-A19F-21EEA3EA8F92}">
      <dgm:prSet/>
      <dgm:spPr/>
      <dgm:t>
        <a:bodyPr/>
        <a:lstStyle/>
        <a:p>
          <a:endParaRPr lang="en-US"/>
        </a:p>
      </dgm:t>
    </dgm:pt>
    <dgm:pt modelId="{DA18C274-5144-482D-ABCB-FAF0A1203E7E}" type="sibTrans" cxnId="{EADBCED0-D107-4E33-A19F-21EEA3EA8F92}">
      <dgm:prSet/>
      <dgm:spPr/>
      <dgm:t>
        <a:bodyPr/>
        <a:lstStyle/>
        <a:p>
          <a:endParaRPr lang="en-US"/>
        </a:p>
      </dgm:t>
    </dgm:pt>
    <dgm:pt modelId="{F9744FE0-22F4-4B6B-BA0F-495AEA22140D}" type="pres">
      <dgm:prSet presAssocID="{FDA4C780-9357-4F72-BFC9-BD99AE732F24}" presName="root" presStyleCnt="0">
        <dgm:presLayoutVars>
          <dgm:dir/>
          <dgm:resizeHandles val="exact"/>
        </dgm:presLayoutVars>
      </dgm:prSet>
      <dgm:spPr/>
    </dgm:pt>
    <dgm:pt modelId="{45700820-4A12-4F0A-9B9C-120F088C8AF7}" type="pres">
      <dgm:prSet presAssocID="{9721D4D6-F2D2-4C30-8ABF-7EEAFEE88468}" presName="compNode" presStyleCnt="0"/>
      <dgm:spPr/>
    </dgm:pt>
    <dgm:pt modelId="{B31262B8-D4D9-4624-81D5-4916436B0996}" type="pres">
      <dgm:prSet presAssocID="{9721D4D6-F2D2-4C30-8ABF-7EEAFEE88468}" presName="bgRect" presStyleLbl="bgShp" presStyleIdx="0" presStyleCnt="6"/>
      <dgm:spPr/>
    </dgm:pt>
    <dgm:pt modelId="{AF3C43B3-774B-4402-A257-CDD49EEEB256}" type="pres">
      <dgm:prSet presAssocID="{9721D4D6-F2D2-4C30-8ABF-7EEAFEE88468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arent and Child"/>
        </a:ext>
      </dgm:extLst>
    </dgm:pt>
    <dgm:pt modelId="{64248A79-8190-45B5-A077-13FB25AA1FB4}" type="pres">
      <dgm:prSet presAssocID="{9721D4D6-F2D2-4C30-8ABF-7EEAFEE88468}" presName="spaceRect" presStyleCnt="0"/>
      <dgm:spPr/>
    </dgm:pt>
    <dgm:pt modelId="{EBFF8C8B-B66B-4207-85B2-3AF31BF26FD3}" type="pres">
      <dgm:prSet presAssocID="{9721D4D6-F2D2-4C30-8ABF-7EEAFEE88468}" presName="parTx" presStyleLbl="revTx" presStyleIdx="0" presStyleCnt="7">
        <dgm:presLayoutVars>
          <dgm:chMax val="0"/>
          <dgm:chPref val="0"/>
        </dgm:presLayoutVars>
      </dgm:prSet>
      <dgm:spPr/>
    </dgm:pt>
    <dgm:pt modelId="{3302828D-491F-4FCA-85B3-C5B415238661}" type="pres">
      <dgm:prSet presAssocID="{9721D4D6-F2D2-4C30-8ABF-7EEAFEE88468}" presName="desTx" presStyleLbl="revTx" presStyleIdx="1" presStyleCnt="7">
        <dgm:presLayoutVars/>
      </dgm:prSet>
      <dgm:spPr/>
    </dgm:pt>
    <dgm:pt modelId="{64ECD779-56F2-4EA2-A64D-FEB356ACA0D1}" type="pres">
      <dgm:prSet presAssocID="{B5AA5CAD-7075-4233-A895-EEAF756F9174}" presName="sibTrans" presStyleCnt="0"/>
      <dgm:spPr/>
    </dgm:pt>
    <dgm:pt modelId="{DC30E746-542A-4337-97F7-22D1B9C0D9A2}" type="pres">
      <dgm:prSet presAssocID="{38479ECA-A4BC-492B-A45F-F9EC7270967B}" presName="compNode" presStyleCnt="0"/>
      <dgm:spPr/>
    </dgm:pt>
    <dgm:pt modelId="{6E9AF88C-2DCB-4A9B-9446-37E1759CBAB3}" type="pres">
      <dgm:prSet presAssocID="{38479ECA-A4BC-492B-A45F-F9EC7270967B}" presName="bgRect" presStyleLbl="bgShp" presStyleIdx="1" presStyleCnt="6"/>
      <dgm:spPr/>
    </dgm:pt>
    <dgm:pt modelId="{8BCDF27A-5FE4-4E87-82B9-3B299C5D4D45}" type="pres">
      <dgm:prSet presAssocID="{38479ECA-A4BC-492B-A45F-F9EC7270967B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otboll"/>
        </a:ext>
      </dgm:extLst>
    </dgm:pt>
    <dgm:pt modelId="{E94E320B-872D-4253-95C5-14123CBA0AB4}" type="pres">
      <dgm:prSet presAssocID="{38479ECA-A4BC-492B-A45F-F9EC7270967B}" presName="spaceRect" presStyleCnt="0"/>
      <dgm:spPr/>
    </dgm:pt>
    <dgm:pt modelId="{614BF6C2-9A0A-4BDE-9667-1F4811F7A2DE}" type="pres">
      <dgm:prSet presAssocID="{38479ECA-A4BC-492B-A45F-F9EC7270967B}" presName="parTx" presStyleLbl="revTx" presStyleIdx="2" presStyleCnt="7">
        <dgm:presLayoutVars>
          <dgm:chMax val="0"/>
          <dgm:chPref val="0"/>
        </dgm:presLayoutVars>
      </dgm:prSet>
      <dgm:spPr/>
    </dgm:pt>
    <dgm:pt modelId="{E08F1B33-88BC-43A7-9708-9EC40CC1AEAA}" type="pres">
      <dgm:prSet presAssocID="{B34E3020-1F8F-405F-B4FB-971E3D60591C}" presName="sibTrans" presStyleCnt="0"/>
      <dgm:spPr/>
    </dgm:pt>
    <dgm:pt modelId="{426DE267-287E-4C13-817E-ED1B32B7E2D4}" type="pres">
      <dgm:prSet presAssocID="{7B4F6207-1D83-4ACF-A231-DA843044D9A3}" presName="compNode" presStyleCnt="0"/>
      <dgm:spPr/>
    </dgm:pt>
    <dgm:pt modelId="{25880796-3C7F-4D6F-AF59-C8365677D2D9}" type="pres">
      <dgm:prSet presAssocID="{7B4F6207-1D83-4ACF-A231-DA843044D9A3}" presName="bgRect" presStyleLbl="bgShp" presStyleIdx="2" presStyleCnt="6"/>
      <dgm:spPr/>
    </dgm:pt>
    <dgm:pt modelId="{54534B8F-7D4A-45C7-9B3B-8914EF45BBFE}" type="pres">
      <dgm:prSet presAssocID="{7B4F6207-1D83-4ACF-A231-DA843044D9A3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att"/>
        </a:ext>
      </dgm:extLst>
    </dgm:pt>
    <dgm:pt modelId="{B2F15AF7-CD71-4175-83B7-D68344A8AC63}" type="pres">
      <dgm:prSet presAssocID="{7B4F6207-1D83-4ACF-A231-DA843044D9A3}" presName="spaceRect" presStyleCnt="0"/>
      <dgm:spPr/>
    </dgm:pt>
    <dgm:pt modelId="{00BBB588-8315-40CA-A30F-2E0F251B4CBF}" type="pres">
      <dgm:prSet presAssocID="{7B4F6207-1D83-4ACF-A231-DA843044D9A3}" presName="parTx" presStyleLbl="revTx" presStyleIdx="3" presStyleCnt="7">
        <dgm:presLayoutVars>
          <dgm:chMax val="0"/>
          <dgm:chPref val="0"/>
        </dgm:presLayoutVars>
      </dgm:prSet>
      <dgm:spPr/>
    </dgm:pt>
    <dgm:pt modelId="{4B052B15-6065-4986-8F6C-8F093FB9DAEB}" type="pres">
      <dgm:prSet presAssocID="{4D1AF467-719E-45A9-BA0A-238D24D79B06}" presName="sibTrans" presStyleCnt="0"/>
      <dgm:spPr/>
    </dgm:pt>
    <dgm:pt modelId="{A4CF9E3C-AF7E-4705-9141-FAD931CB26DE}" type="pres">
      <dgm:prSet presAssocID="{9BB8283F-79FF-4417-AD47-5D301A55E2CE}" presName="compNode" presStyleCnt="0"/>
      <dgm:spPr/>
    </dgm:pt>
    <dgm:pt modelId="{E79C5BF9-5FD7-4176-B731-184A7AD88F46}" type="pres">
      <dgm:prSet presAssocID="{9BB8283F-79FF-4417-AD47-5D301A55E2CE}" presName="bgRect" presStyleLbl="bgShp" presStyleIdx="3" presStyleCnt="6"/>
      <dgm:spPr/>
    </dgm:pt>
    <dgm:pt modelId="{5AA29F17-CF3F-4A2C-8A83-05CCAE62EDF9}" type="pres">
      <dgm:prSet presAssocID="{9BB8283F-79FF-4417-AD47-5D301A55E2CE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ndertexter"/>
        </a:ext>
      </dgm:extLst>
    </dgm:pt>
    <dgm:pt modelId="{67D06395-01CC-47B8-B78F-83A8C92CE967}" type="pres">
      <dgm:prSet presAssocID="{9BB8283F-79FF-4417-AD47-5D301A55E2CE}" presName="spaceRect" presStyleCnt="0"/>
      <dgm:spPr/>
    </dgm:pt>
    <dgm:pt modelId="{B074DE46-3503-4C2A-A66D-3D45CA45400E}" type="pres">
      <dgm:prSet presAssocID="{9BB8283F-79FF-4417-AD47-5D301A55E2CE}" presName="parTx" presStyleLbl="revTx" presStyleIdx="4" presStyleCnt="7">
        <dgm:presLayoutVars>
          <dgm:chMax val="0"/>
          <dgm:chPref val="0"/>
        </dgm:presLayoutVars>
      </dgm:prSet>
      <dgm:spPr/>
    </dgm:pt>
    <dgm:pt modelId="{1BA1A7EC-4CEC-4DE3-B960-175E3B7C6734}" type="pres">
      <dgm:prSet presAssocID="{0608EDD6-BDB2-444B-ADFD-628E8A83FB1E}" presName="sibTrans" presStyleCnt="0"/>
      <dgm:spPr/>
    </dgm:pt>
    <dgm:pt modelId="{97F6DE06-35D6-4434-8C9E-B7260B363B79}" type="pres">
      <dgm:prSet presAssocID="{94B8562E-C323-44D3-90D2-90C3DDFB378C}" presName="compNode" presStyleCnt="0"/>
      <dgm:spPr/>
    </dgm:pt>
    <dgm:pt modelId="{87584077-9A23-4493-8960-654FB2E7ECB5}" type="pres">
      <dgm:prSet presAssocID="{94B8562E-C323-44D3-90D2-90C3DDFB378C}" presName="bgRect" presStyleLbl="bgShp" presStyleIdx="4" presStyleCnt="6"/>
      <dgm:spPr/>
    </dgm:pt>
    <dgm:pt modelId="{74E5C90D-D046-4081-A30C-E8A7AA78D988}" type="pres">
      <dgm:prSet presAssocID="{94B8562E-C323-44D3-90D2-90C3DDFB378C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ynt"/>
        </a:ext>
      </dgm:extLst>
    </dgm:pt>
    <dgm:pt modelId="{E737C0BC-8926-4D56-8B98-417029F1F446}" type="pres">
      <dgm:prSet presAssocID="{94B8562E-C323-44D3-90D2-90C3DDFB378C}" presName="spaceRect" presStyleCnt="0"/>
      <dgm:spPr/>
    </dgm:pt>
    <dgm:pt modelId="{A97E4FA5-A3AE-43CE-A6C6-F17778C2D4A0}" type="pres">
      <dgm:prSet presAssocID="{94B8562E-C323-44D3-90D2-90C3DDFB378C}" presName="parTx" presStyleLbl="revTx" presStyleIdx="5" presStyleCnt="7">
        <dgm:presLayoutVars>
          <dgm:chMax val="0"/>
          <dgm:chPref val="0"/>
        </dgm:presLayoutVars>
      </dgm:prSet>
      <dgm:spPr/>
    </dgm:pt>
    <dgm:pt modelId="{9B2AE074-6971-4777-A565-7411CE2A4CD8}" type="pres">
      <dgm:prSet presAssocID="{BF369988-A133-4746-BED8-825892EEAE21}" presName="sibTrans" presStyleCnt="0"/>
      <dgm:spPr/>
    </dgm:pt>
    <dgm:pt modelId="{38A4BB4E-F0D7-44B7-9BE7-E4F0F8E39131}" type="pres">
      <dgm:prSet presAssocID="{E3B1B309-F96E-4395-AFB2-B3A181C75782}" presName="compNode" presStyleCnt="0"/>
      <dgm:spPr/>
    </dgm:pt>
    <dgm:pt modelId="{F1D4CB7E-0002-4FBA-928B-2B5F37FC3D8C}" type="pres">
      <dgm:prSet presAssocID="{E3B1B309-F96E-4395-AFB2-B3A181C75782}" presName="bgRect" presStyleLbl="bgShp" presStyleIdx="5" presStyleCnt="6"/>
      <dgm:spPr/>
    </dgm:pt>
    <dgm:pt modelId="{70E4F118-AD29-45B2-A548-0D15BFE4E0BB}" type="pres">
      <dgm:prSet presAssocID="{E3B1B309-F96E-4395-AFB2-B3A181C75782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rågor"/>
        </a:ext>
      </dgm:extLst>
    </dgm:pt>
    <dgm:pt modelId="{53F5F3E4-A02E-44BF-80E4-AA751EBC2B0A}" type="pres">
      <dgm:prSet presAssocID="{E3B1B309-F96E-4395-AFB2-B3A181C75782}" presName="spaceRect" presStyleCnt="0"/>
      <dgm:spPr/>
    </dgm:pt>
    <dgm:pt modelId="{925105D6-E9C0-44C8-8E72-F80F359B2E2D}" type="pres">
      <dgm:prSet presAssocID="{E3B1B309-F96E-4395-AFB2-B3A181C75782}" presName="parTx" presStyleLbl="revTx" presStyleIdx="6" presStyleCnt="7">
        <dgm:presLayoutVars>
          <dgm:chMax val="0"/>
          <dgm:chPref val="0"/>
        </dgm:presLayoutVars>
      </dgm:prSet>
      <dgm:spPr/>
    </dgm:pt>
  </dgm:ptLst>
  <dgm:cxnLst>
    <dgm:cxn modelId="{33CE580A-DB4D-4F38-ADFE-4BA579242DC3}" type="presOf" srcId="{FDA4C780-9357-4F72-BFC9-BD99AE732F24}" destId="{F9744FE0-22F4-4B6B-BA0F-495AEA22140D}" srcOrd="0" destOrd="0" presId="urn:microsoft.com/office/officeart/2018/2/layout/IconVerticalSolidList"/>
    <dgm:cxn modelId="{BB2F4F31-37E6-4E5E-ADEB-669B71E25170}" type="presOf" srcId="{9BB8283F-79FF-4417-AD47-5D301A55E2CE}" destId="{B074DE46-3503-4C2A-A66D-3D45CA45400E}" srcOrd="0" destOrd="0" presId="urn:microsoft.com/office/officeart/2018/2/layout/IconVerticalSolidList"/>
    <dgm:cxn modelId="{8EC02237-15D9-4281-B919-483F165AF700}" type="presOf" srcId="{76F44376-9874-4C04-9E5E-655715C1A746}" destId="{3302828D-491F-4FCA-85B3-C5B415238661}" srcOrd="0" destOrd="0" presId="urn:microsoft.com/office/officeart/2018/2/layout/IconVerticalSolidList"/>
    <dgm:cxn modelId="{BA1D235E-CBDE-4786-BEB1-4E9D45058D9B}" type="presOf" srcId="{B36C42F7-8DEE-49ED-B965-956539D891A0}" destId="{3302828D-491F-4FCA-85B3-C5B415238661}" srcOrd="0" destOrd="1" presId="urn:microsoft.com/office/officeart/2018/2/layout/IconVerticalSolidList"/>
    <dgm:cxn modelId="{95F78045-1DBD-46E3-BFF1-4CB3A1682F34}" srcId="{9721D4D6-F2D2-4C30-8ABF-7EEAFEE88468}" destId="{76F44376-9874-4C04-9E5E-655715C1A746}" srcOrd="0" destOrd="0" parTransId="{685BD81C-59C0-4490-9597-255DDA91EEA1}" sibTransId="{4BE57758-7F0C-4647-BA38-2D91F892CDDA}"/>
    <dgm:cxn modelId="{CBD50B49-FAAF-4B7C-B526-552D3CC99B2D}" type="presOf" srcId="{9721D4D6-F2D2-4C30-8ABF-7EEAFEE88468}" destId="{EBFF8C8B-B66B-4207-85B2-3AF31BF26FD3}" srcOrd="0" destOrd="0" presId="urn:microsoft.com/office/officeart/2018/2/layout/IconVerticalSolidList"/>
    <dgm:cxn modelId="{5428EE4E-3371-48F8-A6AA-3BC886396290}" srcId="{FDA4C780-9357-4F72-BFC9-BD99AE732F24}" destId="{9721D4D6-F2D2-4C30-8ABF-7EEAFEE88468}" srcOrd="0" destOrd="0" parTransId="{5035BC26-8F49-44F9-800E-918988451729}" sibTransId="{B5AA5CAD-7075-4233-A895-EEAF756F9174}"/>
    <dgm:cxn modelId="{ADCD9E58-3A64-42D4-A4C7-3ECC10A0C21E}" type="presOf" srcId="{7B4F6207-1D83-4ACF-A231-DA843044D9A3}" destId="{00BBB588-8315-40CA-A30F-2E0F251B4CBF}" srcOrd="0" destOrd="0" presId="urn:microsoft.com/office/officeart/2018/2/layout/IconVerticalSolidList"/>
    <dgm:cxn modelId="{8C8D169A-285B-4F6E-A095-956698DD3C2E}" srcId="{FDA4C780-9357-4F72-BFC9-BD99AE732F24}" destId="{94B8562E-C323-44D3-90D2-90C3DDFB378C}" srcOrd="4" destOrd="0" parTransId="{A21C09A0-FDBE-4F30-925D-7E42642E8FFF}" sibTransId="{BF369988-A133-4746-BED8-825892EEAE21}"/>
    <dgm:cxn modelId="{C9E002B2-ED32-4BD4-9D02-E2ABD41C500F}" type="presOf" srcId="{94B8562E-C323-44D3-90D2-90C3DDFB378C}" destId="{A97E4FA5-A3AE-43CE-A6C6-F17778C2D4A0}" srcOrd="0" destOrd="0" presId="urn:microsoft.com/office/officeart/2018/2/layout/IconVerticalSolidList"/>
    <dgm:cxn modelId="{D193C0B7-3D77-4789-9D9F-0B40D3E5A546}" type="presOf" srcId="{38479ECA-A4BC-492B-A45F-F9EC7270967B}" destId="{614BF6C2-9A0A-4BDE-9667-1F4811F7A2DE}" srcOrd="0" destOrd="0" presId="urn:microsoft.com/office/officeart/2018/2/layout/IconVerticalSolidList"/>
    <dgm:cxn modelId="{C3A15CB9-E42B-44D5-85E8-A671E83C928C}" srcId="{FDA4C780-9357-4F72-BFC9-BD99AE732F24}" destId="{9BB8283F-79FF-4417-AD47-5D301A55E2CE}" srcOrd="3" destOrd="0" parTransId="{822E8461-AB2C-492F-B361-D8088C2EA584}" sibTransId="{0608EDD6-BDB2-444B-ADFD-628E8A83FB1E}"/>
    <dgm:cxn modelId="{AB6F00C0-B5F2-438C-8C6C-CB7877AA3882}" type="presOf" srcId="{E3B1B309-F96E-4395-AFB2-B3A181C75782}" destId="{925105D6-E9C0-44C8-8E72-F80F359B2E2D}" srcOrd="0" destOrd="0" presId="urn:microsoft.com/office/officeart/2018/2/layout/IconVerticalSolidList"/>
    <dgm:cxn modelId="{EADBCED0-D107-4E33-A19F-21EEA3EA8F92}" srcId="{FDA4C780-9357-4F72-BFC9-BD99AE732F24}" destId="{E3B1B309-F96E-4395-AFB2-B3A181C75782}" srcOrd="5" destOrd="0" parTransId="{D7665C40-1050-49B1-AB34-B2BA10E5D490}" sibTransId="{DA18C274-5144-482D-ABCB-FAF0A1203E7E}"/>
    <dgm:cxn modelId="{6E67EDD7-3A72-4672-8DE8-A030B54ECD96}" srcId="{9721D4D6-F2D2-4C30-8ABF-7EEAFEE88468}" destId="{B36C42F7-8DEE-49ED-B965-956539D891A0}" srcOrd="1" destOrd="0" parTransId="{FC793020-0D82-4E1F-9E5B-EFD6C7F976B5}" sibTransId="{430B9FA6-1C45-41CC-BD80-7F5EFB475179}"/>
    <dgm:cxn modelId="{6E72ECE5-1DAC-4363-9CD8-D7F4AF443156}" srcId="{FDA4C780-9357-4F72-BFC9-BD99AE732F24}" destId="{7B4F6207-1D83-4ACF-A231-DA843044D9A3}" srcOrd="2" destOrd="0" parTransId="{57BC0A4A-D17D-4A87-81E8-E18C25E2F592}" sibTransId="{4D1AF467-719E-45A9-BA0A-238D24D79B06}"/>
    <dgm:cxn modelId="{C7D5C1FD-17D3-469E-BBB4-2C6503057417}" srcId="{FDA4C780-9357-4F72-BFC9-BD99AE732F24}" destId="{38479ECA-A4BC-492B-A45F-F9EC7270967B}" srcOrd="1" destOrd="0" parTransId="{142A7671-BA02-4FD8-A780-F719F38CCAF5}" sibTransId="{B34E3020-1F8F-405F-B4FB-971E3D60591C}"/>
    <dgm:cxn modelId="{E2F2E3C5-416E-42A0-B876-8FE8AB6BACE8}" type="presParOf" srcId="{F9744FE0-22F4-4B6B-BA0F-495AEA22140D}" destId="{45700820-4A12-4F0A-9B9C-120F088C8AF7}" srcOrd="0" destOrd="0" presId="urn:microsoft.com/office/officeart/2018/2/layout/IconVerticalSolidList"/>
    <dgm:cxn modelId="{9333CA8B-1DC8-41A5-9C3C-4F10AC6D5BB2}" type="presParOf" srcId="{45700820-4A12-4F0A-9B9C-120F088C8AF7}" destId="{B31262B8-D4D9-4624-81D5-4916436B0996}" srcOrd="0" destOrd="0" presId="urn:microsoft.com/office/officeart/2018/2/layout/IconVerticalSolidList"/>
    <dgm:cxn modelId="{4A379B2D-F1D5-4664-9325-BCB980119CD9}" type="presParOf" srcId="{45700820-4A12-4F0A-9B9C-120F088C8AF7}" destId="{AF3C43B3-774B-4402-A257-CDD49EEEB256}" srcOrd="1" destOrd="0" presId="urn:microsoft.com/office/officeart/2018/2/layout/IconVerticalSolidList"/>
    <dgm:cxn modelId="{EE517BAC-896A-493C-AF5C-1087B4EC7188}" type="presParOf" srcId="{45700820-4A12-4F0A-9B9C-120F088C8AF7}" destId="{64248A79-8190-45B5-A077-13FB25AA1FB4}" srcOrd="2" destOrd="0" presId="urn:microsoft.com/office/officeart/2018/2/layout/IconVerticalSolidList"/>
    <dgm:cxn modelId="{7D6E2F9E-1A19-45A7-8709-8061AD9D6292}" type="presParOf" srcId="{45700820-4A12-4F0A-9B9C-120F088C8AF7}" destId="{EBFF8C8B-B66B-4207-85B2-3AF31BF26FD3}" srcOrd="3" destOrd="0" presId="urn:microsoft.com/office/officeart/2018/2/layout/IconVerticalSolidList"/>
    <dgm:cxn modelId="{348F9104-87A8-470B-9625-3B346407F130}" type="presParOf" srcId="{45700820-4A12-4F0A-9B9C-120F088C8AF7}" destId="{3302828D-491F-4FCA-85B3-C5B415238661}" srcOrd="4" destOrd="0" presId="urn:microsoft.com/office/officeart/2018/2/layout/IconVerticalSolidList"/>
    <dgm:cxn modelId="{FD95C981-1EFE-493A-B445-93DCD29DD1C9}" type="presParOf" srcId="{F9744FE0-22F4-4B6B-BA0F-495AEA22140D}" destId="{64ECD779-56F2-4EA2-A64D-FEB356ACA0D1}" srcOrd="1" destOrd="0" presId="urn:microsoft.com/office/officeart/2018/2/layout/IconVerticalSolidList"/>
    <dgm:cxn modelId="{4250B94B-92C1-4891-BC4B-0587783CE2DB}" type="presParOf" srcId="{F9744FE0-22F4-4B6B-BA0F-495AEA22140D}" destId="{DC30E746-542A-4337-97F7-22D1B9C0D9A2}" srcOrd="2" destOrd="0" presId="urn:microsoft.com/office/officeart/2018/2/layout/IconVerticalSolidList"/>
    <dgm:cxn modelId="{851DBA82-0540-4E10-8B21-DE6591644E3E}" type="presParOf" srcId="{DC30E746-542A-4337-97F7-22D1B9C0D9A2}" destId="{6E9AF88C-2DCB-4A9B-9446-37E1759CBAB3}" srcOrd="0" destOrd="0" presId="urn:microsoft.com/office/officeart/2018/2/layout/IconVerticalSolidList"/>
    <dgm:cxn modelId="{CE389925-A8AE-4EC7-A6AA-32A5DC91CDD2}" type="presParOf" srcId="{DC30E746-542A-4337-97F7-22D1B9C0D9A2}" destId="{8BCDF27A-5FE4-4E87-82B9-3B299C5D4D45}" srcOrd="1" destOrd="0" presId="urn:microsoft.com/office/officeart/2018/2/layout/IconVerticalSolidList"/>
    <dgm:cxn modelId="{E7386BA3-C812-4F2B-B57A-CBDDAB790844}" type="presParOf" srcId="{DC30E746-542A-4337-97F7-22D1B9C0D9A2}" destId="{E94E320B-872D-4253-95C5-14123CBA0AB4}" srcOrd="2" destOrd="0" presId="urn:microsoft.com/office/officeart/2018/2/layout/IconVerticalSolidList"/>
    <dgm:cxn modelId="{3C6B0D47-E102-442D-AD7A-F8CD7050C9D6}" type="presParOf" srcId="{DC30E746-542A-4337-97F7-22D1B9C0D9A2}" destId="{614BF6C2-9A0A-4BDE-9667-1F4811F7A2DE}" srcOrd="3" destOrd="0" presId="urn:microsoft.com/office/officeart/2018/2/layout/IconVerticalSolidList"/>
    <dgm:cxn modelId="{5CE2D2AA-B502-4281-8CD7-81109991A3CC}" type="presParOf" srcId="{F9744FE0-22F4-4B6B-BA0F-495AEA22140D}" destId="{E08F1B33-88BC-43A7-9708-9EC40CC1AEAA}" srcOrd="3" destOrd="0" presId="urn:microsoft.com/office/officeart/2018/2/layout/IconVerticalSolidList"/>
    <dgm:cxn modelId="{EBD853DB-EE07-4C4E-AC36-6328AA5533BC}" type="presParOf" srcId="{F9744FE0-22F4-4B6B-BA0F-495AEA22140D}" destId="{426DE267-287E-4C13-817E-ED1B32B7E2D4}" srcOrd="4" destOrd="0" presId="urn:microsoft.com/office/officeart/2018/2/layout/IconVerticalSolidList"/>
    <dgm:cxn modelId="{3FCC9C10-D4EE-461F-BD58-C707C4436376}" type="presParOf" srcId="{426DE267-287E-4C13-817E-ED1B32B7E2D4}" destId="{25880796-3C7F-4D6F-AF59-C8365677D2D9}" srcOrd="0" destOrd="0" presId="urn:microsoft.com/office/officeart/2018/2/layout/IconVerticalSolidList"/>
    <dgm:cxn modelId="{62B20000-FBFD-491B-85FC-DD88E8EF852C}" type="presParOf" srcId="{426DE267-287E-4C13-817E-ED1B32B7E2D4}" destId="{54534B8F-7D4A-45C7-9B3B-8914EF45BBFE}" srcOrd="1" destOrd="0" presId="urn:microsoft.com/office/officeart/2018/2/layout/IconVerticalSolidList"/>
    <dgm:cxn modelId="{F870274D-0EA3-4AA7-8F91-8D2F902FD3DA}" type="presParOf" srcId="{426DE267-287E-4C13-817E-ED1B32B7E2D4}" destId="{B2F15AF7-CD71-4175-83B7-D68344A8AC63}" srcOrd="2" destOrd="0" presId="urn:microsoft.com/office/officeart/2018/2/layout/IconVerticalSolidList"/>
    <dgm:cxn modelId="{8E0A0346-D9B3-4DA9-9A05-623A14FB3A97}" type="presParOf" srcId="{426DE267-287E-4C13-817E-ED1B32B7E2D4}" destId="{00BBB588-8315-40CA-A30F-2E0F251B4CBF}" srcOrd="3" destOrd="0" presId="urn:microsoft.com/office/officeart/2018/2/layout/IconVerticalSolidList"/>
    <dgm:cxn modelId="{F49C951F-62F4-442C-8B2E-1AFDB2FCBFD1}" type="presParOf" srcId="{F9744FE0-22F4-4B6B-BA0F-495AEA22140D}" destId="{4B052B15-6065-4986-8F6C-8F093FB9DAEB}" srcOrd="5" destOrd="0" presId="urn:microsoft.com/office/officeart/2018/2/layout/IconVerticalSolidList"/>
    <dgm:cxn modelId="{F4D7443D-27F7-423D-9A8A-5A9B5D7B0FB1}" type="presParOf" srcId="{F9744FE0-22F4-4B6B-BA0F-495AEA22140D}" destId="{A4CF9E3C-AF7E-4705-9141-FAD931CB26DE}" srcOrd="6" destOrd="0" presId="urn:microsoft.com/office/officeart/2018/2/layout/IconVerticalSolidList"/>
    <dgm:cxn modelId="{BF98EE1E-45AB-4585-AD21-C0E507912CFF}" type="presParOf" srcId="{A4CF9E3C-AF7E-4705-9141-FAD931CB26DE}" destId="{E79C5BF9-5FD7-4176-B731-184A7AD88F46}" srcOrd="0" destOrd="0" presId="urn:microsoft.com/office/officeart/2018/2/layout/IconVerticalSolidList"/>
    <dgm:cxn modelId="{09D4B41C-142B-492D-93CC-30632E5C73B2}" type="presParOf" srcId="{A4CF9E3C-AF7E-4705-9141-FAD931CB26DE}" destId="{5AA29F17-CF3F-4A2C-8A83-05CCAE62EDF9}" srcOrd="1" destOrd="0" presId="urn:microsoft.com/office/officeart/2018/2/layout/IconVerticalSolidList"/>
    <dgm:cxn modelId="{EDF15F11-1D92-4A58-8F1F-27369FC37CBE}" type="presParOf" srcId="{A4CF9E3C-AF7E-4705-9141-FAD931CB26DE}" destId="{67D06395-01CC-47B8-B78F-83A8C92CE967}" srcOrd="2" destOrd="0" presId="urn:microsoft.com/office/officeart/2018/2/layout/IconVerticalSolidList"/>
    <dgm:cxn modelId="{2E0D0099-C27E-448F-9E70-ED549002F4DB}" type="presParOf" srcId="{A4CF9E3C-AF7E-4705-9141-FAD931CB26DE}" destId="{B074DE46-3503-4C2A-A66D-3D45CA45400E}" srcOrd="3" destOrd="0" presId="urn:microsoft.com/office/officeart/2018/2/layout/IconVerticalSolidList"/>
    <dgm:cxn modelId="{5D22D8C3-A6D7-4C72-A847-F0019CE61E66}" type="presParOf" srcId="{F9744FE0-22F4-4B6B-BA0F-495AEA22140D}" destId="{1BA1A7EC-4CEC-4DE3-B960-175E3B7C6734}" srcOrd="7" destOrd="0" presId="urn:microsoft.com/office/officeart/2018/2/layout/IconVerticalSolidList"/>
    <dgm:cxn modelId="{96B13554-FA49-442C-98EC-B1BD162C6BF4}" type="presParOf" srcId="{F9744FE0-22F4-4B6B-BA0F-495AEA22140D}" destId="{97F6DE06-35D6-4434-8C9E-B7260B363B79}" srcOrd="8" destOrd="0" presId="urn:microsoft.com/office/officeart/2018/2/layout/IconVerticalSolidList"/>
    <dgm:cxn modelId="{F38C2143-F611-4F38-A4FB-183A0D044960}" type="presParOf" srcId="{97F6DE06-35D6-4434-8C9E-B7260B363B79}" destId="{87584077-9A23-4493-8960-654FB2E7ECB5}" srcOrd="0" destOrd="0" presId="urn:microsoft.com/office/officeart/2018/2/layout/IconVerticalSolidList"/>
    <dgm:cxn modelId="{81FA50C3-1647-49D2-BFAC-42184400062D}" type="presParOf" srcId="{97F6DE06-35D6-4434-8C9E-B7260B363B79}" destId="{74E5C90D-D046-4081-A30C-E8A7AA78D988}" srcOrd="1" destOrd="0" presId="urn:microsoft.com/office/officeart/2018/2/layout/IconVerticalSolidList"/>
    <dgm:cxn modelId="{82E67CAF-7074-496C-80F1-2E1F7C5CF046}" type="presParOf" srcId="{97F6DE06-35D6-4434-8C9E-B7260B363B79}" destId="{E737C0BC-8926-4D56-8B98-417029F1F446}" srcOrd="2" destOrd="0" presId="urn:microsoft.com/office/officeart/2018/2/layout/IconVerticalSolidList"/>
    <dgm:cxn modelId="{4AECE269-1BEB-42B3-ACCE-2DD7EDAF3950}" type="presParOf" srcId="{97F6DE06-35D6-4434-8C9E-B7260B363B79}" destId="{A97E4FA5-A3AE-43CE-A6C6-F17778C2D4A0}" srcOrd="3" destOrd="0" presId="urn:microsoft.com/office/officeart/2018/2/layout/IconVerticalSolidList"/>
    <dgm:cxn modelId="{AA552260-9D6E-4AAB-8963-36DA07FE34A5}" type="presParOf" srcId="{F9744FE0-22F4-4B6B-BA0F-495AEA22140D}" destId="{9B2AE074-6971-4777-A565-7411CE2A4CD8}" srcOrd="9" destOrd="0" presId="urn:microsoft.com/office/officeart/2018/2/layout/IconVerticalSolidList"/>
    <dgm:cxn modelId="{90E485C5-97AC-4E61-A38A-861F89CB4441}" type="presParOf" srcId="{F9744FE0-22F4-4B6B-BA0F-495AEA22140D}" destId="{38A4BB4E-F0D7-44B7-9BE7-E4F0F8E39131}" srcOrd="10" destOrd="0" presId="urn:microsoft.com/office/officeart/2018/2/layout/IconVerticalSolidList"/>
    <dgm:cxn modelId="{82A99E08-7B4D-428B-8778-85B5004DF943}" type="presParOf" srcId="{38A4BB4E-F0D7-44B7-9BE7-E4F0F8E39131}" destId="{F1D4CB7E-0002-4FBA-928B-2B5F37FC3D8C}" srcOrd="0" destOrd="0" presId="urn:microsoft.com/office/officeart/2018/2/layout/IconVerticalSolidList"/>
    <dgm:cxn modelId="{57E6153C-E52D-4C60-B28A-682275FDF080}" type="presParOf" srcId="{38A4BB4E-F0D7-44B7-9BE7-E4F0F8E39131}" destId="{70E4F118-AD29-45B2-A548-0D15BFE4E0BB}" srcOrd="1" destOrd="0" presId="urn:microsoft.com/office/officeart/2018/2/layout/IconVerticalSolidList"/>
    <dgm:cxn modelId="{9EE7D5DF-582B-405B-BF8C-2A660F3A3B26}" type="presParOf" srcId="{38A4BB4E-F0D7-44B7-9BE7-E4F0F8E39131}" destId="{53F5F3E4-A02E-44BF-80E4-AA751EBC2B0A}" srcOrd="2" destOrd="0" presId="urn:microsoft.com/office/officeart/2018/2/layout/IconVerticalSolidList"/>
    <dgm:cxn modelId="{5421B2EC-E15B-4DD0-AC0A-1C8BD0F4CE31}" type="presParOf" srcId="{38A4BB4E-F0D7-44B7-9BE7-E4F0F8E39131}" destId="{925105D6-E9C0-44C8-8E72-F80F359B2E2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1262B8-D4D9-4624-81D5-4916436B0996}">
      <dsp:nvSpPr>
        <dsp:cNvPr id="0" name=""/>
        <dsp:cNvSpPr/>
      </dsp:nvSpPr>
      <dsp:spPr>
        <a:xfrm>
          <a:off x="0" y="1101"/>
          <a:ext cx="10895369" cy="46925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3C43B3-774B-4402-A257-CDD49EEEB256}">
      <dsp:nvSpPr>
        <dsp:cNvPr id="0" name=""/>
        <dsp:cNvSpPr/>
      </dsp:nvSpPr>
      <dsp:spPr>
        <a:xfrm>
          <a:off x="141948" y="106682"/>
          <a:ext cx="258088" cy="25808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FF8C8B-B66B-4207-85B2-3AF31BF26FD3}">
      <dsp:nvSpPr>
        <dsp:cNvPr id="0" name=""/>
        <dsp:cNvSpPr/>
      </dsp:nvSpPr>
      <dsp:spPr>
        <a:xfrm>
          <a:off x="541985" y="1101"/>
          <a:ext cx="4902916" cy="4692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662" tIns="49662" rIns="49662" bIns="4966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0" kern="1200"/>
            <a:t>Välkomna (Mirja)</a:t>
          </a:r>
          <a:endParaRPr lang="en-US" sz="1900" kern="1200"/>
        </a:p>
      </dsp:txBody>
      <dsp:txXfrm>
        <a:off x="541985" y="1101"/>
        <a:ext cx="4902916" cy="469251"/>
      </dsp:txXfrm>
    </dsp:sp>
    <dsp:sp modelId="{3302828D-491F-4FCA-85B3-C5B415238661}">
      <dsp:nvSpPr>
        <dsp:cNvPr id="0" name=""/>
        <dsp:cNvSpPr/>
      </dsp:nvSpPr>
      <dsp:spPr>
        <a:xfrm>
          <a:off x="5444902" y="1101"/>
          <a:ext cx="5450467" cy="4692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662" tIns="49662" rIns="49662" bIns="49662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i="0" kern="1200"/>
            <a:t>Lagledare presenterar sig Henrik / Sandra / Moa / Nils / Mirja</a:t>
          </a:r>
          <a:endParaRPr lang="en-US" sz="1100" kern="1200"/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i="0" kern="1200"/>
            <a:t>Presentationsrunda föräldrarna </a:t>
          </a:r>
          <a:endParaRPr lang="en-US" sz="1100" kern="1200"/>
        </a:p>
      </dsp:txBody>
      <dsp:txXfrm>
        <a:off x="5444902" y="1101"/>
        <a:ext cx="5450467" cy="469251"/>
      </dsp:txXfrm>
    </dsp:sp>
    <dsp:sp modelId="{6E9AF88C-2DCB-4A9B-9446-37E1759CBAB3}">
      <dsp:nvSpPr>
        <dsp:cNvPr id="0" name=""/>
        <dsp:cNvSpPr/>
      </dsp:nvSpPr>
      <dsp:spPr>
        <a:xfrm>
          <a:off x="0" y="587665"/>
          <a:ext cx="10895369" cy="46925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CDF27A-5FE4-4E87-82B9-3B299C5D4D45}">
      <dsp:nvSpPr>
        <dsp:cNvPr id="0" name=""/>
        <dsp:cNvSpPr/>
      </dsp:nvSpPr>
      <dsp:spPr>
        <a:xfrm>
          <a:off x="141948" y="693247"/>
          <a:ext cx="258088" cy="25808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4BF6C2-9A0A-4BDE-9667-1F4811F7A2DE}">
      <dsp:nvSpPr>
        <dsp:cNvPr id="0" name=""/>
        <dsp:cNvSpPr/>
      </dsp:nvSpPr>
      <dsp:spPr>
        <a:xfrm>
          <a:off x="541985" y="587665"/>
          <a:ext cx="10353384" cy="4692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662" tIns="49662" rIns="49662" bIns="4966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0" kern="1200"/>
            <a:t>Träningar och spelare (Henrik och Moa)</a:t>
          </a:r>
          <a:endParaRPr lang="en-US" sz="1900" kern="1200"/>
        </a:p>
      </dsp:txBody>
      <dsp:txXfrm>
        <a:off x="541985" y="587665"/>
        <a:ext cx="10353384" cy="469251"/>
      </dsp:txXfrm>
    </dsp:sp>
    <dsp:sp modelId="{25880796-3C7F-4D6F-AF59-C8365677D2D9}">
      <dsp:nvSpPr>
        <dsp:cNvPr id="0" name=""/>
        <dsp:cNvSpPr/>
      </dsp:nvSpPr>
      <dsp:spPr>
        <a:xfrm>
          <a:off x="0" y="1174230"/>
          <a:ext cx="10895369" cy="46925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534B8F-7D4A-45C7-9B3B-8914EF45BBFE}">
      <dsp:nvSpPr>
        <dsp:cNvPr id="0" name=""/>
        <dsp:cNvSpPr/>
      </dsp:nvSpPr>
      <dsp:spPr>
        <a:xfrm>
          <a:off x="141948" y="1279812"/>
          <a:ext cx="258088" cy="25808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BBB588-8315-40CA-A30F-2E0F251B4CBF}">
      <dsp:nvSpPr>
        <dsp:cNvPr id="0" name=""/>
        <dsp:cNvSpPr/>
      </dsp:nvSpPr>
      <dsp:spPr>
        <a:xfrm>
          <a:off x="541985" y="1174230"/>
          <a:ext cx="10353384" cy="4692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662" tIns="49662" rIns="49662" bIns="4966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0" kern="1200"/>
            <a:t>Matcher och Cuper (Sandra)</a:t>
          </a:r>
          <a:endParaRPr lang="en-US" sz="1900" kern="1200"/>
        </a:p>
      </dsp:txBody>
      <dsp:txXfrm>
        <a:off x="541985" y="1174230"/>
        <a:ext cx="10353384" cy="469251"/>
      </dsp:txXfrm>
    </dsp:sp>
    <dsp:sp modelId="{E79C5BF9-5FD7-4176-B731-184A7AD88F46}">
      <dsp:nvSpPr>
        <dsp:cNvPr id="0" name=""/>
        <dsp:cNvSpPr/>
      </dsp:nvSpPr>
      <dsp:spPr>
        <a:xfrm>
          <a:off x="0" y="1760794"/>
          <a:ext cx="10895369" cy="46925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A29F17-CF3F-4A2C-8A83-05CCAE62EDF9}">
      <dsp:nvSpPr>
        <dsp:cNvPr id="0" name=""/>
        <dsp:cNvSpPr/>
      </dsp:nvSpPr>
      <dsp:spPr>
        <a:xfrm>
          <a:off x="141948" y="1866376"/>
          <a:ext cx="258088" cy="25808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74DE46-3503-4C2A-A66D-3D45CA45400E}">
      <dsp:nvSpPr>
        <dsp:cNvPr id="0" name=""/>
        <dsp:cNvSpPr/>
      </dsp:nvSpPr>
      <dsp:spPr>
        <a:xfrm>
          <a:off x="541985" y="1760794"/>
          <a:ext cx="10353384" cy="4692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662" tIns="49662" rIns="49662" bIns="4966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0" kern="1200"/>
            <a:t>Kommunikation (Nils)</a:t>
          </a:r>
          <a:endParaRPr lang="en-US" sz="1900" kern="1200"/>
        </a:p>
      </dsp:txBody>
      <dsp:txXfrm>
        <a:off x="541985" y="1760794"/>
        <a:ext cx="10353384" cy="469251"/>
      </dsp:txXfrm>
    </dsp:sp>
    <dsp:sp modelId="{87584077-9A23-4493-8960-654FB2E7ECB5}">
      <dsp:nvSpPr>
        <dsp:cNvPr id="0" name=""/>
        <dsp:cNvSpPr/>
      </dsp:nvSpPr>
      <dsp:spPr>
        <a:xfrm>
          <a:off x="0" y="2347359"/>
          <a:ext cx="10895369" cy="46925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E5C90D-D046-4081-A30C-E8A7AA78D988}">
      <dsp:nvSpPr>
        <dsp:cNvPr id="0" name=""/>
        <dsp:cNvSpPr/>
      </dsp:nvSpPr>
      <dsp:spPr>
        <a:xfrm>
          <a:off x="141948" y="2452941"/>
          <a:ext cx="258088" cy="258088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7E4FA5-A3AE-43CE-A6C6-F17778C2D4A0}">
      <dsp:nvSpPr>
        <dsp:cNvPr id="0" name=""/>
        <dsp:cNvSpPr/>
      </dsp:nvSpPr>
      <dsp:spPr>
        <a:xfrm>
          <a:off x="541985" y="2347359"/>
          <a:ext cx="10353384" cy="4692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662" tIns="49662" rIns="49662" bIns="4966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0" kern="1200"/>
            <a:t>Ekonomi (Mirja)</a:t>
          </a:r>
          <a:endParaRPr lang="en-US" sz="1900" kern="1200"/>
        </a:p>
      </dsp:txBody>
      <dsp:txXfrm>
        <a:off x="541985" y="2347359"/>
        <a:ext cx="10353384" cy="469251"/>
      </dsp:txXfrm>
    </dsp:sp>
    <dsp:sp modelId="{F1D4CB7E-0002-4FBA-928B-2B5F37FC3D8C}">
      <dsp:nvSpPr>
        <dsp:cNvPr id="0" name=""/>
        <dsp:cNvSpPr/>
      </dsp:nvSpPr>
      <dsp:spPr>
        <a:xfrm>
          <a:off x="0" y="2933924"/>
          <a:ext cx="10895369" cy="46925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E4F118-AD29-45B2-A548-0D15BFE4E0BB}">
      <dsp:nvSpPr>
        <dsp:cNvPr id="0" name=""/>
        <dsp:cNvSpPr/>
      </dsp:nvSpPr>
      <dsp:spPr>
        <a:xfrm>
          <a:off x="141948" y="3039505"/>
          <a:ext cx="258088" cy="258088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5105D6-E9C0-44C8-8E72-F80F359B2E2D}">
      <dsp:nvSpPr>
        <dsp:cNvPr id="0" name=""/>
        <dsp:cNvSpPr/>
      </dsp:nvSpPr>
      <dsp:spPr>
        <a:xfrm>
          <a:off x="541985" y="2933924"/>
          <a:ext cx="10353384" cy="4692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662" tIns="49662" rIns="49662" bIns="4966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0" kern="1200" dirty="0" err="1"/>
            <a:t>Frågor</a:t>
          </a:r>
          <a:r>
            <a:rPr lang="en-US" sz="1900" b="0" i="0" kern="1200" dirty="0"/>
            <a:t> / </a:t>
          </a:r>
          <a:r>
            <a:rPr lang="en-US" sz="1900" b="0" i="0" kern="1200" dirty="0" err="1"/>
            <a:t>Aktivitetsgruppen</a:t>
          </a:r>
          <a:r>
            <a:rPr lang="en-US" sz="1900" b="0" i="0" kern="1200" dirty="0"/>
            <a:t> </a:t>
          </a:r>
          <a:endParaRPr lang="en-US" sz="1900" kern="1200" dirty="0"/>
        </a:p>
      </dsp:txBody>
      <dsp:txXfrm>
        <a:off x="541985" y="2933924"/>
        <a:ext cx="10353384" cy="4692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71A70-2B20-4912-87E2-39A5135B9CBB}" type="datetimeFigureOut">
              <a:rPr lang="sv-SE" smtClean="0"/>
              <a:t>2021-09-19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D3CA-47BB-417E-A468-10232A2AD96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8192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71A70-2B20-4912-87E2-39A5135B9CBB}" type="datetimeFigureOut">
              <a:rPr lang="sv-SE" smtClean="0"/>
              <a:t>2021-09-19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D3CA-47BB-417E-A468-10232A2AD96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11479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71A70-2B20-4912-87E2-39A5135B9CBB}" type="datetimeFigureOut">
              <a:rPr lang="sv-SE" smtClean="0"/>
              <a:t>2021-09-19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D3CA-47BB-417E-A468-10232A2AD96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90648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71A70-2B20-4912-87E2-39A5135B9CBB}" type="datetimeFigureOut">
              <a:rPr lang="sv-SE" smtClean="0"/>
              <a:t>2021-09-19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D3CA-47BB-417E-A468-10232A2AD96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94375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71A70-2B20-4912-87E2-39A5135B9CBB}" type="datetimeFigureOut">
              <a:rPr lang="sv-SE" smtClean="0"/>
              <a:t>2021-09-19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D3CA-47BB-417E-A468-10232A2AD96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81901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71A70-2B20-4912-87E2-39A5135B9CBB}" type="datetimeFigureOut">
              <a:rPr lang="sv-SE" smtClean="0"/>
              <a:t>2021-09-19</a:t>
            </a:fld>
            <a:endParaRPr lang="sv-SE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D3CA-47BB-417E-A468-10232A2AD96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81445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71A70-2B20-4912-87E2-39A5135B9CBB}" type="datetimeFigureOut">
              <a:rPr lang="sv-SE" smtClean="0"/>
              <a:t>2021-09-19</a:t>
            </a:fld>
            <a:endParaRPr lang="sv-SE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D3CA-47BB-417E-A468-10232A2AD96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66303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71A70-2B20-4912-87E2-39A5135B9CBB}" type="datetimeFigureOut">
              <a:rPr lang="sv-SE" smtClean="0"/>
              <a:t>2021-09-19</a:t>
            </a:fld>
            <a:endParaRPr lang="sv-SE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D3CA-47BB-417E-A468-10232A2AD96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53667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71A70-2B20-4912-87E2-39A5135B9CBB}" type="datetimeFigureOut">
              <a:rPr lang="sv-SE" smtClean="0"/>
              <a:t>2021-09-19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D3CA-47BB-417E-A468-10232A2AD96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26549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71A70-2B20-4912-87E2-39A5135B9CBB}" type="datetimeFigureOut">
              <a:rPr lang="sv-SE" smtClean="0"/>
              <a:t>2021-09-19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D3CA-47BB-417E-A468-10232A2AD96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11874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ch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71A70-2B20-4912-87E2-39A5135B9CBB}" type="datetimeFigureOut">
              <a:rPr lang="sv-SE" smtClean="0"/>
              <a:t>2021-09-19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D3CA-47BB-417E-A468-10232A2AD96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367789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sv-SE"/>
              <a:t>Klicka här för att ändra format på bakgrundstexten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71A70-2B20-4912-87E2-39A5135B9CBB}" type="datetimeFigureOut">
              <a:rPr lang="sv-SE" smtClean="0"/>
              <a:t>2021-09-19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D3CA-47BB-417E-A468-10232A2AD961}" type="slidenum">
              <a:rPr lang="sv-SE" smtClean="0"/>
              <a:t>‹#›</a:t>
            </a:fld>
            <a:endParaRPr lang="sv-SE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372751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71A70-2B20-4912-87E2-39A5135B9CBB}" type="datetimeFigureOut">
              <a:rPr lang="sv-SE" smtClean="0"/>
              <a:t>2021-09-19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D3CA-47BB-417E-A468-10232A2AD96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1244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71A70-2B20-4912-87E2-39A5135B9CBB}" type="datetimeFigureOut">
              <a:rPr lang="sv-SE" smtClean="0"/>
              <a:t>2021-09-19</a:t>
            </a:fld>
            <a:endParaRPr lang="sv-S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D3CA-47BB-417E-A468-10232A2AD96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590926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kolum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71A70-2B20-4912-87E2-39A5135B9CBB}" type="datetimeFigureOut">
              <a:rPr lang="sv-SE" smtClean="0"/>
              <a:t>2021-09-19</a:t>
            </a:fld>
            <a:endParaRPr lang="sv-S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D3CA-47BB-417E-A468-10232A2AD96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49057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71A70-2B20-4912-87E2-39A5135B9CBB}" type="datetimeFigureOut">
              <a:rPr lang="sv-SE" smtClean="0"/>
              <a:t>2021-09-19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D3CA-47BB-417E-A468-10232A2AD96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871900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C71A70-2B20-4912-87E2-39A5135B9CBB}" type="datetimeFigureOut">
              <a:rPr lang="sv-SE" smtClean="0"/>
              <a:t>2021-09-19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CD3CA-47BB-417E-A468-10232A2AD96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75767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6C71A70-2B20-4912-87E2-39A5135B9CBB}" type="datetimeFigureOut">
              <a:rPr lang="sv-SE" smtClean="0"/>
              <a:t>2021-09-19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CD3CA-47BB-417E-A468-10232A2AD96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428679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91000"/>
                <a:satMod val="164000"/>
                <a:lumMod val="74000"/>
              </a:schemeClr>
              <a:schemeClr val="bg2">
                <a:hueMod val="124000"/>
                <a:satMod val="140000"/>
                <a:lumMod val="14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AE42623-7C23-47C1-855B-3797B25BE2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01837" y="1454963"/>
            <a:ext cx="3342462" cy="3308380"/>
          </a:xfrm>
        </p:spPr>
        <p:txBody>
          <a:bodyPr>
            <a:normAutofit/>
          </a:bodyPr>
          <a:lstStyle/>
          <a:p>
            <a:r>
              <a:rPr lang="sv-SE" sz="4700"/>
              <a:t>Välkomna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FB48C2C5-08DF-4B96-B40C-A5F5B6B944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01837" y="4763342"/>
            <a:ext cx="3342462" cy="1485055"/>
          </a:xfrm>
        </p:spPr>
        <p:txBody>
          <a:bodyPr>
            <a:normAutofit/>
          </a:bodyPr>
          <a:lstStyle/>
          <a:p>
            <a:r>
              <a:rPr lang="sv-SE" sz="1800" dirty="0"/>
              <a:t>VIBY Basket F09</a:t>
            </a:r>
          </a:p>
          <a:p>
            <a:r>
              <a:rPr lang="sv-SE" sz="1800" dirty="0"/>
              <a:t>Föräldramöte</a:t>
            </a:r>
          </a:p>
        </p:txBody>
      </p:sp>
      <p:pic>
        <p:nvPicPr>
          <p:cNvPr id="7" name="Bildobjekt 6" descr="En bild som visar golv, barn, person, liten&#10;&#10;Automatiskt genererad beskrivning">
            <a:extLst>
              <a:ext uri="{FF2B5EF4-FFF2-40B4-BE49-F238E27FC236}">
                <a16:creationId xmlns:a16="http://schemas.microsoft.com/office/drawing/2014/main" id="{D0D6E2FA-1ED8-4D04-BF8E-0F0BA90297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9"/>
          <a:stretch/>
        </p:blipFill>
        <p:spPr>
          <a:xfrm>
            <a:off x="607848" y="609601"/>
            <a:ext cx="6946288" cy="563879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3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07563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5">
            <a:extLst>
              <a:ext uri="{FF2B5EF4-FFF2-40B4-BE49-F238E27FC236}">
                <a16:creationId xmlns:a16="http://schemas.microsoft.com/office/drawing/2014/main" id="{F747F1B4-B831-4277-8AB0-32767F7EB7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7">
            <a:extLst>
              <a:ext uri="{FF2B5EF4-FFF2-40B4-BE49-F238E27FC236}">
                <a16:creationId xmlns:a16="http://schemas.microsoft.com/office/drawing/2014/main" id="{D80CFA21-AB7C-4BEB-9BFF-05764FBBF3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94653A0-B123-41DC-960D-59AA89E14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7"/>
            <a:ext cx="9252154" cy="1016654"/>
          </a:xfrm>
        </p:spPr>
        <p:txBody>
          <a:bodyPr>
            <a:normAutofit/>
          </a:bodyPr>
          <a:lstStyle/>
          <a:p>
            <a:r>
              <a:rPr lang="sv-SE">
                <a:solidFill>
                  <a:srgbClr val="EBEBEB"/>
                </a:solidFill>
              </a:rPr>
              <a:t>Agenda</a:t>
            </a:r>
          </a:p>
        </p:txBody>
      </p:sp>
      <p:sp>
        <p:nvSpPr>
          <p:cNvPr id="25" name="Rectangle 29">
            <a:extLst>
              <a:ext uri="{FF2B5EF4-FFF2-40B4-BE49-F238E27FC236}">
                <a16:creationId xmlns:a16="http://schemas.microsoft.com/office/drawing/2014/main" id="{12F7E335-851A-4CAE-B09F-E657819D46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7" name="Freeform: Shape 31">
            <a:extLst>
              <a:ext uri="{FF2B5EF4-FFF2-40B4-BE49-F238E27FC236}">
                <a16:creationId xmlns:a16="http://schemas.microsoft.com/office/drawing/2014/main" id="{10B541F0-7F6E-402E-84D8-CF96EACA5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-1" y="1762067"/>
            <a:ext cx="12192418" cy="5095933"/>
          </a:xfrm>
          <a:custGeom>
            <a:avLst/>
            <a:gdLst>
              <a:gd name="connsiteX0" fmla="*/ 1 w 12192418"/>
              <a:gd name="connsiteY0" fmla="*/ 0 h 5095933"/>
              <a:gd name="connsiteX1" fmla="*/ 71932 w 12192418"/>
              <a:gd name="connsiteY1" fmla="*/ 12261 h 5095933"/>
              <a:gd name="connsiteX2" fmla="*/ 282849 w 12192418"/>
              <a:gd name="connsiteY2" fmla="*/ 48343 h 5095933"/>
              <a:gd name="connsiteX3" fmla="*/ 436464 w 12192418"/>
              <a:gd name="connsiteY3" fmla="*/ 73565 h 5095933"/>
              <a:gd name="connsiteX4" fmla="*/ 619339 w 12192418"/>
              <a:gd name="connsiteY4" fmla="*/ 100188 h 5095933"/>
              <a:gd name="connsiteX5" fmla="*/ 836351 w 12192418"/>
              <a:gd name="connsiteY5" fmla="*/ 132066 h 5095933"/>
              <a:gd name="connsiteX6" fmla="*/ 1076528 w 12192418"/>
              <a:gd name="connsiteY6" fmla="*/ 165696 h 5095933"/>
              <a:gd name="connsiteX7" fmla="*/ 1347184 w 12192418"/>
              <a:gd name="connsiteY7" fmla="*/ 201077 h 5095933"/>
              <a:gd name="connsiteX8" fmla="*/ 1642223 w 12192418"/>
              <a:gd name="connsiteY8" fmla="*/ 238560 h 5095933"/>
              <a:gd name="connsiteX9" fmla="*/ 1962864 w 12192418"/>
              <a:gd name="connsiteY9" fmla="*/ 276043 h 5095933"/>
              <a:gd name="connsiteX10" fmla="*/ 2304232 w 12192418"/>
              <a:gd name="connsiteY10" fmla="*/ 314227 h 5095933"/>
              <a:gd name="connsiteX11" fmla="*/ 2672421 w 12192418"/>
              <a:gd name="connsiteY11" fmla="*/ 349608 h 5095933"/>
              <a:gd name="connsiteX12" fmla="*/ 3057678 w 12192418"/>
              <a:gd name="connsiteY12" fmla="*/ 383588 h 5095933"/>
              <a:gd name="connsiteX13" fmla="*/ 3464881 w 12192418"/>
              <a:gd name="connsiteY13" fmla="*/ 414415 h 5095933"/>
              <a:gd name="connsiteX14" fmla="*/ 3889152 w 12192418"/>
              <a:gd name="connsiteY14" fmla="*/ 443841 h 5095933"/>
              <a:gd name="connsiteX15" fmla="*/ 4331710 w 12192418"/>
              <a:gd name="connsiteY15" fmla="*/ 471515 h 5095933"/>
              <a:gd name="connsiteX16" fmla="*/ 4558476 w 12192418"/>
              <a:gd name="connsiteY16" fmla="*/ 481324 h 5095933"/>
              <a:gd name="connsiteX17" fmla="*/ 4790118 w 12192418"/>
              <a:gd name="connsiteY17" fmla="*/ 492183 h 5095933"/>
              <a:gd name="connsiteX18" fmla="*/ 5025418 w 12192418"/>
              <a:gd name="connsiteY18" fmla="*/ 502342 h 5095933"/>
              <a:gd name="connsiteX19" fmla="*/ 5261937 w 12192418"/>
              <a:gd name="connsiteY19" fmla="*/ 508998 h 5095933"/>
              <a:gd name="connsiteX20" fmla="*/ 5503332 w 12192418"/>
              <a:gd name="connsiteY20" fmla="*/ 514953 h 5095933"/>
              <a:gd name="connsiteX21" fmla="*/ 5747167 w 12192418"/>
              <a:gd name="connsiteY21" fmla="*/ 521259 h 5095933"/>
              <a:gd name="connsiteX22" fmla="*/ 5995877 w 12192418"/>
              <a:gd name="connsiteY22" fmla="*/ 525463 h 5095933"/>
              <a:gd name="connsiteX23" fmla="*/ 6247026 w 12192418"/>
              <a:gd name="connsiteY23" fmla="*/ 525463 h 5095933"/>
              <a:gd name="connsiteX24" fmla="*/ 6500613 w 12192418"/>
              <a:gd name="connsiteY24" fmla="*/ 527565 h 5095933"/>
              <a:gd name="connsiteX25" fmla="*/ 6756639 w 12192418"/>
              <a:gd name="connsiteY25" fmla="*/ 525463 h 5095933"/>
              <a:gd name="connsiteX26" fmla="*/ 7016322 w 12192418"/>
              <a:gd name="connsiteY26" fmla="*/ 521259 h 5095933"/>
              <a:gd name="connsiteX27" fmla="*/ 7276005 w 12192418"/>
              <a:gd name="connsiteY27" fmla="*/ 517406 h 5095933"/>
              <a:gd name="connsiteX28" fmla="*/ 7539345 w 12192418"/>
              <a:gd name="connsiteY28" fmla="*/ 508998 h 5095933"/>
              <a:gd name="connsiteX29" fmla="*/ 7805124 w 12192418"/>
              <a:gd name="connsiteY29" fmla="*/ 500241 h 5095933"/>
              <a:gd name="connsiteX30" fmla="*/ 8070903 w 12192418"/>
              <a:gd name="connsiteY30" fmla="*/ 490082 h 5095933"/>
              <a:gd name="connsiteX31" fmla="*/ 8339121 w 12192418"/>
              <a:gd name="connsiteY31" fmla="*/ 475719 h 5095933"/>
              <a:gd name="connsiteX32" fmla="*/ 8609776 w 12192418"/>
              <a:gd name="connsiteY32" fmla="*/ 458554 h 5095933"/>
              <a:gd name="connsiteX33" fmla="*/ 8881651 w 12192418"/>
              <a:gd name="connsiteY33" fmla="*/ 442089 h 5095933"/>
              <a:gd name="connsiteX34" fmla="*/ 9153526 w 12192418"/>
              <a:gd name="connsiteY34" fmla="*/ 421071 h 5095933"/>
              <a:gd name="connsiteX35" fmla="*/ 9429058 w 12192418"/>
              <a:gd name="connsiteY35" fmla="*/ 395849 h 5095933"/>
              <a:gd name="connsiteX36" fmla="*/ 9700933 w 12192418"/>
              <a:gd name="connsiteY36" fmla="*/ 370626 h 5095933"/>
              <a:gd name="connsiteX37" fmla="*/ 9977684 w 12192418"/>
              <a:gd name="connsiteY37" fmla="*/ 341551 h 5095933"/>
              <a:gd name="connsiteX38" fmla="*/ 10255655 w 12192418"/>
              <a:gd name="connsiteY38" fmla="*/ 309673 h 5095933"/>
              <a:gd name="connsiteX39" fmla="*/ 10529968 w 12192418"/>
              <a:gd name="connsiteY39" fmla="*/ 276043 h 5095933"/>
              <a:gd name="connsiteX40" fmla="*/ 10807939 w 12192418"/>
              <a:gd name="connsiteY40" fmla="*/ 236809 h 5095933"/>
              <a:gd name="connsiteX41" fmla="*/ 11084690 w 12192418"/>
              <a:gd name="connsiteY41" fmla="*/ 194772 h 5095933"/>
              <a:gd name="connsiteX42" fmla="*/ 11362661 w 12192418"/>
              <a:gd name="connsiteY42" fmla="*/ 153085 h 5095933"/>
              <a:gd name="connsiteX43" fmla="*/ 11639412 w 12192418"/>
              <a:gd name="connsiteY43" fmla="*/ 104392 h 5095933"/>
              <a:gd name="connsiteX44" fmla="*/ 11914945 w 12192418"/>
              <a:gd name="connsiteY44" fmla="*/ 54648 h 5095933"/>
              <a:gd name="connsiteX45" fmla="*/ 12191696 w 12192418"/>
              <a:gd name="connsiteY45" fmla="*/ 2452 h 5095933"/>
              <a:gd name="connsiteX46" fmla="*/ 12191696 w 12192418"/>
              <a:gd name="connsiteY46" fmla="*/ 2109542 h 5095933"/>
              <a:gd name="connsiteX47" fmla="*/ 12191999 w 12192418"/>
              <a:gd name="connsiteY47" fmla="*/ 2109542 h 5095933"/>
              <a:gd name="connsiteX48" fmla="*/ 12191999 w 12192418"/>
              <a:gd name="connsiteY48" fmla="*/ 2802467 h 5095933"/>
              <a:gd name="connsiteX49" fmla="*/ 12192418 w 12192418"/>
              <a:gd name="connsiteY49" fmla="*/ 2802467 h 5095933"/>
              <a:gd name="connsiteX50" fmla="*/ 12192418 w 12192418"/>
              <a:gd name="connsiteY50" fmla="*/ 5095933 h 5095933"/>
              <a:gd name="connsiteX51" fmla="*/ 1 w 12192418"/>
              <a:gd name="connsiteY51" fmla="*/ 5095933 h 5095933"/>
              <a:gd name="connsiteX52" fmla="*/ 1 w 12192418"/>
              <a:gd name="connsiteY52" fmla="*/ 4074529 h 5095933"/>
              <a:gd name="connsiteX53" fmla="*/ 0 w 12192418"/>
              <a:gd name="connsiteY53" fmla="*/ 4074529 h 5095933"/>
              <a:gd name="connsiteX54" fmla="*/ 0 w 12192418"/>
              <a:gd name="connsiteY54" fmla="*/ 2109542 h 5095933"/>
              <a:gd name="connsiteX55" fmla="*/ 1 w 12192418"/>
              <a:gd name="connsiteY55" fmla="*/ 2109542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2192418" h="5095933">
                <a:moveTo>
                  <a:pt x="1" y="0"/>
                </a:moveTo>
                <a:lnTo>
                  <a:pt x="71932" y="12261"/>
                </a:lnTo>
                <a:lnTo>
                  <a:pt x="282849" y="48343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4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7"/>
                </a:lnTo>
                <a:lnTo>
                  <a:pt x="2672421" y="349608"/>
                </a:lnTo>
                <a:lnTo>
                  <a:pt x="3057678" y="383588"/>
                </a:lnTo>
                <a:lnTo>
                  <a:pt x="3464881" y="414415"/>
                </a:lnTo>
                <a:lnTo>
                  <a:pt x="3889152" y="443841"/>
                </a:lnTo>
                <a:lnTo>
                  <a:pt x="4331710" y="471515"/>
                </a:lnTo>
                <a:lnTo>
                  <a:pt x="4558476" y="481324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7" y="521259"/>
                </a:lnTo>
                <a:lnTo>
                  <a:pt x="5995877" y="525463"/>
                </a:lnTo>
                <a:lnTo>
                  <a:pt x="6247026" y="525463"/>
                </a:lnTo>
                <a:lnTo>
                  <a:pt x="6500613" y="527565"/>
                </a:lnTo>
                <a:lnTo>
                  <a:pt x="6756639" y="525463"/>
                </a:lnTo>
                <a:lnTo>
                  <a:pt x="7016322" y="521259"/>
                </a:lnTo>
                <a:lnTo>
                  <a:pt x="7276005" y="517406"/>
                </a:lnTo>
                <a:lnTo>
                  <a:pt x="7539345" y="508998"/>
                </a:lnTo>
                <a:lnTo>
                  <a:pt x="7805124" y="500241"/>
                </a:lnTo>
                <a:lnTo>
                  <a:pt x="8070903" y="490082"/>
                </a:lnTo>
                <a:lnTo>
                  <a:pt x="8339121" y="475719"/>
                </a:lnTo>
                <a:lnTo>
                  <a:pt x="8609776" y="458554"/>
                </a:lnTo>
                <a:lnTo>
                  <a:pt x="8881651" y="442089"/>
                </a:lnTo>
                <a:lnTo>
                  <a:pt x="9153526" y="421071"/>
                </a:lnTo>
                <a:lnTo>
                  <a:pt x="9429058" y="395849"/>
                </a:lnTo>
                <a:lnTo>
                  <a:pt x="9700933" y="370626"/>
                </a:lnTo>
                <a:lnTo>
                  <a:pt x="9977684" y="341551"/>
                </a:lnTo>
                <a:lnTo>
                  <a:pt x="10255655" y="309673"/>
                </a:lnTo>
                <a:lnTo>
                  <a:pt x="10529968" y="276043"/>
                </a:lnTo>
                <a:lnTo>
                  <a:pt x="10807939" y="236809"/>
                </a:lnTo>
                <a:lnTo>
                  <a:pt x="11084690" y="194772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109542"/>
                </a:lnTo>
                <a:lnTo>
                  <a:pt x="12191999" y="2109542"/>
                </a:lnTo>
                <a:lnTo>
                  <a:pt x="12191999" y="2802467"/>
                </a:lnTo>
                <a:lnTo>
                  <a:pt x="12192418" y="2802467"/>
                </a:lnTo>
                <a:lnTo>
                  <a:pt x="12192418" y="5095933"/>
                </a:lnTo>
                <a:lnTo>
                  <a:pt x="1" y="5095933"/>
                </a:lnTo>
                <a:lnTo>
                  <a:pt x="1" y="4074529"/>
                </a:lnTo>
                <a:lnTo>
                  <a:pt x="0" y="4074529"/>
                </a:lnTo>
                <a:lnTo>
                  <a:pt x="0" y="2109542"/>
                </a:lnTo>
                <a:lnTo>
                  <a:pt x="1" y="21095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graphicFrame>
        <p:nvGraphicFramePr>
          <p:cNvPr id="21" name="Platshållare för innehåll 2">
            <a:extLst>
              <a:ext uri="{FF2B5EF4-FFF2-40B4-BE49-F238E27FC236}">
                <a16:creationId xmlns:a16="http://schemas.microsoft.com/office/drawing/2014/main" id="{5CC21CFA-58D4-45BF-A86E-0B2F275D72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944282"/>
              </p:ext>
            </p:extLst>
          </p:nvPr>
        </p:nvGraphicFramePr>
        <p:xfrm>
          <a:off x="648930" y="2810256"/>
          <a:ext cx="10895370" cy="34042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456323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3812DD4-632F-4CB1-AAAE-ABF7ECE8A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Träningar och spelare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6C57A06-8CD6-487B-B6B3-3C2D8D0282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sz="2800" dirty="0"/>
              <a:t>Henrik och Moa</a:t>
            </a:r>
          </a:p>
          <a:p>
            <a:pPr lvl="1"/>
            <a:r>
              <a:rPr lang="sv-SE" sz="2400" dirty="0"/>
              <a:t>Träningar, </a:t>
            </a:r>
          </a:p>
          <a:p>
            <a:pPr lvl="1"/>
            <a:r>
              <a:rPr lang="sv-SE" sz="2400" dirty="0" err="1"/>
              <a:t>WhatsApp</a:t>
            </a:r>
            <a:r>
              <a:rPr lang="sv-SE" sz="2400" dirty="0"/>
              <a:t> grupp för tjejerna, </a:t>
            </a:r>
          </a:p>
          <a:p>
            <a:pPr lvl="1"/>
            <a:r>
              <a:rPr lang="sv-SE" sz="2400" dirty="0"/>
              <a:t>Mobilfritt på träningarna, </a:t>
            </a:r>
          </a:p>
          <a:p>
            <a:pPr lvl="1"/>
            <a:r>
              <a:rPr lang="sv-SE" sz="2400" dirty="0"/>
              <a:t>Komma tidigare inför träningar, </a:t>
            </a:r>
          </a:p>
          <a:p>
            <a:pPr lvl="1"/>
            <a:r>
              <a:rPr lang="sv-SE" sz="2400" dirty="0"/>
              <a:t>Utvecklingssamtal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41014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6FEC259-2F71-46BF-916B-53CC0E596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Matcher och Cuper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206B366-910B-47A1-905D-5DC425CACC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10126663" cy="4195481"/>
          </a:xfrm>
        </p:spPr>
        <p:txBody>
          <a:bodyPr>
            <a:normAutofit/>
          </a:bodyPr>
          <a:lstStyle/>
          <a:p>
            <a:r>
              <a:rPr lang="sv-SE" sz="2400" dirty="0"/>
              <a:t>Sandra</a:t>
            </a:r>
          </a:p>
          <a:p>
            <a:pPr marL="743130" lvl="1" indent="-342720">
              <a:spcBef>
                <a:spcPts val="1001"/>
              </a:spcBef>
              <a:buClr>
                <a:srgbClr val="8AD0D6"/>
              </a:buClr>
            </a:pPr>
            <a:r>
              <a:rPr lang="sv-SE" sz="2200" b="0" strike="noStrike" spc="-1" dirty="0">
                <a:solidFill>
                  <a:srgbClr val="FFFFFF"/>
                </a:solidFill>
                <a:latin typeface="Century Gothic"/>
              </a:rPr>
              <a:t>Seriespel start 25/9 (på lördag) – matcher på helger - hösten och en bit in på våren 2022. Max 12 spelare per match.</a:t>
            </a:r>
          </a:p>
          <a:p>
            <a:pPr marL="743130" lvl="1" indent="-342720">
              <a:spcBef>
                <a:spcPts val="1001"/>
              </a:spcBef>
              <a:buClr>
                <a:srgbClr val="8AD0D6"/>
              </a:buClr>
            </a:pPr>
            <a:r>
              <a:rPr lang="sv-SE" sz="2200" b="0" strike="noStrike" spc="-1" dirty="0">
                <a:solidFill>
                  <a:srgbClr val="FFFFFF"/>
                </a:solidFill>
                <a:latin typeface="Century Gothic"/>
              </a:rPr>
              <a:t>Vi föräldrar bemannar sekretariatet på hemmamatcher.</a:t>
            </a:r>
            <a:br>
              <a:rPr lang="sv-SE" sz="2200" dirty="0"/>
            </a:br>
            <a:r>
              <a:rPr lang="sv-SE" sz="2200" b="0" strike="noStrike" spc="-1" dirty="0">
                <a:solidFill>
                  <a:srgbClr val="FFFFFF"/>
                </a:solidFill>
                <a:latin typeface="Century Gothic"/>
              </a:rPr>
              <a:t>Schema har gått ut. Anmäl alla ändringar till Sandra!! Schemat kommer att finnas tillgängligt på hemsidan under “Dokument”</a:t>
            </a:r>
          </a:p>
          <a:p>
            <a:pPr marL="743130" lvl="1" indent="-342720">
              <a:spcBef>
                <a:spcPts val="1001"/>
              </a:spcBef>
              <a:buClr>
                <a:srgbClr val="8AD0D6"/>
              </a:buClr>
            </a:pPr>
            <a:endParaRPr lang="sv-SE" sz="2200" b="0" strike="noStrike" spc="-1" dirty="0">
              <a:solidFill>
                <a:srgbClr val="FFFFFF"/>
              </a:solidFill>
              <a:latin typeface="Century Gothic"/>
            </a:endParaRPr>
          </a:p>
          <a:p>
            <a:pPr marL="743130" lvl="1" indent="-342720">
              <a:spcBef>
                <a:spcPts val="1001"/>
              </a:spcBef>
              <a:buClr>
                <a:srgbClr val="8AD0D6"/>
              </a:buClr>
            </a:pPr>
            <a:r>
              <a:rPr lang="sv-SE" sz="2200" b="0" strike="noStrike" spc="-1" dirty="0">
                <a:solidFill>
                  <a:srgbClr val="FFFFFF"/>
                </a:solidFill>
                <a:latin typeface="Century Gothic"/>
              </a:rPr>
              <a:t>Södertälje </a:t>
            </a:r>
            <a:r>
              <a:rPr lang="sv-SE" sz="2200" b="0" strike="noStrike" spc="-1" dirty="0" err="1">
                <a:solidFill>
                  <a:srgbClr val="FFFFFF"/>
                </a:solidFill>
                <a:latin typeface="Century Gothic"/>
              </a:rPr>
              <a:t>Open</a:t>
            </a:r>
            <a:r>
              <a:rPr lang="sv-SE" sz="2200" b="0" strike="noStrike" spc="-1" dirty="0">
                <a:solidFill>
                  <a:srgbClr val="FFFFFF"/>
                </a:solidFill>
                <a:latin typeface="Century Gothic"/>
              </a:rPr>
              <a:t> – cup 5/6/7 november, sista helgen på höstlovet, v44.</a:t>
            </a:r>
            <a:br>
              <a:rPr lang="sv-SE" sz="2200" dirty="0"/>
            </a:br>
            <a:r>
              <a:rPr lang="sv-SE" sz="2200" b="0" strike="noStrike" spc="-1" dirty="0">
                <a:solidFill>
                  <a:srgbClr val="FFFFFF"/>
                </a:solidFill>
                <a:latin typeface="Century Gothic"/>
              </a:rPr>
              <a:t>Preliminär kallelse skickas snart.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75473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077D305-A736-420F-84A8-19D081BBE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Matcher och Cuper forts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664A7CD-5017-4B75-B867-5E681C551B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2052918"/>
            <a:ext cx="9404723" cy="4195481"/>
          </a:xfrm>
        </p:spPr>
        <p:txBody>
          <a:bodyPr/>
          <a:lstStyle/>
          <a:p>
            <a:r>
              <a:rPr lang="sv-SE" sz="2400" b="0" strike="noStrike" spc="-1" dirty="0">
                <a:solidFill>
                  <a:srgbClr val="FFFFFF"/>
                </a:solidFill>
                <a:latin typeface="Century Gothic"/>
              </a:rPr>
              <a:t>Preliminärt under våren:</a:t>
            </a:r>
            <a:br>
              <a:rPr lang="sv-SE" sz="2400" dirty="0"/>
            </a:br>
            <a:r>
              <a:rPr lang="sv-SE" sz="2400" dirty="0"/>
              <a:t>		 </a:t>
            </a:r>
            <a:r>
              <a:rPr lang="sv-SE" sz="2400" b="0" strike="noStrike" spc="-1" dirty="0">
                <a:solidFill>
                  <a:srgbClr val="FFFFFF"/>
                </a:solidFill>
                <a:latin typeface="Century Gothic"/>
              </a:rPr>
              <a:t>* Lions Cup – är som en “fortsättning” på seriespelet, 			    matcher i Stockholmsområdet på helgerna.</a:t>
            </a:r>
          </a:p>
          <a:p>
            <a:pPr marL="0" indent="0">
              <a:buNone/>
            </a:pPr>
            <a:br>
              <a:rPr lang="sv-SE" sz="2400" dirty="0"/>
            </a:br>
            <a:r>
              <a:rPr lang="sv-SE" sz="2400" dirty="0"/>
              <a:t>		</a:t>
            </a:r>
            <a:r>
              <a:rPr lang="sv-SE" sz="2400" b="0" strike="noStrike" spc="-1" dirty="0">
                <a:solidFill>
                  <a:srgbClr val="FFFFFF"/>
                </a:solidFill>
                <a:latin typeface="Century Gothic"/>
              </a:rPr>
              <a:t>* Skövde Basket Cup (som vi tror ska bli av – äntligen</a:t>
            </a:r>
          </a:p>
          <a:p>
            <a:pPr marL="0" indent="0">
              <a:buNone/>
            </a:pPr>
            <a:br>
              <a:rPr lang="sv-SE" sz="2400" dirty="0"/>
            </a:br>
            <a:r>
              <a:rPr lang="sv-SE" sz="2400" dirty="0"/>
              <a:t>		</a:t>
            </a:r>
            <a:r>
              <a:rPr lang="sv-SE" sz="2400" b="0" strike="noStrike" spc="-1" dirty="0">
                <a:solidFill>
                  <a:srgbClr val="FFFFFF"/>
                </a:solidFill>
                <a:latin typeface="Century Gothic"/>
              </a:rPr>
              <a:t>* Göteborgs Basketfestival – vill klubben att vi åker på; 			   vill vi??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65362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4F7B92F-56BC-4E13-9C33-A3E655B4F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Kommunikation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9D6DBF6-324B-46A8-AF09-AA2264B82C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1589148"/>
            <a:ext cx="5449889" cy="3735256"/>
          </a:xfrm>
          <a:ln>
            <a:solidFill>
              <a:srgbClr val="FF0000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v-SE" sz="2800" dirty="0"/>
              <a:t>Nils</a:t>
            </a:r>
            <a:endParaRPr lang="sv-SE" dirty="0"/>
          </a:p>
          <a:p>
            <a:r>
              <a:rPr lang="sv-SE" dirty="0"/>
              <a:t>Hemsidan med uppdateringar var som sker i laget i stort.</a:t>
            </a:r>
          </a:p>
          <a:p>
            <a:endParaRPr lang="sv-SE" dirty="0"/>
          </a:p>
          <a:p>
            <a:r>
              <a:rPr lang="sv-SE" dirty="0" err="1"/>
              <a:t>WhatsApp</a:t>
            </a:r>
            <a:r>
              <a:rPr lang="sv-SE" dirty="0"/>
              <a:t> grupp – ok?</a:t>
            </a:r>
          </a:p>
          <a:p>
            <a:endParaRPr lang="sv-SE" dirty="0"/>
          </a:p>
          <a:p>
            <a:r>
              <a:rPr lang="sv-SE" dirty="0"/>
              <a:t>Mer information?</a:t>
            </a:r>
          </a:p>
          <a:p>
            <a:endParaRPr lang="sv-SE" dirty="0"/>
          </a:p>
          <a:p>
            <a:r>
              <a:rPr lang="sv-SE" dirty="0"/>
              <a:t>Fotosamtycke </a:t>
            </a:r>
          </a:p>
          <a:p>
            <a:endParaRPr lang="sv-SE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2265F86-B714-46E5-B6C2-F57F548CFD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2915" y="1533596"/>
            <a:ext cx="5460639" cy="3790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743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C655675-D950-4145-9F4F-0F2CCA441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00612"/>
          </a:xfrm>
        </p:spPr>
        <p:txBody>
          <a:bodyPr/>
          <a:lstStyle/>
          <a:p>
            <a:pPr algn="ctr"/>
            <a:r>
              <a:rPr lang="sv-SE" dirty="0"/>
              <a:t>Ekonomi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F8ECE4E-9859-4590-88F5-B4E364D3CB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0"/>
            <a:ext cx="10515600" cy="5151951"/>
          </a:xfrm>
        </p:spPr>
        <p:txBody>
          <a:bodyPr>
            <a:normAutofit fontScale="25000" lnSpcReduction="20000"/>
          </a:bodyPr>
          <a:lstStyle/>
          <a:p>
            <a:r>
              <a:rPr lang="sv-SE" sz="7200" dirty="0"/>
              <a:t>Mirja</a:t>
            </a:r>
          </a:p>
          <a:p>
            <a:pPr lvl="1"/>
            <a:r>
              <a:rPr lang="sv-SE" sz="7200" dirty="0"/>
              <a:t>Lagkassan</a:t>
            </a:r>
          </a:p>
          <a:p>
            <a:pPr lvl="2"/>
            <a:r>
              <a:rPr lang="sv-SE" sz="7200" dirty="0"/>
              <a:t>Cuper  mm kostar mycket. Ju mer vi har i lagkassan desto mindre behöver vi betala enskilt.</a:t>
            </a:r>
          </a:p>
          <a:p>
            <a:pPr lvl="2"/>
            <a:endParaRPr lang="sv-SE" sz="7200" dirty="0"/>
          </a:p>
          <a:p>
            <a:pPr lvl="2"/>
            <a:r>
              <a:rPr lang="sv-SE" sz="7200" dirty="0"/>
              <a:t>Café verksamhet vid hemmamatcher i </a:t>
            </a:r>
            <a:r>
              <a:rPr lang="sv-SE" sz="7200" dirty="0" err="1"/>
              <a:t>Edsberg</a:t>
            </a:r>
            <a:r>
              <a:rPr lang="sv-SE" sz="7200" dirty="0"/>
              <a:t> (väntar på svar från kansliet)</a:t>
            </a:r>
          </a:p>
          <a:p>
            <a:pPr lvl="3"/>
            <a:r>
              <a:rPr lang="sv-SE" sz="7200" dirty="0"/>
              <a:t>Alla lag fr u13 till u19/dam skall få en dag i kiosken/termin</a:t>
            </a:r>
          </a:p>
          <a:p>
            <a:pPr lvl="3"/>
            <a:r>
              <a:rPr lang="sv-SE" sz="7200" dirty="0"/>
              <a:t>Vilka kan hjälpa till att organisera det?</a:t>
            </a:r>
          </a:p>
          <a:p>
            <a:pPr lvl="3"/>
            <a:endParaRPr lang="sv-SE" sz="7200" dirty="0"/>
          </a:p>
          <a:p>
            <a:pPr lvl="2"/>
            <a:r>
              <a:rPr lang="sv-SE" sz="7200" dirty="0"/>
              <a:t>Samla in pengar:</a:t>
            </a:r>
          </a:p>
          <a:p>
            <a:pPr lvl="3"/>
            <a:r>
              <a:rPr lang="sv-SE" sz="7200" dirty="0"/>
              <a:t>Föräldrar betalar 300 kr / barn: Vad tycker ni?</a:t>
            </a:r>
          </a:p>
          <a:p>
            <a:pPr lvl="2"/>
            <a:endParaRPr lang="sv-SE" sz="7200" dirty="0"/>
          </a:p>
          <a:p>
            <a:pPr lvl="2"/>
            <a:r>
              <a:rPr lang="sv-SE" sz="7200" dirty="0"/>
              <a:t>Finns det någon bra försäljare i föräldragruppen? Vi behöver någon som </a:t>
            </a:r>
            <a:r>
              <a:rPr lang="sv-SE" sz="7200" dirty="0" err="1"/>
              <a:t>ev</a:t>
            </a:r>
            <a:r>
              <a:rPr lang="sv-SE" sz="7200" dirty="0"/>
              <a:t> kan skaffa sponsorer för laget. </a:t>
            </a:r>
          </a:p>
          <a:p>
            <a:pPr lvl="2"/>
            <a:r>
              <a:rPr lang="sv-SE" sz="7200" dirty="0"/>
              <a:t>Har ni föräldrar fler </a:t>
            </a:r>
            <a:r>
              <a:rPr lang="sv-SE" sz="7200" dirty="0" err="1"/>
              <a:t>ideer</a:t>
            </a:r>
            <a:r>
              <a:rPr lang="sv-SE" sz="7200" dirty="0"/>
              <a:t> för att samla in pengar? 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183172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4" descr="Många frågetecken på svart bakgrund">
            <a:extLst>
              <a:ext uri="{FF2B5EF4-FFF2-40B4-BE49-F238E27FC236}">
                <a16:creationId xmlns:a16="http://schemas.microsoft.com/office/drawing/2014/main" id="{2C18020B-92F8-4F21-B117-B8F48FF18B9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3837" r="-1" b="8658"/>
          <a:stretch/>
        </p:blipFill>
        <p:spPr>
          <a:xfrm>
            <a:off x="1" y="-5"/>
            <a:ext cx="12191695" cy="5020241"/>
          </a:xfrm>
          <a:custGeom>
            <a:avLst/>
            <a:gdLst/>
            <a:ahLst/>
            <a:cxnLst/>
            <a:rect l="l" t="t" r="r" b="b"/>
            <a:pathLst>
              <a:path w="12191695" h="5020241">
                <a:moveTo>
                  <a:pt x="0" y="0"/>
                </a:moveTo>
                <a:lnTo>
                  <a:pt x="12191695" y="0"/>
                </a:lnTo>
                <a:lnTo>
                  <a:pt x="12191695" y="4057991"/>
                </a:lnTo>
                <a:lnTo>
                  <a:pt x="11914945" y="4110187"/>
                </a:lnTo>
                <a:lnTo>
                  <a:pt x="11639412" y="4159931"/>
                </a:lnTo>
                <a:lnTo>
                  <a:pt x="11362661" y="4208624"/>
                </a:lnTo>
                <a:lnTo>
                  <a:pt x="11084690" y="4250310"/>
                </a:lnTo>
                <a:lnTo>
                  <a:pt x="10807939" y="4292347"/>
                </a:lnTo>
                <a:lnTo>
                  <a:pt x="10529968" y="4331582"/>
                </a:lnTo>
                <a:lnTo>
                  <a:pt x="10255655" y="4365211"/>
                </a:lnTo>
                <a:lnTo>
                  <a:pt x="9977684" y="4397089"/>
                </a:lnTo>
                <a:lnTo>
                  <a:pt x="9700933" y="4426165"/>
                </a:lnTo>
                <a:lnTo>
                  <a:pt x="9429058" y="4451387"/>
                </a:lnTo>
                <a:lnTo>
                  <a:pt x="9153526" y="4476609"/>
                </a:lnTo>
                <a:lnTo>
                  <a:pt x="8881651" y="4497628"/>
                </a:lnTo>
                <a:lnTo>
                  <a:pt x="8609776" y="4514092"/>
                </a:lnTo>
                <a:lnTo>
                  <a:pt x="8339121" y="4531258"/>
                </a:lnTo>
                <a:lnTo>
                  <a:pt x="8070903" y="4545620"/>
                </a:lnTo>
                <a:lnTo>
                  <a:pt x="7805124" y="4555779"/>
                </a:lnTo>
                <a:lnTo>
                  <a:pt x="7539345" y="4564537"/>
                </a:lnTo>
                <a:lnTo>
                  <a:pt x="7276005" y="4572944"/>
                </a:lnTo>
                <a:lnTo>
                  <a:pt x="7016322" y="4576798"/>
                </a:lnTo>
                <a:lnTo>
                  <a:pt x="6756639" y="4581001"/>
                </a:lnTo>
                <a:lnTo>
                  <a:pt x="6500613" y="4583103"/>
                </a:lnTo>
                <a:lnTo>
                  <a:pt x="6247026" y="4581001"/>
                </a:lnTo>
                <a:lnTo>
                  <a:pt x="5995877" y="4581001"/>
                </a:lnTo>
                <a:lnTo>
                  <a:pt x="5747167" y="4576798"/>
                </a:lnTo>
                <a:lnTo>
                  <a:pt x="5503333" y="4570492"/>
                </a:lnTo>
                <a:lnTo>
                  <a:pt x="5261938" y="4564537"/>
                </a:lnTo>
                <a:lnTo>
                  <a:pt x="5025418" y="4557881"/>
                </a:lnTo>
                <a:lnTo>
                  <a:pt x="4790118" y="4547722"/>
                </a:lnTo>
                <a:lnTo>
                  <a:pt x="4558477" y="4536862"/>
                </a:lnTo>
                <a:lnTo>
                  <a:pt x="4331710" y="4527054"/>
                </a:lnTo>
                <a:lnTo>
                  <a:pt x="3889152" y="4499379"/>
                </a:lnTo>
                <a:lnTo>
                  <a:pt x="3464881" y="4469954"/>
                </a:lnTo>
                <a:lnTo>
                  <a:pt x="3057678" y="4439126"/>
                </a:lnTo>
                <a:lnTo>
                  <a:pt x="2672421" y="4405147"/>
                </a:lnTo>
                <a:lnTo>
                  <a:pt x="2304232" y="4369765"/>
                </a:lnTo>
                <a:lnTo>
                  <a:pt x="1962864" y="4331582"/>
                </a:lnTo>
                <a:lnTo>
                  <a:pt x="1642223" y="4294099"/>
                </a:lnTo>
                <a:lnTo>
                  <a:pt x="1347183" y="4256616"/>
                </a:lnTo>
                <a:lnTo>
                  <a:pt x="1076528" y="4221235"/>
                </a:lnTo>
                <a:lnTo>
                  <a:pt x="836351" y="4187605"/>
                </a:lnTo>
                <a:lnTo>
                  <a:pt x="619339" y="4155727"/>
                </a:lnTo>
                <a:lnTo>
                  <a:pt x="436464" y="4129104"/>
                </a:lnTo>
                <a:lnTo>
                  <a:pt x="282848" y="4103881"/>
                </a:lnTo>
                <a:lnTo>
                  <a:pt x="71932" y="4067800"/>
                </a:lnTo>
                <a:lnTo>
                  <a:pt x="1" y="4055539"/>
                </a:lnTo>
                <a:lnTo>
                  <a:pt x="1" y="5020241"/>
                </a:lnTo>
                <a:lnTo>
                  <a:pt x="0" y="5020241"/>
                </a:lnTo>
                <a:close/>
              </a:path>
            </a:pathLst>
          </a:custGeom>
        </p:spPr>
      </p:pic>
      <p:sp>
        <p:nvSpPr>
          <p:cNvPr id="21" name="Freeform 16">
            <a:extLst>
              <a:ext uri="{FF2B5EF4-FFF2-40B4-BE49-F238E27FC236}">
                <a16:creationId xmlns:a16="http://schemas.microsoft.com/office/drawing/2014/main" id="{E4F17063-EDA4-417B-946F-BA357F3B3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3753695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2">
              <a:alpha val="4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D36F3EEA-55D4-4677-80E7-92D00B8F3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55533"/>
            <a:ext cx="12192000" cy="2802467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CA82B9D-BA28-48C8-9C18-EAB8451B6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991" y="4240262"/>
            <a:ext cx="10407602" cy="155994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br>
              <a:rPr lang="en-US" sz="4800" dirty="0">
                <a:solidFill>
                  <a:srgbClr val="EBEBEB"/>
                </a:solidFill>
              </a:rPr>
            </a:br>
            <a:r>
              <a:rPr lang="en-US" sz="4800" dirty="0">
                <a:solidFill>
                  <a:srgbClr val="EBEBEB"/>
                </a:solidFill>
              </a:rPr>
              <a:t>- </a:t>
            </a:r>
            <a:r>
              <a:rPr lang="en-US" sz="4800" dirty="0" err="1">
                <a:solidFill>
                  <a:srgbClr val="EBEBEB"/>
                </a:solidFill>
              </a:rPr>
              <a:t>Aktivitetsgruppen</a:t>
            </a:r>
            <a:br>
              <a:rPr lang="en-US" sz="4800" dirty="0">
                <a:solidFill>
                  <a:srgbClr val="EBEBEB"/>
                </a:solidFill>
              </a:rPr>
            </a:br>
            <a:r>
              <a:rPr lang="en-US" sz="4800" dirty="0">
                <a:solidFill>
                  <a:srgbClr val="EBEBEB"/>
                </a:solidFill>
              </a:rPr>
              <a:t>- </a:t>
            </a:r>
            <a:r>
              <a:rPr lang="en-US" sz="4800" dirty="0" err="1">
                <a:solidFill>
                  <a:srgbClr val="EBEBEB"/>
                </a:solidFill>
              </a:rPr>
              <a:t>Övriga</a:t>
            </a:r>
            <a:r>
              <a:rPr lang="en-US" sz="4800" dirty="0">
                <a:solidFill>
                  <a:srgbClr val="EBEBEB"/>
                </a:solidFill>
              </a:rPr>
              <a:t> </a:t>
            </a:r>
            <a:r>
              <a:rPr lang="en-US" sz="4800" dirty="0" err="1">
                <a:solidFill>
                  <a:srgbClr val="EBEBEB"/>
                </a:solidFill>
              </a:rPr>
              <a:t>frågor</a:t>
            </a:r>
            <a:endParaRPr lang="en-US" sz="4800" dirty="0">
              <a:solidFill>
                <a:srgbClr val="EBEBE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5754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">
  <a:themeElements>
    <a:clrScheme name="J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J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J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3910</TotalTime>
  <Words>357</Words>
  <Application>Microsoft Office PowerPoint</Application>
  <PresentationFormat>Bredbild</PresentationFormat>
  <Paragraphs>53</Paragraphs>
  <Slides>8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Wingdings 3</vt:lpstr>
      <vt:lpstr>Jon</vt:lpstr>
      <vt:lpstr>Välkomna</vt:lpstr>
      <vt:lpstr>Agenda</vt:lpstr>
      <vt:lpstr>Träningar och spelare</vt:lpstr>
      <vt:lpstr>Matcher och Cuper</vt:lpstr>
      <vt:lpstr>Matcher och Cuper forts</vt:lpstr>
      <vt:lpstr>Kommunikation</vt:lpstr>
      <vt:lpstr>Ekonomi</vt:lpstr>
      <vt:lpstr> - Aktivitetsgruppen - Övriga frågor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Välkomna</dc:title>
  <dc:creator>Solstralar Familj</dc:creator>
  <cp:lastModifiedBy>Solstralar Familj</cp:lastModifiedBy>
  <cp:revision>13</cp:revision>
  <dcterms:created xsi:type="dcterms:W3CDTF">2021-09-15T06:47:37Z</dcterms:created>
  <dcterms:modified xsi:type="dcterms:W3CDTF">2021-09-21T18:44:49Z</dcterms:modified>
</cp:coreProperties>
</file>