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38"/>
    <p:restoredTop sz="95859"/>
  </p:normalViewPr>
  <p:slideViewPr>
    <p:cSldViewPr>
      <p:cViewPr varScale="1">
        <p:scale>
          <a:sx n="128" d="100"/>
          <a:sy n="128" d="100"/>
        </p:scale>
        <p:origin x="16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85122A-45D7-45A1-B4B8-6D9574097DF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B32E8E7-9273-4DA9-8F53-FD47F59927A8}">
      <dgm:prSet phldrT="[Text]" custT="1"/>
      <dgm:spPr>
        <a:solidFill>
          <a:srgbClr val="FFCC00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Aug</a:t>
          </a:r>
        </a:p>
      </dgm:t>
    </dgm:pt>
    <dgm:pt modelId="{EA0B8A4D-B340-4578-B30B-C8970AF77E46}" type="parTrans" cxnId="{50105AA8-89C7-47BD-8575-5B252E721E3E}">
      <dgm:prSet/>
      <dgm:spPr/>
      <dgm:t>
        <a:bodyPr/>
        <a:lstStyle/>
        <a:p>
          <a:endParaRPr lang="sv-SE"/>
        </a:p>
      </dgm:t>
    </dgm:pt>
    <dgm:pt modelId="{845B9750-8A5C-40A8-9283-8354C260959E}" type="sibTrans" cxnId="{50105AA8-89C7-47BD-8575-5B252E721E3E}">
      <dgm:prSet/>
      <dgm:spPr/>
      <dgm:t>
        <a:bodyPr/>
        <a:lstStyle/>
        <a:p>
          <a:endParaRPr lang="sv-SE"/>
        </a:p>
      </dgm:t>
    </dgm:pt>
    <dgm:pt modelId="{A7B95281-BFA3-45D8-A096-99B3A24838AB}">
      <dgm:prSet phldrT="[Text]" custT="1"/>
      <dgm:spPr>
        <a:solidFill>
          <a:schemeClr val="accent6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Sep</a:t>
          </a:r>
        </a:p>
      </dgm:t>
    </dgm:pt>
    <dgm:pt modelId="{D4E8C195-5EE6-4D88-8475-06A06BAD4757}" type="parTrans" cxnId="{2C050055-D826-4179-99DF-9555E7EED5CE}">
      <dgm:prSet/>
      <dgm:spPr/>
      <dgm:t>
        <a:bodyPr/>
        <a:lstStyle/>
        <a:p>
          <a:endParaRPr lang="sv-SE"/>
        </a:p>
      </dgm:t>
    </dgm:pt>
    <dgm:pt modelId="{5C955D1B-0B65-4E26-B46B-20E8023EEBB8}" type="sibTrans" cxnId="{2C050055-D826-4179-99DF-9555E7EED5CE}">
      <dgm:prSet/>
      <dgm:spPr/>
      <dgm:t>
        <a:bodyPr/>
        <a:lstStyle/>
        <a:p>
          <a:endParaRPr lang="sv-SE"/>
        </a:p>
      </dgm:t>
    </dgm:pt>
    <dgm:pt modelId="{8EB0CA1A-2043-405F-8E36-E87F1C514CDD}">
      <dgm:prSet phldrT="[Text]" custT="1"/>
      <dgm:spPr>
        <a:solidFill>
          <a:schemeClr val="accent6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Okt</a:t>
          </a:r>
          <a:endParaRPr lang="sv-SE" sz="1500" dirty="0">
            <a:solidFill>
              <a:schemeClr val="bg1"/>
            </a:solidFill>
          </a:endParaRPr>
        </a:p>
      </dgm:t>
    </dgm:pt>
    <dgm:pt modelId="{CD924BE1-BC00-40EB-9B28-D60736134A0F}" type="parTrans" cxnId="{85756992-707B-46D7-B70C-CD669D203BBA}">
      <dgm:prSet/>
      <dgm:spPr/>
      <dgm:t>
        <a:bodyPr/>
        <a:lstStyle/>
        <a:p>
          <a:endParaRPr lang="sv-SE"/>
        </a:p>
      </dgm:t>
    </dgm:pt>
    <dgm:pt modelId="{6E7600F0-FC64-4877-A205-790B816257BE}" type="sibTrans" cxnId="{85756992-707B-46D7-B70C-CD669D203BBA}">
      <dgm:prSet/>
      <dgm:spPr/>
      <dgm:t>
        <a:bodyPr/>
        <a:lstStyle/>
        <a:p>
          <a:endParaRPr lang="sv-SE"/>
        </a:p>
      </dgm:t>
    </dgm:pt>
    <dgm:pt modelId="{256DE812-BC44-4C73-A832-0E5D7B3F5DBA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Nov</a:t>
          </a:r>
        </a:p>
      </dgm:t>
    </dgm:pt>
    <dgm:pt modelId="{30E1A258-F811-4319-A0F7-89100A90B670}" type="parTrans" cxnId="{A8C4D7D6-023C-49AC-9BF7-62556A7E3C42}">
      <dgm:prSet/>
      <dgm:spPr/>
      <dgm:t>
        <a:bodyPr/>
        <a:lstStyle/>
        <a:p>
          <a:endParaRPr lang="sv-SE"/>
        </a:p>
      </dgm:t>
    </dgm:pt>
    <dgm:pt modelId="{37AD27AD-603F-456E-B376-4F9E47C79323}" type="sibTrans" cxnId="{A8C4D7D6-023C-49AC-9BF7-62556A7E3C42}">
      <dgm:prSet/>
      <dgm:spPr/>
      <dgm:t>
        <a:bodyPr/>
        <a:lstStyle/>
        <a:p>
          <a:endParaRPr lang="sv-SE"/>
        </a:p>
      </dgm:t>
    </dgm:pt>
    <dgm:pt modelId="{DAB3EEE4-B0BB-4317-A355-D67DBA0AA6DD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Dec</a:t>
          </a:r>
        </a:p>
      </dgm:t>
    </dgm:pt>
    <dgm:pt modelId="{AD1880CB-2664-4FCD-965B-55028523CFB6}" type="parTrans" cxnId="{BD0E6FBD-5BB3-4926-AE36-54F7C4A70BD8}">
      <dgm:prSet/>
      <dgm:spPr/>
      <dgm:t>
        <a:bodyPr/>
        <a:lstStyle/>
        <a:p>
          <a:endParaRPr lang="sv-SE"/>
        </a:p>
      </dgm:t>
    </dgm:pt>
    <dgm:pt modelId="{5C319083-D2E6-4419-994D-8C8067ED5608}" type="sibTrans" cxnId="{BD0E6FBD-5BB3-4926-AE36-54F7C4A70BD8}">
      <dgm:prSet/>
      <dgm:spPr/>
      <dgm:t>
        <a:bodyPr/>
        <a:lstStyle/>
        <a:p>
          <a:endParaRPr lang="sv-SE"/>
        </a:p>
      </dgm:t>
    </dgm:pt>
    <dgm:pt modelId="{6872EBE4-64D2-4BDE-AB5B-ECAA003E8065}">
      <dgm:prSet phldrT="[Text]" custT="1"/>
      <dgm:spPr>
        <a:solidFill>
          <a:schemeClr val="bg1">
            <a:lumMod val="85000"/>
          </a:schemeClr>
        </a:solidFill>
        <a:ln>
          <a:noFill/>
        </a:ln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Jan</a:t>
          </a:r>
        </a:p>
      </dgm:t>
    </dgm:pt>
    <dgm:pt modelId="{4AA0DA75-D8F3-4847-8932-62531B644FA6}" type="parTrans" cxnId="{6B634324-EADD-4CE5-9CFE-0B8EE627D852}">
      <dgm:prSet/>
      <dgm:spPr/>
      <dgm:t>
        <a:bodyPr/>
        <a:lstStyle/>
        <a:p>
          <a:endParaRPr lang="sv-SE"/>
        </a:p>
      </dgm:t>
    </dgm:pt>
    <dgm:pt modelId="{A5179201-F972-470B-A75F-D72DC5847656}" type="sibTrans" cxnId="{6B634324-EADD-4CE5-9CFE-0B8EE627D852}">
      <dgm:prSet/>
      <dgm:spPr/>
      <dgm:t>
        <a:bodyPr/>
        <a:lstStyle/>
        <a:p>
          <a:endParaRPr lang="sv-SE"/>
        </a:p>
      </dgm:t>
    </dgm:pt>
    <dgm:pt modelId="{DA9F3AF4-ED00-4094-8031-0DD90CF1486F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Feb</a:t>
          </a:r>
        </a:p>
      </dgm:t>
    </dgm:pt>
    <dgm:pt modelId="{196B84AF-EB6E-4B96-AB09-30E45ACD1BBE}" type="parTrans" cxnId="{AD79A7EE-748F-4C9E-B80A-F14898A8B88C}">
      <dgm:prSet/>
      <dgm:spPr/>
      <dgm:t>
        <a:bodyPr/>
        <a:lstStyle/>
        <a:p>
          <a:endParaRPr lang="sv-SE"/>
        </a:p>
      </dgm:t>
    </dgm:pt>
    <dgm:pt modelId="{A52145CE-26E9-43F8-A6D7-80B4FC5BE5A8}" type="sibTrans" cxnId="{AD79A7EE-748F-4C9E-B80A-F14898A8B88C}">
      <dgm:prSet/>
      <dgm:spPr/>
      <dgm:t>
        <a:bodyPr/>
        <a:lstStyle/>
        <a:p>
          <a:endParaRPr lang="sv-SE"/>
        </a:p>
      </dgm:t>
    </dgm:pt>
    <dgm:pt modelId="{51F66D1C-E5B3-4D1A-A4FE-99053BFF288D}">
      <dgm:prSet phldrT="[Text]"/>
      <dgm:spPr>
        <a:solidFill>
          <a:srgbClr val="92D05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Mars</a:t>
          </a:r>
        </a:p>
      </dgm:t>
    </dgm:pt>
    <dgm:pt modelId="{1D7433BF-AB3C-484D-807D-7CD61504D52B}" type="parTrans" cxnId="{893DFB10-3DBC-4F25-B340-0F18EEBAF409}">
      <dgm:prSet/>
      <dgm:spPr/>
      <dgm:t>
        <a:bodyPr/>
        <a:lstStyle/>
        <a:p>
          <a:endParaRPr lang="sv-SE"/>
        </a:p>
      </dgm:t>
    </dgm:pt>
    <dgm:pt modelId="{65A33E28-1239-424F-8F50-CDAB56930572}" type="sibTrans" cxnId="{893DFB10-3DBC-4F25-B340-0F18EEBAF409}">
      <dgm:prSet/>
      <dgm:spPr/>
      <dgm:t>
        <a:bodyPr/>
        <a:lstStyle/>
        <a:p>
          <a:endParaRPr lang="sv-SE"/>
        </a:p>
      </dgm:t>
    </dgm:pt>
    <dgm:pt modelId="{CBF913F3-DCD6-4109-9411-70CCC738199B}">
      <dgm:prSet phldrT="[Text]"/>
      <dgm:spPr>
        <a:solidFill>
          <a:srgbClr val="92D05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April</a:t>
          </a:r>
        </a:p>
      </dgm:t>
    </dgm:pt>
    <dgm:pt modelId="{2AB97C2F-64EB-4337-8928-8ED3378BFF5B}" type="parTrans" cxnId="{36CE2153-BA83-4E68-8E85-D439BB8B7ABA}">
      <dgm:prSet/>
      <dgm:spPr/>
      <dgm:t>
        <a:bodyPr/>
        <a:lstStyle/>
        <a:p>
          <a:endParaRPr lang="sv-SE"/>
        </a:p>
      </dgm:t>
    </dgm:pt>
    <dgm:pt modelId="{135C1712-F6FB-47CD-89FC-A790B7EE23B0}" type="sibTrans" cxnId="{36CE2153-BA83-4E68-8E85-D439BB8B7ABA}">
      <dgm:prSet/>
      <dgm:spPr/>
      <dgm:t>
        <a:bodyPr/>
        <a:lstStyle/>
        <a:p>
          <a:endParaRPr lang="sv-SE"/>
        </a:p>
      </dgm:t>
    </dgm:pt>
    <dgm:pt modelId="{2E1F3E5D-2320-462A-B4F0-52CE99B1F500}">
      <dgm:prSet phldrT="[Text]"/>
      <dgm:spPr>
        <a:solidFill>
          <a:srgbClr val="92D05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Maj</a:t>
          </a:r>
        </a:p>
      </dgm:t>
    </dgm:pt>
    <dgm:pt modelId="{DD95E7DB-25A3-4BD6-A2EB-22B8771C0E07}" type="parTrans" cxnId="{5C9A4F7B-690E-4642-8B2B-D52BDAB04CD1}">
      <dgm:prSet/>
      <dgm:spPr/>
      <dgm:t>
        <a:bodyPr/>
        <a:lstStyle/>
        <a:p>
          <a:endParaRPr lang="sv-SE"/>
        </a:p>
      </dgm:t>
    </dgm:pt>
    <dgm:pt modelId="{5EECD2D5-B90A-4FE4-9BC4-899FD123B256}" type="sibTrans" cxnId="{5C9A4F7B-690E-4642-8B2B-D52BDAB04CD1}">
      <dgm:prSet/>
      <dgm:spPr/>
      <dgm:t>
        <a:bodyPr/>
        <a:lstStyle/>
        <a:p>
          <a:endParaRPr lang="sv-SE"/>
        </a:p>
      </dgm:t>
    </dgm:pt>
    <dgm:pt modelId="{CFE83BAB-C161-462F-94CB-237B2AFE8439}">
      <dgm:prSet phldrT="[Text]"/>
      <dgm:spPr>
        <a:solidFill>
          <a:srgbClr val="FFFF0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Juni</a:t>
          </a:r>
        </a:p>
      </dgm:t>
    </dgm:pt>
    <dgm:pt modelId="{ACC5852B-5D0B-45D9-9F99-28F79027C117}" type="parTrans" cxnId="{587CCAD5-16ED-4745-9B19-AE43E9CAF7F2}">
      <dgm:prSet/>
      <dgm:spPr/>
      <dgm:t>
        <a:bodyPr/>
        <a:lstStyle/>
        <a:p>
          <a:endParaRPr lang="sv-SE"/>
        </a:p>
      </dgm:t>
    </dgm:pt>
    <dgm:pt modelId="{C1DEFB8E-B9B2-4238-9F83-464957793226}" type="sibTrans" cxnId="{587CCAD5-16ED-4745-9B19-AE43E9CAF7F2}">
      <dgm:prSet/>
      <dgm:spPr/>
      <dgm:t>
        <a:bodyPr/>
        <a:lstStyle/>
        <a:p>
          <a:endParaRPr lang="sv-SE"/>
        </a:p>
      </dgm:t>
    </dgm:pt>
    <dgm:pt modelId="{50EE67DC-8A0D-4086-AA2E-DCE37739C994}">
      <dgm:prSet phldrT="[Text]" custT="1"/>
      <dgm:spPr>
        <a:solidFill>
          <a:srgbClr val="FFFF00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Juli</a:t>
          </a:r>
        </a:p>
      </dgm:t>
    </dgm:pt>
    <dgm:pt modelId="{0BE328C4-C1A0-4910-A04E-E6E6F392A0AD}" type="parTrans" cxnId="{E9D7AB2E-7BE4-4641-A357-DC88B8837E34}">
      <dgm:prSet/>
      <dgm:spPr/>
      <dgm:t>
        <a:bodyPr/>
        <a:lstStyle/>
        <a:p>
          <a:endParaRPr lang="sv-SE"/>
        </a:p>
      </dgm:t>
    </dgm:pt>
    <dgm:pt modelId="{071A3358-E6DB-4CA0-85C1-30A0B1152BE8}" type="sibTrans" cxnId="{E9D7AB2E-7BE4-4641-A357-DC88B8837E34}">
      <dgm:prSet/>
      <dgm:spPr/>
      <dgm:t>
        <a:bodyPr/>
        <a:lstStyle/>
        <a:p>
          <a:endParaRPr lang="sv-SE"/>
        </a:p>
      </dgm:t>
    </dgm:pt>
    <dgm:pt modelId="{3C99E418-CA30-471B-ADB4-984677928266}" type="pres">
      <dgm:prSet presAssocID="{3985122A-45D7-45A1-B4B8-6D9574097DF7}" presName="cycle" presStyleCnt="0">
        <dgm:presLayoutVars>
          <dgm:dir/>
          <dgm:resizeHandles val="exact"/>
        </dgm:presLayoutVars>
      </dgm:prSet>
      <dgm:spPr/>
    </dgm:pt>
    <dgm:pt modelId="{1BEE6571-365D-4DFC-9D76-D94465FE76B7}" type="pres">
      <dgm:prSet presAssocID="{9B32E8E7-9273-4DA9-8F53-FD47F59927A8}" presName="node" presStyleLbl="node1" presStyleIdx="0" presStyleCnt="12">
        <dgm:presLayoutVars>
          <dgm:bulletEnabled val="1"/>
        </dgm:presLayoutVars>
      </dgm:prSet>
      <dgm:spPr/>
    </dgm:pt>
    <dgm:pt modelId="{B21FE28C-91DD-4C5A-929E-EF3A6D02C976}" type="pres">
      <dgm:prSet presAssocID="{845B9750-8A5C-40A8-9283-8354C260959E}" presName="sibTrans" presStyleLbl="sibTrans2D1" presStyleIdx="0" presStyleCnt="12"/>
      <dgm:spPr/>
    </dgm:pt>
    <dgm:pt modelId="{3E7DF2A9-029C-41E4-82C7-193E9E9A5F2E}" type="pres">
      <dgm:prSet presAssocID="{845B9750-8A5C-40A8-9283-8354C260959E}" presName="connectorText" presStyleLbl="sibTrans2D1" presStyleIdx="0" presStyleCnt="12"/>
      <dgm:spPr/>
    </dgm:pt>
    <dgm:pt modelId="{2C956212-26D1-4624-8A8D-98993C28BC03}" type="pres">
      <dgm:prSet presAssocID="{A7B95281-BFA3-45D8-A096-99B3A24838AB}" presName="node" presStyleLbl="node1" presStyleIdx="1" presStyleCnt="12">
        <dgm:presLayoutVars>
          <dgm:bulletEnabled val="1"/>
        </dgm:presLayoutVars>
      </dgm:prSet>
      <dgm:spPr/>
    </dgm:pt>
    <dgm:pt modelId="{7EFEF02C-9575-4B67-A8A1-7B9B5558696B}" type="pres">
      <dgm:prSet presAssocID="{5C955D1B-0B65-4E26-B46B-20E8023EEBB8}" presName="sibTrans" presStyleLbl="sibTrans2D1" presStyleIdx="1" presStyleCnt="12"/>
      <dgm:spPr/>
    </dgm:pt>
    <dgm:pt modelId="{B3F41437-B159-4004-9DF4-ABD546E40D6D}" type="pres">
      <dgm:prSet presAssocID="{5C955D1B-0B65-4E26-B46B-20E8023EEBB8}" presName="connectorText" presStyleLbl="sibTrans2D1" presStyleIdx="1" presStyleCnt="12"/>
      <dgm:spPr/>
    </dgm:pt>
    <dgm:pt modelId="{7B5E7750-0E28-4A2D-BCBA-08307A01DDD4}" type="pres">
      <dgm:prSet presAssocID="{8EB0CA1A-2043-405F-8E36-E87F1C514CDD}" presName="node" presStyleLbl="node1" presStyleIdx="2" presStyleCnt="12" custRadScaleRad="102303" custRadScaleInc="-298">
        <dgm:presLayoutVars>
          <dgm:bulletEnabled val="1"/>
        </dgm:presLayoutVars>
      </dgm:prSet>
      <dgm:spPr/>
    </dgm:pt>
    <dgm:pt modelId="{DE2D2520-2219-47DB-A5AD-FD0DE1C7FD24}" type="pres">
      <dgm:prSet presAssocID="{6E7600F0-FC64-4877-A205-790B816257BE}" presName="sibTrans" presStyleLbl="sibTrans2D1" presStyleIdx="2" presStyleCnt="12"/>
      <dgm:spPr/>
    </dgm:pt>
    <dgm:pt modelId="{287FBC41-7CF0-4F01-9541-F0C8F2F45B92}" type="pres">
      <dgm:prSet presAssocID="{6E7600F0-FC64-4877-A205-790B816257BE}" presName="connectorText" presStyleLbl="sibTrans2D1" presStyleIdx="2" presStyleCnt="12"/>
      <dgm:spPr/>
    </dgm:pt>
    <dgm:pt modelId="{2F15054F-A6FF-4667-9102-EF750076CB41}" type="pres">
      <dgm:prSet presAssocID="{256DE812-BC44-4C73-A832-0E5D7B3F5DBA}" presName="node" presStyleLbl="node1" presStyleIdx="3" presStyleCnt="12">
        <dgm:presLayoutVars>
          <dgm:bulletEnabled val="1"/>
        </dgm:presLayoutVars>
      </dgm:prSet>
      <dgm:spPr/>
    </dgm:pt>
    <dgm:pt modelId="{C334A4AF-EDEB-484B-84CE-EA29852CFCAC}" type="pres">
      <dgm:prSet presAssocID="{37AD27AD-603F-456E-B376-4F9E47C79323}" presName="sibTrans" presStyleLbl="sibTrans2D1" presStyleIdx="3" presStyleCnt="12"/>
      <dgm:spPr/>
    </dgm:pt>
    <dgm:pt modelId="{B249EB15-29E5-4D12-A7B4-2E49165113D3}" type="pres">
      <dgm:prSet presAssocID="{37AD27AD-603F-456E-B376-4F9E47C79323}" presName="connectorText" presStyleLbl="sibTrans2D1" presStyleIdx="3" presStyleCnt="12"/>
      <dgm:spPr/>
    </dgm:pt>
    <dgm:pt modelId="{6778D1E4-2048-486D-8E72-DDB7528A8BA0}" type="pres">
      <dgm:prSet presAssocID="{DAB3EEE4-B0BB-4317-A355-D67DBA0AA6DD}" presName="node" presStyleLbl="node1" presStyleIdx="4" presStyleCnt="12" custRadScaleRad="100059" custRadScaleInc="-15051">
        <dgm:presLayoutVars>
          <dgm:bulletEnabled val="1"/>
        </dgm:presLayoutVars>
      </dgm:prSet>
      <dgm:spPr/>
    </dgm:pt>
    <dgm:pt modelId="{38C7FAAF-4F3D-4670-9D9F-67B71FD317FE}" type="pres">
      <dgm:prSet presAssocID="{5C319083-D2E6-4419-994D-8C8067ED5608}" presName="sibTrans" presStyleLbl="sibTrans2D1" presStyleIdx="4" presStyleCnt="12"/>
      <dgm:spPr/>
    </dgm:pt>
    <dgm:pt modelId="{CDD49948-BAC3-4A46-A50F-A640268B47C6}" type="pres">
      <dgm:prSet presAssocID="{5C319083-D2E6-4419-994D-8C8067ED5608}" presName="connectorText" presStyleLbl="sibTrans2D1" presStyleIdx="4" presStyleCnt="12"/>
      <dgm:spPr/>
    </dgm:pt>
    <dgm:pt modelId="{92F584AA-4CA2-469A-9831-80C28C062B53}" type="pres">
      <dgm:prSet presAssocID="{6872EBE4-64D2-4BDE-AB5B-ECAA003E8065}" presName="node" presStyleLbl="node1" presStyleIdx="5" presStyleCnt="12" custRadScaleRad="96002" custRadScaleInc="886">
        <dgm:presLayoutVars>
          <dgm:bulletEnabled val="1"/>
        </dgm:presLayoutVars>
      </dgm:prSet>
      <dgm:spPr/>
    </dgm:pt>
    <dgm:pt modelId="{9EADEC91-0156-474E-9A70-AF67D5A69FB5}" type="pres">
      <dgm:prSet presAssocID="{A5179201-F972-470B-A75F-D72DC5847656}" presName="sibTrans" presStyleLbl="sibTrans2D1" presStyleIdx="5" presStyleCnt="12"/>
      <dgm:spPr/>
    </dgm:pt>
    <dgm:pt modelId="{49A41D7D-3A33-4C2E-9EE4-FABFF5540BFD}" type="pres">
      <dgm:prSet presAssocID="{A5179201-F972-470B-A75F-D72DC5847656}" presName="connectorText" presStyleLbl="sibTrans2D1" presStyleIdx="5" presStyleCnt="12"/>
      <dgm:spPr/>
    </dgm:pt>
    <dgm:pt modelId="{830FD12A-2CB5-43F1-9D63-34C3634B9E7B}" type="pres">
      <dgm:prSet presAssocID="{DA9F3AF4-ED00-4094-8031-0DD90CF1486F}" presName="node" presStyleLbl="node1" presStyleIdx="6" presStyleCnt="12" custRadScaleRad="99557" custRadScaleInc="4185">
        <dgm:presLayoutVars>
          <dgm:bulletEnabled val="1"/>
        </dgm:presLayoutVars>
      </dgm:prSet>
      <dgm:spPr/>
    </dgm:pt>
    <dgm:pt modelId="{B9A92931-765C-4464-B326-2DD75E92C9BB}" type="pres">
      <dgm:prSet presAssocID="{A52145CE-26E9-43F8-A6D7-80B4FC5BE5A8}" presName="sibTrans" presStyleLbl="sibTrans2D1" presStyleIdx="6" presStyleCnt="12"/>
      <dgm:spPr/>
    </dgm:pt>
    <dgm:pt modelId="{04FB1844-41AB-4BB6-B316-DD7AD6C77182}" type="pres">
      <dgm:prSet presAssocID="{A52145CE-26E9-43F8-A6D7-80B4FC5BE5A8}" presName="connectorText" presStyleLbl="sibTrans2D1" presStyleIdx="6" presStyleCnt="12"/>
      <dgm:spPr/>
    </dgm:pt>
    <dgm:pt modelId="{37823B9C-774B-4B63-9F1D-A9B6879E59F1}" type="pres">
      <dgm:prSet presAssocID="{51F66D1C-E5B3-4D1A-A4FE-99053BFF288D}" presName="node" presStyleLbl="node1" presStyleIdx="7" presStyleCnt="12">
        <dgm:presLayoutVars>
          <dgm:bulletEnabled val="1"/>
        </dgm:presLayoutVars>
      </dgm:prSet>
      <dgm:spPr/>
    </dgm:pt>
    <dgm:pt modelId="{5877BB9F-7825-4F32-99BB-4B44CEAEC2E5}" type="pres">
      <dgm:prSet presAssocID="{65A33E28-1239-424F-8F50-CDAB56930572}" presName="sibTrans" presStyleLbl="sibTrans2D1" presStyleIdx="7" presStyleCnt="12"/>
      <dgm:spPr/>
    </dgm:pt>
    <dgm:pt modelId="{01F5E324-72A0-44E5-82CA-6EBA97034B0C}" type="pres">
      <dgm:prSet presAssocID="{65A33E28-1239-424F-8F50-CDAB56930572}" presName="connectorText" presStyleLbl="sibTrans2D1" presStyleIdx="7" presStyleCnt="12"/>
      <dgm:spPr/>
    </dgm:pt>
    <dgm:pt modelId="{8B38D436-2C3D-486E-B6B2-3BD48A7DD2E6}" type="pres">
      <dgm:prSet presAssocID="{CBF913F3-DCD6-4109-9411-70CCC738199B}" presName="node" presStyleLbl="node1" presStyleIdx="8" presStyleCnt="12" custRadScaleRad="100380" custRadScaleInc="-2032">
        <dgm:presLayoutVars>
          <dgm:bulletEnabled val="1"/>
        </dgm:presLayoutVars>
      </dgm:prSet>
      <dgm:spPr/>
    </dgm:pt>
    <dgm:pt modelId="{EEDE2E58-630E-4E79-829E-288FD17DC271}" type="pres">
      <dgm:prSet presAssocID="{135C1712-F6FB-47CD-89FC-A790B7EE23B0}" presName="sibTrans" presStyleLbl="sibTrans2D1" presStyleIdx="8" presStyleCnt="12"/>
      <dgm:spPr/>
    </dgm:pt>
    <dgm:pt modelId="{0DB7FC6F-8031-4AE9-9231-7CEAAAB5A9C5}" type="pres">
      <dgm:prSet presAssocID="{135C1712-F6FB-47CD-89FC-A790B7EE23B0}" presName="connectorText" presStyleLbl="sibTrans2D1" presStyleIdx="8" presStyleCnt="12"/>
      <dgm:spPr/>
    </dgm:pt>
    <dgm:pt modelId="{5B66EA6C-2BB7-466F-BABD-021A2C15332A}" type="pres">
      <dgm:prSet presAssocID="{2E1F3E5D-2320-462A-B4F0-52CE99B1F500}" presName="node" presStyleLbl="node1" presStyleIdx="9" presStyleCnt="12">
        <dgm:presLayoutVars>
          <dgm:bulletEnabled val="1"/>
        </dgm:presLayoutVars>
      </dgm:prSet>
      <dgm:spPr/>
    </dgm:pt>
    <dgm:pt modelId="{F2F777AB-F7A9-460B-95AF-C94DCD41FD02}" type="pres">
      <dgm:prSet presAssocID="{5EECD2D5-B90A-4FE4-9BC4-899FD123B256}" presName="sibTrans" presStyleLbl="sibTrans2D1" presStyleIdx="9" presStyleCnt="12"/>
      <dgm:spPr/>
    </dgm:pt>
    <dgm:pt modelId="{FC0E1874-B891-434A-A9B9-5379B60B30EA}" type="pres">
      <dgm:prSet presAssocID="{5EECD2D5-B90A-4FE4-9BC4-899FD123B256}" presName="connectorText" presStyleLbl="sibTrans2D1" presStyleIdx="9" presStyleCnt="12"/>
      <dgm:spPr/>
    </dgm:pt>
    <dgm:pt modelId="{A63249CB-A0C3-4BD3-93AB-FB88035C8198}" type="pres">
      <dgm:prSet presAssocID="{CFE83BAB-C161-462F-94CB-237B2AFE8439}" presName="node" presStyleLbl="node1" presStyleIdx="10" presStyleCnt="12">
        <dgm:presLayoutVars>
          <dgm:bulletEnabled val="1"/>
        </dgm:presLayoutVars>
      </dgm:prSet>
      <dgm:spPr/>
    </dgm:pt>
    <dgm:pt modelId="{E15F42A1-C71F-4787-9F48-1962B684CBE3}" type="pres">
      <dgm:prSet presAssocID="{C1DEFB8E-B9B2-4238-9F83-464957793226}" presName="sibTrans" presStyleLbl="sibTrans2D1" presStyleIdx="10" presStyleCnt="12"/>
      <dgm:spPr/>
    </dgm:pt>
    <dgm:pt modelId="{79A56112-2EAE-4315-8EC9-A65DCC6C3151}" type="pres">
      <dgm:prSet presAssocID="{C1DEFB8E-B9B2-4238-9F83-464957793226}" presName="connectorText" presStyleLbl="sibTrans2D1" presStyleIdx="10" presStyleCnt="12"/>
      <dgm:spPr/>
    </dgm:pt>
    <dgm:pt modelId="{524312F3-8AF8-416A-80B2-2891064B9964}" type="pres">
      <dgm:prSet presAssocID="{50EE67DC-8A0D-4086-AA2E-DCE37739C994}" presName="node" presStyleLbl="node1" presStyleIdx="11" presStyleCnt="12">
        <dgm:presLayoutVars>
          <dgm:bulletEnabled val="1"/>
        </dgm:presLayoutVars>
      </dgm:prSet>
      <dgm:spPr/>
    </dgm:pt>
    <dgm:pt modelId="{218BC1DC-A422-445E-A40C-3F2C087BBBCA}" type="pres">
      <dgm:prSet presAssocID="{071A3358-E6DB-4CA0-85C1-30A0B1152BE8}" presName="sibTrans" presStyleLbl="sibTrans2D1" presStyleIdx="11" presStyleCnt="12"/>
      <dgm:spPr/>
    </dgm:pt>
    <dgm:pt modelId="{71B59368-8C6C-482C-85B1-68A2F2F643BE}" type="pres">
      <dgm:prSet presAssocID="{071A3358-E6DB-4CA0-85C1-30A0B1152BE8}" presName="connectorText" presStyleLbl="sibTrans2D1" presStyleIdx="11" presStyleCnt="12"/>
      <dgm:spPr/>
    </dgm:pt>
  </dgm:ptLst>
  <dgm:cxnLst>
    <dgm:cxn modelId="{F484520C-32AA-42A2-BC90-E650E92B8F5E}" type="presOf" srcId="{51F66D1C-E5B3-4D1A-A4FE-99053BFF288D}" destId="{37823B9C-774B-4B63-9F1D-A9B6879E59F1}" srcOrd="0" destOrd="0" presId="urn:microsoft.com/office/officeart/2005/8/layout/cycle2"/>
    <dgm:cxn modelId="{1F5D7E0E-4173-4154-8CB5-43F3BC8D551D}" type="presOf" srcId="{65A33E28-1239-424F-8F50-CDAB56930572}" destId="{01F5E324-72A0-44E5-82CA-6EBA97034B0C}" srcOrd="1" destOrd="0" presId="urn:microsoft.com/office/officeart/2005/8/layout/cycle2"/>
    <dgm:cxn modelId="{F6C3DF0E-89FE-490B-A081-482EBBD36D08}" type="presOf" srcId="{5C955D1B-0B65-4E26-B46B-20E8023EEBB8}" destId="{7EFEF02C-9575-4B67-A8A1-7B9B5558696B}" srcOrd="0" destOrd="0" presId="urn:microsoft.com/office/officeart/2005/8/layout/cycle2"/>
    <dgm:cxn modelId="{893DFB10-3DBC-4F25-B340-0F18EEBAF409}" srcId="{3985122A-45D7-45A1-B4B8-6D9574097DF7}" destId="{51F66D1C-E5B3-4D1A-A4FE-99053BFF288D}" srcOrd="7" destOrd="0" parTransId="{1D7433BF-AB3C-484D-807D-7CD61504D52B}" sibTransId="{65A33E28-1239-424F-8F50-CDAB56930572}"/>
    <dgm:cxn modelId="{1160531F-50B2-4A19-BEA3-E19CF3A598FF}" type="presOf" srcId="{6E7600F0-FC64-4877-A205-790B816257BE}" destId="{287FBC41-7CF0-4F01-9541-F0C8F2F45B92}" srcOrd="1" destOrd="0" presId="urn:microsoft.com/office/officeart/2005/8/layout/cycle2"/>
    <dgm:cxn modelId="{C728F720-95EC-4D9F-8786-6F82AD36579F}" type="presOf" srcId="{256DE812-BC44-4C73-A832-0E5D7B3F5DBA}" destId="{2F15054F-A6FF-4667-9102-EF750076CB41}" srcOrd="0" destOrd="0" presId="urn:microsoft.com/office/officeart/2005/8/layout/cycle2"/>
    <dgm:cxn modelId="{6B634324-EADD-4CE5-9CFE-0B8EE627D852}" srcId="{3985122A-45D7-45A1-B4B8-6D9574097DF7}" destId="{6872EBE4-64D2-4BDE-AB5B-ECAA003E8065}" srcOrd="5" destOrd="0" parTransId="{4AA0DA75-D8F3-4847-8932-62531B644FA6}" sibTransId="{A5179201-F972-470B-A75F-D72DC5847656}"/>
    <dgm:cxn modelId="{209A4824-7F37-460A-9AEF-4ACC187704E5}" type="presOf" srcId="{37AD27AD-603F-456E-B376-4F9E47C79323}" destId="{B249EB15-29E5-4D12-A7B4-2E49165113D3}" srcOrd="1" destOrd="0" presId="urn:microsoft.com/office/officeart/2005/8/layout/cycle2"/>
    <dgm:cxn modelId="{E9D7AB2E-7BE4-4641-A357-DC88B8837E34}" srcId="{3985122A-45D7-45A1-B4B8-6D9574097DF7}" destId="{50EE67DC-8A0D-4086-AA2E-DCE37739C994}" srcOrd="11" destOrd="0" parTransId="{0BE328C4-C1A0-4910-A04E-E6E6F392A0AD}" sibTransId="{071A3358-E6DB-4CA0-85C1-30A0B1152BE8}"/>
    <dgm:cxn modelId="{1B77FA2E-36B9-47E2-B953-C46BBCD88199}" type="presOf" srcId="{5C319083-D2E6-4419-994D-8C8067ED5608}" destId="{CDD49948-BAC3-4A46-A50F-A640268B47C6}" srcOrd="1" destOrd="0" presId="urn:microsoft.com/office/officeart/2005/8/layout/cycle2"/>
    <dgm:cxn modelId="{0E82B63B-962F-41AD-9024-4B1C1C36F204}" type="presOf" srcId="{37AD27AD-603F-456E-B376-4F9E47C79323}" destId="{C334A4AF-EDEB-484B-84CE-EA29852CFCAC}" srcOrd="0" destOrd="0" presId="urn:microsoft.com/office/officeart/2005/8/layout/cycle2"/>
    <dgm:cxn modelId="{1B1FB448-4120-4FE7-A1D6-84562F0D4B9A}" type="presOf" srcId="{3985122A-45D7-45A1-B4B8-6D9574097DF7}" destId="{3C99E418-CA30-471B-ADB4-984677928266}" srcOrd="0" destOrd="0" presId="urn:microsoft.com/office/officeart/2005/8/layout/cycle2"/>
    <dgm:cxn modelId="{57ED5249-3C0D-4F07-9884-A2D6C9641EFC}" type="presOf" srcId="{5EECD2D5-B90A-4FE4-9BC4-899FD123B256}" destId="{F2F777AB-F7A9-460B-95AF-C94DCD41FD02}" srcOrd="0" destOrd="0" presId="urn:microsoft.com/office/officeart/2005/8/layout/cycle2"/>
    <dgm:cxn modelId="{25ED0852-D28F-4DA2-BCC7-11C91A380EA0}" type="presOf" srcId="{50EE67DC-8A0D-4086-AA2E-DCE37739C994}" destId="{524312F3-8AF8-416A-80B2-2891064B9964}" srcOrd="0" destOrd="0" presId="urn:microsoft.com/office/officeart/2005/8/layout/cycle2"/>
    <dgm:cxn modelId="{36CE2153-BA83-4E68-8E85-D439BB8B7ABA}" srcId="{3985122A-45D7-45A1-B4B8-6D9574097DF7}" destId="{CBF913F3-DCD6-4109-9411-70CCC738199B}" srcOrd="8" destOrd="0" parTransId="{2AB97C2F-64EB-4337-8928-8ED3378BFF5B}" sibTransId="{135C1712-F6FB-47CD-89FC-A790B7EE23B0}"/>
    <dgm:cxn modelId="{415C4753-6964-4DB5-80D3-794246D5B385}" type="presOf" srcId="{A52145CE-26E9-43F8-A6D7-80B4FC5BE5A8}" destId="{04FB1844-41AB-4BB6-B316-DD7AD6C77182}" srcOrd="1" destOrd="0" presId="urn:microsoft.com/office/officeart/2005/8/layout/cycle2"/>
    <dgm:cxn modelId="{2C050055-D826-4179-99DF-9555E7EED5CE}" srcId="{3985122A-45D7-45A1-B4B8-6D9574097DF7}" destId="{A7B95281-BFA3-45D8-A096-99B3A24838AB}" srcOrd="1" destOrd="0" parTransId="{D4E8C195-5EE6-4D88-8475-06A06BAD4757}" sibTransId="{5C955D1B-0B65-4E26-B46B-20E8023EEBB8}"/>
    <dgm:cxn modelId="{24EBC95D-4423-4A77-B2BD-172BE650B0FA}" type="presOf" srcId="{65A33E28-1239-424F-8F50-CDAB56930572}" destId="{5877BB9F-7825-4F32-99BB-4B44CEAEC2E5}" srcOrd="0" destOrd="0" presId="urn:microsoft.com/office/officeart/2005/8/layout/cycle2"/>
    <dgm:cxn modelId="{7A16315F-A157-4141-A0E2-76FECD977C02}" type="presOf" srcId="{135C1712-F6FB-47CD-89FC-A790B7EE23B0}" destId="{0DB7FC6F-8031-4AE9-9231-7CEAAAB5A9C5}" srcOrd="1" destOrd="0" presId="urn:microsoft.com/office/officeart/2005/8/layout/cycle2"/>
    <dgm:cxn modelId="{65A31A6B-215C-4A23-B1E2-A16C164B0252}" type="presOf" srcId="{9B32E8E7-9273-4DA9-8F53-FD47F59927A8}" destId="{1BEE6571-365D-4DFC-9D76-D94465FE76B7}" srcOrd="0" destOrd="0" presId="urn:microsoft.com/office/officeart/2005/8/layout/cycle2"/>
    <dgm:cxn modelId="{0DDE156D-2B0D-4154-8D46-CE95AE8956AB}" type="presOf" srcId="{071A3358-E6DB-4CA0-85C1-30A0B1152BE8}" destId="{71B59368-8C6C-482C-85B1-68A2F2F643BE}" srcOrd="1" destOrd="0" presId="urn:microsoft.com/office/officeart/2005/8/layout/cycle2"/>
    <dgm:cxn modelId="{FC7BFA72-EA7B-41EC-ADE5-CA2CCABB6255}" type="presOf" srcId="{6872EBE4-64D2-4BDE-AB5B-ECAA003E8065}" destId="{92F584AA-4CA2-469A-9831-80C28C062B53}" srcOrd="0" destOrd="0" presId="urn:microsoft.com/office/officeart/2005/8/layout/cycle2"/>
    <dgm:cxn modelId="{ACE44F75-8DF1-4F38-BE2F-AE6F503585F8}" type="presOf" srcId="{5C955D1B-0B65-4E26-B46B-20E8023EEBB8}" destId="{B3F41437-B159-4004-9DF4-ABD546E40D6D}" srcOrd="1" destOrd="0" presId="urn:microsoft.com/office/officeart/2005/8/layout/cycle2"/>
    <dgm:cxn modelId="{5C9A4F7B-690E-4642-8B2B-D52BDAB04CD1}" srcId="{3985122A-45D7-45A1-B4B8-6D9574097DF7}" destId="{2E1F3E5D-2320-462A-B4F0-52CE99B1F500}" srcOrd="9" destOrd="0" parTransId="{DD95E7DB-25A3-4BD6-A2EB-22B8771C0E07}" sibTransId="{5EECD2D5-B90A-4FE4-9BC4-899FD123B256}"/>
    <dgm:cxn modelId="{4B13EB7B-3A1D-4234-A9BD-3E03368B75B0}" type="presOf" srcId="{5EECD2D5-B90A-4FE4-9BC4-899FD123B256}" destId="{FC0E1874-B891-434A-A9B9-5379B60B30EA}" srcOrd="1" destOrd="0" presId="urn:microsoft.com/office/officeart/2005/8/layout/cycle2"/>
    <dgm:cxn modelId="{A39ED685-1577-4873-AFA0-D0D78CD4AB44}" type="presOf" srcId="{135C1712-F6FB-47CD-89FC-A790B7EE23B0}" destId="{EEDE2E58-630E-4E79-829E-288FD17DC271}" srcOrd="0" destOrd="0" presId="urn:microsoft.com/office/officeart/2005/8/layout/cycle2"/>
    <dgm:cxn modelId="{18749987-0CF0-4A03-B920-5548838FCED0}" type="presOf" srcId="{2E1F3E5D-2320-462A-B4F0-52CE99B1F500}" destId="{5B66EA6C-2BB7-466F-BABD-021A2C15332A}" srcOrd="0" destOrd="0" presId="urn:microsoft.com/office/officeart/2005/8/layout/cycle2"/>
    <dgm:cxn modelId="{82D7C88A-18F3-4A17-B3FB-1F454A63DD13}" type="presOf" srcId="{CBF913F3-DCD6-4109-9411-70CCC738199B}" destId="{8B38D436-2C3D-486E-B6B2-3BD48A7DD2E6}" srcOrd="0" destOrd="0" presId="urn:microsoft.com/office/officeart/2005/8/layout/cycle2"/>
    <dgm:cxn modelId="{96D8B28F-6731-45FB-BDD9-57DC06DA5C26}" type="presOf" srcId="{A5179201-F972-470B-A75F-D72DC5847656}" destId="{9EADEC91-0156-474E-9A70-AF67D5A69FB5}" srcOrd="0" destOrd="0" presId="urn:microsoft.com/office/officeart/2005/8/layout/cycle2"/>
    <dgm:cxn modelId="{85756992-707B-46D7-B70C-CD669D203BBA}" srcId="{3985122A-45D7-45A1-B4B8-6D9574097DF7}" destId="{8EB0CA1A-2043-405F-8E36-E87F1C514CDD}" srcOrd="2" destOrd="0" parTransId="{CD924BE1-BC00-40EB-9B28-D60736134A0F}" sibTransId="{6E7600F0-FC64-4877-A205-790B816257BE}"/>
    <dgm:cxn modelId="{3B46939A-DAB4-4FE7-9E42-12D3A105380E}" type="presOf" srcId="{C1DEFB8E-B9B2-4238-9F83-464957793226}" destId="{79A56112-2EAE-4315-8EC9-A65DCC6C3151}" srcOrd="1" destOrd="0" presId="urn:microsoft.com/office/officeart/2005/8/layout/cycle2"/>
    <dgm:cxn modelId="{D2682E9B-15D8-4727-87A6-70D95EA76B3A}" type="presOf" srcId="{CFE83BAB-C161-462F-94CB-237B2AFE8439}" destId="{A63249CB-A0C3-4BD3-93AB-FB88035C8198}" srcOrd="0" destOrd="0" presId="urn:microsoft.com/office/officeart/2005/8/layout/cycle2"/>
    <dgm:cxn modelId="{50105AA8-89C7-47BD-8575-5B252E721E3E}" srcId="{3985122A-45D7-45A1-B4B8-6D9574097DF7}" destId="{9B32E8E7-9273-4DA9-8F53-FD47F59927A8}" srcOrd="0" destOrd="0" parTransId="{EA0B8A4D-B340-4578-B30B-C8970AF77E46}" sibTransId="{845B9750-8A5C-40A8-9283-8354C260959E}"/>
    <dgm:cxn modelId="{BD0E6FBD-5BB3-4926-AE36-54F7C4A70BD8}" srcId="{3985122A-45D7-45A1-B4B8-6D9574097DF7}" destId="{DAB3EEE4-B0BB-4317-A355-D67DBA0AA6DD}" srcOrd="4" destOrd="0" parTransId="{AD1880CB-2664-4FCD-965B-55028523CFB6}" sibTransId="{5C319083-D2E6-4419-994D-8C8067ED5608}"/>
    <dgm:cxn modelId="{587CCAD5-16ED-4745-9B19-AE43E9CAF7F2}" srcId="{3985122A-45D7-45A1-B4B8-6D9574097DF7}" destId="{CFE83BAB-C161-462F-94CB-237B2AFE8439}" srcOrd="10" destOrd="0" parTransId="{ACC5852B-5D0B-45D9-9F99-28F79027C117}" sibTransId="{C1DEFB8E-B9B2-4238-9F83-464957793226}"/>
    <dgm:cxn modelId="{A8C4D7D6-023C-49AC-9BF7-62556A7E3C42}" srcId="{3985122A-45D7-45A1-B4B8-6D9574097DF7}" destId="{256DE812-BC44-4C73-A832-0E5D7B3F5DBA}" srcOrd="3" destOrd="0" parTransId="{30E1A258-F811-4319-A0F7-89100A90B670}" sibTransId="{37AD27AD-603F-456E-B376-4F9E47C79323}"/>
    <dgm:cxn modelId="{66E59BD8-1E84-4525-B425-902316E3EF76}" type="presOf" srcId="{C1DEFB8E-B9B2-4238-9F83-464957793226}" destId="{E15F42A1-C71F-4787-9F48-1962B684CBE3}" srcOrd="0" destOrd="0" presId="urn:microsoft.com/office/officeart/2005/8/layout/cycle2"/>
    <dgm:cxn modelId="{468D85DB-7A86-491F-A8EC-F2EDE072A5FB}" type="presOf" srcId="{DA9F3AF4-ED00-4094-8031-0DD90CF1486F}" destId="{830FD12A-2CB5-43F1-9D63-34C3634B9E7B}" srcOrd="0" destOrd="0" presId="urn:microsoft.com/office/officeart/2005/8/layout/cycle2"/>
    <dgm:cxn modelId="{88EB9DDB-0876-4887-9230-D3AA9C511482}" type="presOf" srcId="{071A3358-E6DB-4CA0-85C1-30A0B1152BE8}" destId="{218BC1DC-A422-445E-A40C-3F2C087BBBCA}" srcOrd="0" destOrd="0" presId="urn:microsoft.com/office/officeart/2005/8/layout/cycle2"/>
    <dgm:cxn modelId="{04EDCADB-33D1-4C58-BBEE-DEEAA1FEC6B9}" type="presOf" srcId="{845B9750-8A5C-40A8-9283-8354C260959E}" destId="{B21FE28C-91DD-4C5A-929E-EF3A6D02C976}" srcOrd="0" destOrd="0" presId="urn:microsoft.com/office/officeart/2005/8/layout/cycle2"/>
    <dgm:cxn modelId="{BA8FAEDE-FE5A-42BC-9DA9-C8F938CDB36F}" type="presOf" srcId="{845B9750-8A5C-40A8-9283-8354C260959E}" destId="{3E7DF2A9-029C-41E4-82C7-193E9E9A5F2E}" srcOrd="1" destOrd="0" presId="urn:microsoft.com/office/officeart/2005/8/layout/cycle2"/>
    <dgm:cxn modelId="{C7A1F3E6-9B20-41FB-86F6-A4F26B025C88}" type="presOf" srcId="{A5179201-F972-470B-A75F-D72DC5847656}" destId="{49A41D7D-3A33-4C2E-9EE4-FABFF5540BFD}" srcOrd="1" destOrd="0" presId="urn:microsoft.com/office/officeart/2005/8/layout/cycle2"/>
    <dgm:cxn modelId="{CFE8CFEB-195C-491B-A402-571249751305}" type="presOf" srcId="{A7B95281-BFA3-45D8-A096-99B3A24838AB}" destId="{2C956212-26D1-4624-8A8D-98993C28BC03}" srcOrd="0" destOrd="0" presId="urn:microsoft.com/office/officeart/2005/8/layout/cycle2"/>
    <dgm:cxn modelId="{AD79A7EE-748F-4C9E-B80A-F14898A8B88C}" srcId="{3985122A-45D7-45A1-B4B8-6D9574097DF7}" destId="{DA9F3AF4-ED00-4094-8031-0DD90CF1486F}" srcOrd="6" destOrd="0" parTransId="{196B84AF-EB6E-4B96-AB09-30E45ACD1BBE}" sibTransId="{A52145CE-26E9-43F8-A6D7-80B4FC5BE5A8}"/>
    <dgm:cxn modelId="{B1A0D7F3-459C-4982-9CD8-9B0A4A090E96}" type="presOf" srcId="{6E7600F0-FC64-4877-A205-790B816257BE}" destId="{DE2D2520-2219-47DB-A5AD-FD0DE1C7FD24}" srcOrd="0" destOrd="0" presId="urn:microsoft.com/office/officeart/2005/8/layout/cycle2"/>
    <dgm:cxn modelId="{68D346F4-3E38-4296-A661-4399F68D243F}" type="presOf" srcId="{5C319083-D2E6-4419-994D-8C8067ED5608}" destId="{38C7FAAF-4F3D-4670-9D9F-67B71FD317FE}" srcOrd="0" destOrd="0" presId="urn:microsoft.com/office/officeart/2005/8/layout/cycle2"/>
    <dgm:cxn modelId="{13C71DFB-9FDE-4AF8-BAF2-6434D6C14D0F}" type="presOf" srcId="{8EB0CA1A-2043-405F-8E36-E87F1C514CDD}" destId="{7B5E7750-0E28-4A2D-BCBA-08307A01DDD4}" srcOrd="0" destOrd="0" presId="urn:microsoft.com/office/officeart/2005/8/layout/cycle2"/>
    <dgm:cxn modelId="{36B4D4FD-366C-44BC-B5EC-4BAC2C8CF16B}" type="presOf" srcId="{DAB3EEE4-B0BB-4317-A355-D67DBA0AA6DD}" destId="{6778D1E4-2048-486D-8E72-DDB7528A8BA0}" srcOrd="0" destOrd="0" presId="urn:microsoft.com/office/officeart/2005/8/layout/cycle2"/>
    <dgm:cxn modelId="{5AFBEAFE-1CA0-4912-B48F-0D55951BEDE3}" type="presOf" srcId="{A52145CE-26E9-43F8-A6D7-80B4FC5BE5A8}" destId="{B9A92931-765C-4464-B326-2DD75E92C9BB}" srcOrd="0" destOrd="0" presId="urn:microsoft.com/office/officeart/2005/8/layout/cycle2"/>
    <dgm:cxn modelId="{DB6C94FC-47C8-4F75-B1F6-308088411DB3}" type="presParOf" srcId="{3C99E418-CA30-471B-ADB4-984677928266}" destId="{1BEE6571-365D-4DFC-9D76-D94465FE76B7}" srcOrd="0" destOrd="0" presId="urn:microsoft.com/office/officeart/2005/8/layout/cycle2"/>
    <dgm:cxn modelId="{9CD32C11-07D6-48E5-A5B5-6404CAA7661B}" type="presParOf" srcId="{3C99E418-CA30-471B-ADB4-984677928266}" destId="{B21FE28C-91DD-4C5A-929E-EF3A6D02C976}" srcOrd="1" destOrd="0" presId="urn:microsoft.com/office/officeart/2005/8/layout/cycle2"/>
    <dgm:cxn modelId="{BC3C64B5-F211-4C6A-B453-B0653CEC8517}" type="presParOf" srcId="{B21FE28C-91DD-4C5A-929E-EF3A6D02C976}" destId="{3E7DF2A9-029C-41E4-82C7-193E9E9A5F2E}" srcOrd="0" destOrd="0" presId="urn:microsoft.com/office/officeart/2005/8/layout/cycle2"/>
    <dgm:cxn modelId="{F92150E4-EC70-4CEA-ABDB-A7A9C5A9B5CF}" type="presParOf" srcId="{3C99E418-CA30-471B-ADB4-984677928266}" destId="{2C956212-26D1-4624-8A8D-98993C28BC03}" srcOrd="2" destOrd="0" presId="urn:microsoft.com/office/officeart/2005/8/layout/cycle2"/>
    <dgm:cxn modelId="{23F0D606-FFA6-43D2-BDD4-8FBAE42BCE3F}" type="presParOf" srcId="{3C99E418-CA30-471B-ADB4-984677928266}" destId="{7EFEF02C-9575-4B67-A8A1-7B9B5558696B}" srcOrd="3" destOrd="0" presId="urn:microsoft.com/office/officeart/2005/8/layout/cycle2"/>
    <dgm:cxn modelId="{71BC9EC8-24B9-43A6-AC02-AEC964153CDC}" type="presParOf" srcId="{7EFEF02C-9575-4B67-A8A1-7B9B5558696B}" destId="{B3F41437-B159-4004-9DF4-ABD546E40D6D}" srcOrd="0" destOrd="0" presId="urn:microsoft.com/office/officeart/2005/8/layout/cycle2"/>
    <dgm:cxn modelId="{2DB84431-A089-4441-B1FE-5E47807550D0}" type="presParOf" srcId="{3C99E418-CA30-471B-ADB4-984677928266}" destId="{7B5E7750-0E28-4A2D-BCBA-08307A01DDD4}" srcOrd="4" destOrd="0" presId="urn:microsoft.com/office/officeart/2005/8/layout/cycle2"/>
    <dgm:cxn modelId="{BA8C18C5-2087-45B2-8B03-539D452CC4B8}" type="presParOf" srcId="{3C99E418-CA30-471B-ADB4-984677928266}" destId="{DE2D2520-2219-47DB-A5AD-FD0DE1C7FD24}" srcOrd="5" destOrd="0" presId="urn:microsoft.com/office/officeart/2005/8/layout/cycle2"/>
    <dgm:cxn modelId="{76F0E3B5-2A49-4AA5-8751-637CDD82D811}" type="presParOf" srcId="{DE2D2520-2219-47DB-A5AD-FD0DE1C7FD24}" destId="{287FBC41-7CF0-4F01-9541-F0C8F2F45B92}" srcOrd="0" destOrd="0" presId="urn:microsoft.com/office/officeart/2005/8/layout/cycle2"/>
    <dgm:cxn modelId="{1FB5AFDF-B47F-4AAD-9404-814206729E5F}" type="presParOf" srcId="{3C99E418-CA30-471B-ADB4-984677928266}" destId="{2F15054F-A6FF-4667-9102-EF750076CB41}" srcOrd="6" destOrd="0" presId="urn:microsoft.com/office/officeart/2005/8/layout/cycle2"/>
    <dgm:cxn modelId="{9D7837F4-93E6-4AF0-9535-36ABF3AE31B5}" type="presParOf" srcId="{3C99E418-CA30-471B-ADB4-984677928266}" destId="{C334A4AF-EDEB-484B-84CE-EA29852CFCAC}" srcOrd="7" destOrd="0" presId="urn:microsoft.com/office/officeart/2005/8/layout/cycle2"/>
    <dgm:cxn modelId="{647D68D2-73DB-4B92-810A-CBE2FC17ED72}" type="presParOf" srcId="{C334A4AF-EDEB-484B-84CE-EA29852CFCAC}" destId="{B249EB15-29E5-4D12-A7B4-2E49165113D3}" srcOrd="0" destOrd="0" presId="urn:microsoft.com/office/officeart/2005/8/layout/cycle2"/>
    <dgm:cxn modelId="{A9A26197-5D63-44F0-B948-107C5D6D8E37}" type="presParOf" srcId="{3C99E418-CA30-471B-ADB4-984677928266}" destId="{6778D1E4-2048-486D-8E72-DDB7528A8BA0}" srcOrd="8" destOrd="0" presId="urn:microsoft.com/office/officeart/2005/8/layout/cycle2"/>
    <dgm:cxn modelId="{8363B3D7-DB78-4810-86D6-4455BBD3DE11}" type="presParOf" srcId="{3C99E418-CA30-471B-ADB4-984677928266}" destId="{38C7FAAF-4F3D-4670-9D9F-67B71FD317FE}" srcOrd="9" destOrd="0" presId="urn:microsoft.com/office/officeart/2005/8/layout/cycle2"/>
    <dgm:cxn modelId="{D8D9C6E6-7285-49C5-8F42-6905C1D51F0E}" type="presParOf" srcId="{38C7FAAF-4F3D-4670-9D9F-67B71FD317FE}" destId="{CDD49948-BAC3-4A46-A50F-A640268B47C6}" srcOrd="0" destOrd="0" presId="urn:microsoft.com/office/officeart/2005/8/layout/cycle2"/>
    <dgm:cxn modelId="{F0356462-2A71-450D-988F-7DC87C605ED0}" type="presParOf" srcId="{3C99E418-CA30-471B-ADB4-984677928266}" destId="{92F584AA-4CA2-469A-9831-80C28C062B53}" srcOrd="10" destOrd="0" presId="urn:microsoft.com/office/officeart/2005/8/layout/cycle2"/>
    <dgm:cxn modelId="{E595031E-0C65-48DA-85BF-BB5DF6A3B4F4}" type="presParOf" srcId="{3C99E418-CA30-471B-ADB4-984677928266}" destId="{9EADEC91-0156-474E-9A70-AF67D5A69FB5}" srcOrd="11" destOrd="0" presId="urn:microsoft.com/office/officeart/2005/8/layout/cycle2"/>
    <dgm:cxn modelId="{19A20DE3-0E94-47CF-9AD5-C04734CCB2FC}" type="presParOf" srcId="{9EADEC91-0156-474E-9A70-AF67D5A69FB5}" destId="{49A41D7D-3A33-4C2E-9EE4-FABFF5540BFD}" srcOrd="0" destOrd="0" presId="urn:microsoft.com/office/officeart/2005/8/layout/cycle2"/>
    <dgm:cxn modelId="{6AAEAE07-9F53-4DA6-B9B9-60F55D40F793}" type="presParOf" srcId="{3C99E418-CA30-471B-ADB4-984677928266}" destId="{830FD12A-2CB5-43F1-9D63-34C3634B9E7B}" srcOrd="12" destOrd="0" presId="urn:microsoft.com/office/officeart/2005/8/layout/cycle2"/>
    <dgm:cxn modelId="{5CB3398F-8649-40EC-A15F-832DC9D1C315}" type="presParOf" srcId="{3C99E418-CA30-471B-ADB4-984677928266}" destId="{B9A92931-765C-4464-B326-2DD75E92C9BB}" srcOrd="13" destOrd="0" presId="urn:microsoft.com/office/officeart/2005/8/layout/cycle2"/>
    <dgm:cxn modelId="{0DC33E21-F306-4884-86BE-EB6A50E356B5}" type="presParOf" srcId="{B9A92931-765C-4464-B326-2DD75E92C9BB}" destId="{04FB1844-41AB-4BB6-B316-DD7AD6C77182}" srcOrd="0" destOrd="0" presId="urn:microsoft.com/office/officeart/2005/8/layout/cycle2"/>
    <dgm:cxn modelId="{1F4DDE94-5026-4664-B119-B22821EF97C9}" type="presParOf" srcId="{3C99E418-CA30-471B-ADB4-984677928266}" destId="{37823B9C-774B-4B63-9F1D-A9B6879E59F1}" srcOrd="14" destOrd="0" presId="urn:microsoft.com/office/officeart/2005/8/layout/cycle2"/>
    <dgm:cxn modelId="{8292E78A-BE8D-4344-BDF7-8E30CBDFE240}" type="presParOf" srcId="{3C99E418-CA30-471B-ADB4-984677928266}" destId="{5877BB9F-7825-4F32-99BB-4B44CEAEC2E5}" srcOrd="15" destOrd="0" presId="urn:microsoft.com/office/officeart/2005/8/layout/cycle2"/>
    <dgm:cxn modelId="{730A7915-60BB-45A2-AF25-9D77F29CE92C}" type="presParOf" srcId="{5877BB9F-7825-4F32-99BB-4B44CEAEC2E5}" destId="{01F5E324-72A0-44E5-82CA-6EBA97034B0C}" srcOrd="0" destOrd="0" presId="urn:microsoft.com/office/officeart/2005/8/layout/cycle2"/>
    <dgm:cxn modelId="{A82D6DA2-D7F1-44B5-B34D-E8F81094CD8E}" type="presParOf" srcId="{3C99E418-CA30-471B-ADB4-984677928266}" destId="{8B38D436-2C3D-486E-B6B2-3BD48A7DD2E6}" srcOrd="16" destOrd="0" presId="urn:microsoft.com/office/officeart/2005/8/layout/cycle2"/>
    <dgm:cxn modelId="{07A43445-253A-4208-B2FF-8C9691842CC4}" type="presParOf" srcId="{3C99E418-CA30-471B-ADB4-984677928266}" destId="{EEDE2E58-630E-4E79-829E-288FD17DC271}" srcOrd="17" destOrd="0" presId="urn:microsoft.com/office/officeart/2005/8/layout/cycle2"/>
    <dgm:cxn modelId="{41DC78E3-E928-472B-B2A7-5D4C9C6DA3D5}" type="presParOf" srcId="{EEDE2E58-630E-4E79-829E-288FD17DC271}" destId="{0DB7FC6F-8031-4AE9-9231-7CEAAAB5A9C5}" srcOrd="0" destOrd="0" presId="urn:microsoft.com/office/officeart/2005/8/layout/cycle2"/>
    <dgm:cxn modelId="{58812AEC-4A06-435D-8F98-156602DAAE10}" type="presParOf" srcId="{3C99E418-CA30-471B-ADB4-984677928266}" destId="{5B66EA6C-2BB7-466F-BABD-021A2C15332A}" srcOrd="18" destOrd="0" presId="urn:microsoft.com/office/officeart/2005/8/layout/cycle2"/>
    <dgm:cxn modelId="{D8CE2DE0-7A8E-4CB1-831F-E0E6FAC07AD4}" type="presParOf" srcId="{3C99E418-CA30-471B-ADB4-984677928266}" destId="{F2F777AB-F7A9-460B-95AF-C94DCD41FD02}" srcOrd="19" destOrd="0" presId="urn:microsoft.com/office/officeart/2005/8/layout/cycle2"/>
    <dgm:cxn modelId="{44180EB9-4E81-4E1E-9513-00ECB61753FE}" type="presParOf" srcId="{F2F777AB-F7A9-460B-95AF-C94DCD41FD02}" destId="{FC0E1874-B891-434A-A9B9-5379B60B30EA}" srcOrd="0" destOrd="0" presId="urn:microsoft.com/office/officeart/2005/8/layout/cycle2"/>
    <dgm:cxn modelId="{BD9380A6-EAD5-4109-9103-BF67E908498B}" type="presParOf" srcId="{3C99E418-CA30-471B-ADB4-984677928266}" destId="{A63249CB-A0C3-4BD3-93AB-FB88035C8198}" srcOrd="20" destOrd="0" presId="urn:microsoft.com/office/officeart/2005/8/layout/cycle2"/>
    <dgm:cxn modelId="{85B094AC-98BA-4526-95DB-C3D2387E8ED4}" type="presParOf" srcId="{3C99E418-CA30-471B-ADB4-984677928266}" destId="{E15F42A1-C71F-4787-9F48-1962B684CBE3}" srcOrd="21" destOrd="0" presId="urn:microsoft.com/office/officeart/2005/8/layout/cycle2"/>
    <dgm:cxn modelId="{F9334AFB-B9A6-4A06-BA4E-4BDC736426C2}" type="presParOf" srcId="{E15F42A1-C71F-4787-9F48-1962B684CBE3}" destId="{79A56112-2EAE-4315-8EC9-A65DCC6C3151}" srcOrd="0" destOrd="0" presId="urn:microsoft.com/office/officeart/2005/8/layout/cycle2"/>
    <dgm:cxn modelId="{0EE65D8A-0795-4D20-8871-B9D9AFCF3186}" type="presParOf" srcId="{3C99E418-CA30-471B-ADB4-984677928266}" destId="{524312F3-8AF8-416A-80B2-2891064B9964}" srcOrd="22" destOrd="0" presId="urn:microsoft.com/office/officeart/2005/8/layout/cycle2"/>
    <dgm:cxn modelId="{39947D39-6A7F-4FAE-A507-F18B69C635BF}" type="presParOf" srcId="{3C99E418-CA30-471B-ADB4-984677928266}" destId="{218BC1DC-A422-445E-A40C-3F2C087BBBCA}" srcOrd="23" destOrd="0" presId="urn:microsoft.com/office/officeart/2005/8/layout/cycle2"/>
    <dgm:cxn modelId="{265D1293-2D1F-465D-B707-23DE5F75A9D3}" type="presParOf" srcId="{218BC1DC-A422-445E-A40C-3F2C087BBBCA}" destId="{71B59368-8C6C-482C-85B1-68A2F2F643B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85122A-45D7-45A1-B4B8-6D9574097DF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9B32E8E7-9273-4DA9-8F53-FD47F59927A8}">
      <dgm:prSet phldrT="[Text]" custT="1"/>
      <dgm:spPr>
        <a:solidFill>
          <a:srgbClr val="FFCC00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Aug</a:t>
          </a:r>
        </a:p>
      </dgm:t>
    </dgm:pt>
    <dgm:pt modelId="{EA0B8A4D-B340-4578-B30B-C8970AF77E46}" type="parTrans" cxnId="{50105AA8-89C7-47BD-8575-5B252E721E3E}">
      <dgm:prSet/>
      <dgm:spPr/>
      <dgm:t>
        <a:bodyPr/>
        <a:lstStyle/>
        <a:p>
          <a:endParaRPr lang="sv-SE"/>
        </a:p>
      </dgm:t>
    </dgm:pt>
    <dgm:pt modelId="{845B9750-8A5C-40A8-9283-8354C260959E}" type="sibTrans" cxnId="{50105AA8-89C7-47BD-8575-5B252E721E3E}">
      <dgm:prSet/>
      <dgm:spPr/>
      <dgm:t>
        <a:bodyPr/>
        <a:lstStyle/>
        <a:p>
          <a:endParaRPr lang="sv-SE"/>
        </a:p>
      </dgm:t>
    </dgm:pt>
    <dgm:pt modelId="{A7B95281-BFA3-45D8-A096-99B3A24838AB}">
      <dgm:prSet phldrT="[Text]" custT="1"/>
      <dgm:spPr>
        <a:solidFill>
          <a:schemeClr val="accent6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Sep</a:t>
          </a:r>
        </a:p>
      </dgm:t>
    </dgm:pt>
    <dgm:pt modelId="{D4E8C195-5EE6-4D88-8475-06A06BAD4757}" type="parTrans" cxnId="{2C050055-D826-4179-99DF-9555E7EED5CE}">
      <dgm:prSet/>
      <dgm:spPr/>
      <dgm:t>
        <a:bodyPr/>
        <a:lstStyle/>
        <a:p>
          <a:endParaRPr lang="sv-SE"/>
        </a:p>
      </dgm:t>
    </dgm:pt>
    <dgm:pt modelId="{5C955D1B-0B65-4E26-B46B-20E8023EEBB8}" type="sibTrans" cxnId="{2C050055-D826-4179-99DF-9555E7EED5CE}">
      <dgm:prSet/>
      <dgm:spPr/>
      <dgm:t>
        <a:bodyPr/>
        <a:lstStyle/>
        <a:p>
          <a:endParaRPr lang="sv-SE"/>
        </a:p>
      </dgm:t>
    </dgm:pt>
    <dgm:pt modelId="{8EB0CA1A-2043-405F-8E36-E87F1C514CDD}">
      <dgm:prSet phldrT="[Text]" custT="1"/>
      <dgm:spPr>
        <a:solidFill>
          <a:schemeClr val="accent6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Okt</a:t>
          </a:r>
          <a:endParaRPr lang="sv-SE" sz="1500" dirty="0">
            <a:solidFill>
              <a:schemeClr val="bg1"/>
            </a:solidFill>
          </a:endParaRPr>
        </a:p>
      </dgm:t>
    </dgm:pt>
    <dgm:pt modelId="{CD924BE1-BC00-40EB-9B28-D60736134A0F}" type="parTrans" cxnId="{85756992-707B-46D7-B70C-CD669D203BBA}">
      <dgm:prSet/>
      <dgm:spPr/>
      <dgm:t>
        <a:bodyPr/>
        <a:lstStyle/>
        <a:p>
          <a:endParaRPr lang="sv-SE"/>
        </a:p>
      </dgm:t>
    </dgm:pt>
    <dgm:pt modelId="{6E7600F0-FC64-4877-A205-790B816257BE}" type="sibTrans" cxnId="{85756992-707B-46D7-B70C-CD669D203BBA}">
      <dgm:prSet/>
      <dgm:spPr/>
      <dgm:t>
        <a:bodyPr/>
        <a:lstStyle/>
        <a:p>
          <a:endParaRPr lang="sv-SE"/>
        </a:p>
      </dgm:t>
    </dgm:pt>
    <dgm:pt modelId="{256DE812-BC44-4C73-A832-0E5D7B3F5DBA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Nov</a:t>
          </a:r>
        </a:p>
      </dgm:t>
    </dgm:pt>
    <dgm:pt modelId="{30E1A258-F811-4319-A0F7-89100A90B670}" type="parTrans" cxnId="{A8C4D7D6-023C-49AC-9BF7-62556A7E3C42}">
      <dgm:prSet/>
      <dgm:spPr/>
      <dgm:t>
        <a:bodyPr/>
        <a:lstStyle/>
        <a:p>
          <a:endParaRPr lang="sv-SE"/>
        </a:p>
      </dgm:t>
    </dgm:pt>
    <dgm:pt modelId="{37AD27AD-603F-456E-B376-4F9E47C79323}" type="sibTrans" cxnId="{A8C4D7D6-023C-49AC-9BF7-62556A7E3C42}">
      <dgm:prSet/>
      <dgm:spPr/>
      <dgm:t>
        <a:bodyPr/>
        <a:lstStyle/>
        <a:p>
          <a:endParaRPr lang="sv-SE"/>
        </a:p>
      </dgm:t>
    </dgm:pt>
    <dgm:pt modelId="{DAB3EEE4-B0BB-4317-A355-D67DBA0AA6DD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Dec</a:t>
          </a:r>
        </a:p>
      </dgm:t>
    </dgm:pt>
    <dgm:pt modelId="{AD1880CB-2664-4FCD-965B-55028523CFB6}" type="parTrans" cxnId="{BD0E6FBD-5BB3-4926-AE36-54F7C4A70BD8}">
      <dgm:prSet/>
      <dgm:spPr/>
      <dgm:t>
        <a:bodyPr/>
        <a:lstStyle/>
        <a:p>
          <a:endParaRPr lang="sv-SE"/>
        </a:p>
      </dgm:t>
    </dgm:pt>
    <dgm:pt modelId="{5C319083-D2E6-4419-994D-8C8067ED5608}" type="sibTrans" cxnId="{BD0E6FBD-5BB3-4926-AE36-54F7C4A70BD8}">
      <dgm:prSet/>
      <dgm:spPr/>
      <dgm:t>
        <a:bodyPr/>
        <a:lstStyle/>
        <a:p>
          <a:endParaRPr lang="sv-SE"/>
        </a:p>
      </dgm:t>
    </dgm:pt>
    <dgm:pt modelId="{6872EBE4-64D2-4BDE-AB5B-ECAA003E8065}">
      <dgm:prSet phldrT="[Text]" custT="1"/>
      <dgm:spPr>
        <a:solidFill>
          <a:schemeClr val="bg1">
            <a:lumMod val="85000"/>
          </a:schemeClr>
        </a:solidFill>
        <a:ln>
          <a:noFill/>
        </a:ln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Jan</a:t>
          </a:r>
        </a:p>
      </dgm:t>
    </dgm:pt>
    <dgm:pt modelId="{4AA0DA75-D8F3-4847-8932-62531B644FA6}" type="parTrans" cxnId="{6B634324-EADD-4CE5-9CFE-0B8EE627D852}">
      <dgm:prSet/>
      <dgm:spPr/>
      <dgm:t>
        <a:bodyPr/>
        <a:lstStyle/>
        <a:p>
          <a:endParaRPr lang="sv-SE"/>
        </a:p>
      </dgm:t>
    </dgm:pt>
    <dgm:pt modelId="{A5179201-F972-470B-A75F-D72DC5847656}" type="sibTrans" cxnId="{6B634324-EADD-4CE5-9CFE-0B8EE627D852}">
      <dgm:prSet/>
      <dgm:spPr/>
      <dgm:t>
        <a:bodyPr/>
        <a:lstStyle/>
        <a:p>
          <a:endParaRPr lang="sv-SE"/>
        </a:p>
      </dgm:t>
    </dgm:pt>
    <dgm:pt modelId="{DA9F3AF4-ED00-4094-8031-0DD90CF1486F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Feb</a:t>
          </a:r>
        </a:p>
      </dgm:t>
    </dgm:pt>
    <dgm:pt modelId="{196B84AF-EB6E-4B96-AB09-30E45ACD1BBE}" type="parTrans" cxnId="{AD79A7EE-748F-4C9E-B80A-F14898A8B88C}">
      <dgm:prSet/>
      <dgm:spPr/>
      <dgm:t>
        <a:bodyPr/>
        <a:lstStyle/>
        <a:p>
          <a:endParaRPr lang="sv-SE"/>
        </a:p>
      </dgm:t>
    </dgm:pt>
    <dgm:pt modelId="{A52145CE-26E9-43F8-A6D7-80B4FC5BE5A8}" type="sibTrans" cxnId="{AD79A7EE-748F-4C9E-B80A-F14898A8B88C}">
      <dgm:prSet/>
      <dgm:spPr/>
      <dgm:t>
        <a:bodyPr/>
        <a:lstStyle/>
        <a:p>
          <a:endParaRPr lang="sv-SE"/>
        </a:p>
      </dgm:t>
    </dgm:pt>
    <dgm:pt modelId="{51F66D1C-E5B3-4D1A-A4FE-99053BFF288D}">
      <dgm:prSet phldrT="[Text]"/>
      <dgm:spPr>
        <a:solidFill>
          <a:srgbClr val="92D05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Mars</a:t>
          </a:r>
        </a:p>
      </dgm:t>
    </dgm:pt>
    <dgm:pt modelId="{1D7433BF-AB3C-484D-807D-7CD61504D52B}" type="parTrans" cxnId="{893DFB10-3DBC-4F25-B340-0F18EEBAF409}">
      <dgm:prSet/>
      <dgm:spPr/>
      <dgm:t>
        <a:bodyPr/>
        <a:lstStyle/>
        <a:p>
          <a:endParaRPr lang="sv-SE"/>
        </a:p>
      </dgm:t>
    </dgm:pt>
    <dgm:pt modelId="{65A33E28-1239-424F-8F50-CDAB56930572}" type="sibTrans" cxnId="{893DFB10-3DBC-4F25-B340-0F18EEBAF409}">
      <dgm:prSet/>
      <dgm:spPr/>
      <dgm:t>
        <a:bodyPr/>
        <a:lstStyle/>
        <a:p>
          <a:endParaRPr lang="sv-SE"/>
        </a:p>
      </dgm:t>
    </dgm:pt>
    <dgm:pt modelId="{CBF913F3-DCD6-4109-9411-70CCC738199B}">
      <dgm:prSet phldrT="[Text]"/>
      <dgm:spPr>
        <a:solidFill>
          <a:srgbClr val="92D05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April</a:t>
          </a:r>
        </a:p>
      </dgm:t>
    </dgm:pt>
    <dgm:pt modelId="{2AB97C2F-64EB-4337-8928-8ED3378BFF5B}" type="parTrans" cxnId="{36CE2153-BA83-4E68-8E85-D439BB8B7ABA}">
      <dgm:prSet/>
      <dgm:spPr/>
      <dgm:t>
        <a:bodyPr/>
        <a:lstStyle/>
        <a:p>
          <a:endParaRPr lang="sv-SE"/>
        </a:p>
      </dgm:t>
    </dgm:pt>
    <dgm:pt modelId="{135C1712-F6FB-47CD-89FC-A790B7EE23B0}" type="sibTrans" cxnId="{36CE2153-BA83-4E68-8E85-D439BB8B7ABA}">
      <dgm:prSet/>
      <dgm:spPr/>
      <dgm:t>
        <a:bodyPr/>
        <a:lstStyle/>
        <a:p>
          <a:endParaRPr lang="sv-SE"/>
        </a:p>
      </dgm:t>
    </dgm:pt>
    <dgm:pt modelId="{2E1F3E5D-2320-462A-B4F0-52CE99B1F500}">
      <dgm:prSet phldrT="[Text]"/>
      <dgm:spPr>
        <a:solidFill>
          <a:srgbClr val="92D05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Maj</a:t>
          </a:r>
        </a:p>
      </dgm:t>
    </dgm:pt>
    <dgm:pt modelId="{DD95E7DB-25A3-4BD6-A2EB-22B8771C0E07}" type="parTrans" cxnId="{5C9A4F7B-690E-4642-8B2B-D52BDAB04CD1}">
      <dgm:prSet/>
      <dgm:spPr/>
      <dgm:t>
        <a:bodyPr/>
        <a:lstStyle/>
        <a:p>
          <a:endParaRPr lang="sv-SE"/>
        </a:p>
      </dgm:t>
    </dgm:pt>
    <dgm:pt modelId="{5EECD2D5-B90A-4FE4-9BC4-899FD123B256}" type="sibTrans" cxnId="{5C9A4F7B-690E-4642-8B2B-D52BDAB04CD1}">
      <dgm:prSet/>
      <dgm:spPr/>
      <dgm:t>
        <a:bodyPr/>
        <a:lstStyle/>
        <a:p>
          <a:endParaRPr lang="sv-SE"/>
        </a:p>
      </dgm:t>
    </dgm:pt>
    <dgm:pt modelId="{CFE83BAB-C161-462F-94CB-237B2AFE8439}">
      <dgm:prSet phldrT="[Text]"/>
      <dgm:spPr>
        <a:solidFill>
          <a:srgbClr val="FFFF00"/>
        </a:solidFill>
      </dgm:spPr>
      <dgm:t>
        <a:bodyPr/>
        <a:lstStyle/>
        <a:p>
          <a:r>
            <a:rPr lang="sv-SE" dirty="0">
              <a:solidFill>
                <a:schemeClr val="tx1"/>
              </a:solidFill>
            </a:rPr>
            <a:t>Juni</a:t>
          </a:r>
        </a:p>
      </dgm:t>
    </dgm:pt>
    <dgm:pt modelId="{ACC5852B-5D0B-45D9-9F99-28F79027C117}" type="parTrans" cxnId="{587CCAD5-16ED-4745-9B19-AE43E9CAF7F2}">
      <dgm:prSet/>
      <dgm:spPr/>
      <dgm:t>
        <a:bodyPr/>
        <a:lstStyle/>
        <a:p>
          <a:endParaRPr lang="sv-SE"/>
        </a:p>
      </dgm:t>
    </dgm:pt>
    <dgm:pt modelId="{C1DEFB8E-B9B2-4238-9F83-464957793226}" type="sibTrans" cxnId="{587CCAD5-16ED-4745-9B19-AE43E9CAF7F2}">
      <dgm:prSet/>
      <dgm:spPr/>
      <dgm:t>
        <a:bodyPr/>
        <a:lstStyle/>
        <a:p>
          <a:endParaRPr lang="sv-SE"/>
        </a:p>
      </dgm:t>
    </dgm:pt>
    <dgm:pt modelId="{50EE67DC-8A0D-4086-AA2E-DCE37739C994}">
      <dgm:prSet phldrT="[Text]" custT="1"/>
      <dgm:spPr>
        <a:solidFill>
          <a:srgbClr val="FFFF00"/>
        </a:solidFill>
      </dgm:spPr>
      <dgm:t>
        <a:bodyPr/>
        <a:lstStyle/>
        <a:p>
          <a:r>
            <a:rPr lang="sv-SE" sz="1500" dirty="0">
              <a:solidFill>
                <a:schemeClr val="tx1"/>
              </a:solidFill>
            </a:rPr>
            <a:t>Juli</a:t>
          </a:r>
        </a:p>
      </dgm:t>
    </dgm:pt>
    <dgm:pt modelId="{0BE328C4-C1A0-4910-A04E-E6E6F392A0AD}" type="parTrans" cxnId="{E9D7AB2E-7BE4-4641-A357-DC88B8837E34}">
      <dgm:prSet/>
      <dgm:spPr/>
      <dgm:t>
        <a:bodyPr/>
        <a:lstStyle/>
        <a:p>
          <a:endParaRPr lang="sv-SE"/>
        </a:p>
      </dgm:t>
    </dgm:pt>
    <dgm:pt modelId="{071A3358-E6DB-4CA0-85C1-30A0B1152BE8}" type="sibTrans" cxnId="{E9D7AB2E-7BE4-4641-A357-DC88B8837E34}">
      <dgm:prSet/>
      <dgm:spPr/>
      <dgm:t>
        <a:bodyPr/>
        <a:lstStyle/>
        <a:p>
          <a:endParaRPr lang="sv-SE"/>
        </a:p>
      </dgm:t>
    </dgm:pt>
    <dgm:pt modelId="{3C99E418-CA30-471B-ADB4-984677928266}" type="pres">
      <dgm:prSet presAssocID="{3985122A-45D7-45A1-B4B8-6D9574097DF7}" presName="cycle" presStyleCnt="0">
        <dgm:presLayoutVars>
          <dgm:dir/>
          <dgm:resizeHandles val="exact"/>
        </dgm:presLayoutVars>
      </dgm:prSet>
      <dgm:spPr/>
    </dgm:pt>
    <dgm:pt modelId="{1BEE6571-365D-4DFC-9D76-D94465FE76B7}" type="pres">
      <dgm:prSet presAssocID="{9B32E8E7-9273-4DA9-8F53-FD47F59927A8}" presName="node" presStyleLbl="node1" presStyleIdx="0" presStyleCnt="12">
        <dgm:presLayoutVars>
          <dgm:bulletEnabled val="1"/>
        </dgm:presLayoutVars>
      </dgm:prSet>
      <dgm:spPr/>
    </dgm:pt>
    <dgm:pt modelId="{B21FE28C-91DD-4C5A-929E-EF3A6D02C976}" type="pres">
      <dgm:prSet presAssocID="{845B9750-8A5C-40A8-9283-8354C260959E}" presName="sibTrans" presStyleLbl="sibTrans2D1" presStyleIdx="0" presStyleCnt="12"/>
      <dgm:spPr/>
    </dgm:pt>
    <dgm:pt modelId="{3E7DF2A9-029C-41E4-82C7-193E9E9A5F2E}" type="pres">
      <dgm:prSet presAssocID="{845B9750-8A5C-40A8-9283-8354C260959E}" presName="connectorText" presStyleLbl="sibTrans2D1" presStyleIdx="0" presStyleCnt="12"/>
      <dgm:spPr/>
    </dgm:pt>
    <dgm:pt modelId="{2C956212-26D1-4624-8A8D-98993C28BC03}" type="pres">
      <dgm:prSet presAssocID="{A7B95281-BFA3-45D8-A096-99B3A24838AB}" presName="node" presStyleLbl="node1" presStyleIdx="1" presStyleCnt="12">
        <dgm:presLayoutVars>
          <dgm:bulletEnabled val="1"/>
        </dgm:presLayoutVars>
      </dgm:prSet>
      <dgm:spPr/>
    </dgm:pt>
    <dgm:pt modelId="{7EFEF02C-9575-4B67-A8A1-7B9B5558696B}" type="pres">
      <dgm:prSet presAssocID="{5C955D1B-0B65-4E26-B46B-20E8023EEBB8}" presName="sibTrans" presStyleLbl="sibTrans2D1" presStyleIdx="1" presStyleCnt="12"/>
      <dgm:spPr/>
    </dgm:pt>
    <dgm:pt modelId="{B3F41437-B159-4004-9DF4-ABD546E40D6D}" type="pres">
      <dgm:prSet presAssocID="{5C955D1B-0B65-4E26-B46B-20E8023EEBB8}" presName="connectorText" presStyleLbl="sibTrans2D1" presStyleIdx="1" presStyleCnt="12"/>
      <dgm:spPr/>
    </dgm:pt>
    <dgm:pt modelId="{7B5E7750-0E28-4A2D-BCBA-08307A01DDD4}" type="pres">
      <dgm:prSet presAssocID="{8EB0CA1A-2043-405F-8E36-E87F1C514CDD}" presName="node" presStyleLbl="node1" presStyleIdx="2" presStyleCnt="12" custRadScaleRad="102303" custRadScaleInc="-298">
        <dgm:presLayoutVars>
          <dgm:bulletEnabled val="1"/>
        </dgm:presLayoutVars>
      </dgm:prSet>
      <dgm:spPr/>
    </dgm:pt>
    <dgm:pt modelId="{DE2D2520-2219-47DB-A5AD-FD0DE1C7FD24}" type="pres">
      <dgm:prSet presAssocID="{6E7600F0-FC64-4877-A205-790B816257BE}" presName="sibTrans" presStyleLbl="sibTrans2D1" presStyleIdx="2" presStyleCnt="12"/>
      <dgm:spPr/>
    </dgm:pt>
    <dgm:pt modelId="{287FBC41-7CF0-4F01-9541-F0C8F2F45B92}" type="pres">
      <dgm:prSet presAssocID="{6E7600F0-FC64-4877-A205-790B816257BE}" presName="connectorText" presStyleLbl="sibTrans2D1" presStyleIdx="2" presStyleCnt="12"/>
      <dgm:spPr/>
    </dgm:pt>
    <dgm:pt modelId="{2F15054F-A6FF-4667-9102-EF750076CB41}" type="pres">
      <dgm:prSet presAssocID="{256DE812-BC44-4C73-A832-0E5D7B3F5DBA}" presName="node" presStyleLbl="node1" presStyleIdx="3" presStyleCnt="12">
        <dgm:presLayoutVars>
          <dgm:bulletEnabled val="1"/>
        </dgm:presLayoutVars>
      </dgm:prSet>
      <dgm:spPr/>
    </dgm:pt>
    <dgm:pt modelId="{C334A4AF-EDEB-484B-84CE-EA29852CFCAC}" type="pres">
      <dgm:prSet presAssocID="{37AD27AD-603F-456E-B376-4F9E47C79323}" presName="sibTrans" presStyleLbl="sibTrans2D1" presStyleIdx="3" presStyleCnt="12"/>
      <dgm:spPr/>
    </dgm:pt>
    <dgm:pt modelId="{B249EB15-29E5-4D12-A7B4-2E49165113D3}" type="pres">
      <dgm:prSet presAssocID="{37AD27AD-603F-456E-B376-4F9E47C79323}" presName="connectorText" presStyleLbl="sibTrans2D1" presStyleIdx="3" presStyleCnt="12"/>
      <dgm:spPr/>
    </dgm:pt>
    <dgm:pt modelId="{6778D1E4-2048-486D-8E72-DDB7528A8BA0}" type="pres">
      <dgm:prSet presAssocID="{DAB3EEE4-B0BB-4317-A355-D67DBA0AA6DD}" presName="node" presStyleLbl="node1" presStyleIdx="4" presStyleCnt="12" custRadScaleRad="100059" custRadScaleInc="-15051">
        <dgm:presLayoutVars>
          <dgm:bulletEnabled val="1"/>
        </dgm:presLayoutVars>
      </dgm:prSet>
      <dgm:spPr/>
    </dgm:pt>
    <dgm:pt modelId="{38C7FAAF-4F3D-4670-9D9F-67B71FD317FE}" type="pres">
      <dgm:prSet presAssocID="{5C319083-D2E6-4419-994D-8C8067ED5608}" presName="sibTrans" presStyleLbl="sibTrans2D1" presStyleIdx="4" presStyleCnt="12"/>
      <dgm:spPr/>
    </dgm:pt>
    <dgm:pt modelId="{CDD49948-BAC3-4A46-A50F-A640268B47C6}" type="pres">
      <dgm:prSet presAssocID="{5C319083-D2E6-4419-994D-8C8067ED5608}" presName="connectorText" presStyleLbl="sibTrans2D1" presStyleIdx="4" presStyleCnt="12"/>
      <dgm:spPr/>
    </dgm:pt>
    <dgm:pt modelId="{92F584AA-4CA2-469A-9831-80C28C062B53}" type="pres">
      <dgm:prSet presAssocID="{6872EBE4-64D2-4BDE-AB5B-ECAA003E8065}" presName="node" presStyleLbl="node1" presStyleIdx="5" presStyleCnt="12" custRadScaleRad="96002" custRadScaleInc="886">
        <dgm:presLayoutVars>
          <dgm:bulletEnabled val="1"/>
        </dgm:presLayoutVars>
      </dgm:prSet>
      <dgm:spPr/>
    </dgm:pt>
    <dgm:pt modelId="{9EADEC91-0156-474E-9A70-AF67D5A69FB5}" type="pres">
      <dgm:prSet presAssocID="{A5179201-F972-470B-A75F-D72DC5847656}" presName="sibTrans" presStyleLbl="sibTrans2D1" presStyleIdx="5" presStyleCnt="12"/>
      <dgm:spPr/>
    </dgm:pt>
    <dgm:pt modelId="{49A41D7D-3A33-4C2E-9EE4-FABFF5540BFD}" type="pres">
      <dgm:prSet presAssocID="{A5179201-F972-470B-A75F-D72DC5847656}" presName="connectorText" presStyleLbl="sibTrans2D1" presStyleIdx="5" presStyleCnt="12"/>
      <dgm:spPr/>
    </dgm:pt>
    <dgm:pt modelId="{830FD12A-2CB5-43F1-9D63-34C3634B9E7B}" type="pres">
      <dgm:prSet presAssocID="{DA9F3AF4-ED00-4094-8031-0DD90CF1486F}" presName="node" presStyleLbl="node1" presStyleIdx="6" presStyleCnt="12" custRadScaleRad="99557" custRadScaleInc="4185">
        <dgm:presLayoutVars>
          <dgm:bulletEnabled val="1"/>
        </dgm:presLayoutVars>
      </dgm:prSet>
      <dgm:spPr/>
    </dgm:pt>
    <dgm:pt modelId="{B9A92931-765C-4464-B326-2DD75E92C9BB}" type="pres">
      <dgm:prSet presAssocID="{A52145CE-26E9-43F8-A6D7-80B4FC5BE5A8}" presName="sibTrans" presStyleLbl="sibTrans2D1" presStyleIdx="6" presStyleCnt="12"/>
      <dgm:spPr/>
    </dgm:pt>
    <dgm:pt modelId="{04FB1844-41AB-4BB6-B316-DD7AD6C77182}" type="pres">
      <dgm:prSet presAssocID="{A52145CE-26E9-43F8-A6D7-80B4FC5BE5A8}" presName="connectorText" presStyleLbl="sibTrans2D1" presStyleIdx="6" presStyleCnt="12"/>
      <dgm:spPr/>
    </dgm:pt>
    <dgm:pt modelId="{37823B9C-774B-4B63-9F1D-A9B6879E59F1}" type="pres">
      <dgm:prSet presAssocID="{51F66D1C-E5B3-4D1A-A4FE-99053BFF288D}" presName="node" presStyleLbl="node1" presStyleIdx="7" presStyleCnt="12">
        <dgm:presLayoutVars>
          <dgm:bulletEnabled val="1"/>
        </dgm:presLayoutVars>
      </dgm:prSet>
      <dgm:spPr/>
    </dgm:pt>
    <dgm:pt modelId="{5877BB9F-7825-4F32-99BB-4B44CEAEC2E5}" type="pres">
      <dgm:prSet presAssocID="{65A33E28-1239-424F-8F50-CDAB56930572}" presName="sibTrans" presStyleLbl="sibTrans2D1" presStyleIdx="7" presStyleCnt="12"/>
      <dgm:spPr/>
    </dgm:pt>
    <dgm:pt modelId="{01F5E324-72A0-44E5-82CA-6EBA97034B0C}" type="pres">
      <dgm:prSet presAssocID="{65A33E28-1239-424F-8F50-CDAB56930572}" presName="connectorText" presStyleLbl="sibTrans2D1" presStyleIdx="7" presStyleCnt="12"/>
      <dgm:spPr/>
    </dgm:pt>
    <dgm:pt modelId="{8B38D436-2C3D-486E-B6B2-3BD48A7DD2E6}" type="pres">
      <dgm:prSet presAssocID="{CBF913F3-DCD6-4109-9411-70CCC738199B}" presName="node" presStyleLbl="node1" presStyleIdx="8" presStyleCnt="12" custRadScaleRad="100380" custRadScaleInc="-2032">
        <dgm:presLayoutVars>
          <dgm:bulletEnabled val="1"/>
        </dgm:presLayoutVars>
      </dgm:prSet>
      <dgm:spPr/>
    </dgm:pt>
    <dgm:pt modelId="{EEDE2E58-630E-4E79-829E-288FD17DC271}" type="pres">
      <dgm:prSet presAssocID="{135C1712-F6FB-47CD-89FC-A790B7EE23B0}" presName="sibTrans" presStyleLbl="sibTrans2D1" presStyleIdx="8" presStyleCnt="12"/>
      <dgm:spPr/>
    </dgm:pt>
    <dgm:pt modelId="{0DB7FC6F-8031-4AE9-9231-7CEAAAB5A9C5}" type="pres">
      <dgm:prSet presAssocID="{135C1712-F6FB-47CD-89FC-A790B7EE23B0}" presName="connectorText" presStyleLbl="sibTrans2D1" presStyleIdx="8" presStyleCnt="12"/>
      <dgm:spPr/>
    </dgm:pt>
    <dgm:pt modelId="{5B66EA6C-2BB7-466F-BABD-021A2C15332A}" type="pres">
      <dgm:prSet presAssocID="{2E1F3E5D-2320-462A-B4F0-52CE99B1F500}" presName="node" presStyleLbl="node1" presStyleIdx="9" presStyleCnt="12">
        <dgm:presLayoutVars>
          <dgm:bulletEnabled val="1"/>
        </dgm:presLayoutVars>
      </dgm:prSet>
      <dgm:spPr/>
    </dgm:pt>
    <dgm:pt modelId="{F2F777AB-F7A9-460B-95AF-C94DCD41FD02}" type="pres">
      <dgm:prSet presAssocID="{5EECD2D5-B90A-4FE4-9BC4-899FD123B256}" presName="sibTrans" presStyleLbl="sibTrans2D1" presStyleIdx="9" presStyleCnt="12"/>
      <dgm:spPr/>
    </dgm:pt>
    <dgm:pt modelId="{FC0E1874-B891-434A-A9B9-5379B60B30EA}" type="pres">
      <dgm:prSet presAssocID="{5EECD2D5-B90A-4FE4-9BC4-899FD123B256}" presName="connectorText" presStyleLbl="sibTrans2D1" presStyleIdx="9" presStyleCnt="12"/>
      <dgm:spPr/>
    </dgm:pt>
    <dgm:pt modelId="{A63249CB-A0C3-4BD3-93AB-FB88035C8198}" type="pres">
      <dgm:prSet presAssocID="{CFE83BAB-C161-462F-94CB-237B2AFE8439}" presName="node" presStyleLbl="node1" presStyleIdx="10" presStyleCnt="12">
        <dgm:presLayoutVars>
          <dgm:bulletEnabled val="1"/>
        </dgm:presLayoutVars>
      </dgm:prSet>
      <dgm:spPr/>
    </dgm:pt>
    <dgm:pt modelId="{E15F42A1-C71F-4787-9F48-1962B684CBE3}" type="pres">
      <dgm:prSet presAssocID="{C1DEFB8E-B9B2-4238-9F83-464957793226}" presName="sibTrans" presStyleLbl="sibTrans2D1" presStyleIdx="10" presStyleCnt="12"/>
      <dgm:spPr/>
    </dgm:pt>
    <dgm:pt modelId="{79A56112-2EAE-4315-8EC9-A65DCC6C3151}" type="pres">
      <dgm:prSet presAssocID="{C1DEFB8E-B9B2-4238-9F83-464957793226}" presName="connectorText" presStyleLbl="sibTrans2D1" presStyleIdx="10" presStyleCnt="12"/>
      <dgm:spPr/>
    </dgm:pt>
    <dgm:pt modelId="{524312F3-8AF8-416A-80B2-2891064B9964}" type="pres">
      <dgm:prSet presAssocID="{50EE67DC-8A0D-4086-AA2E-DCE37739C994}" presName="node" presStyleLbl="node1" presStyleIdx="11" presStyleCnt="12">
        <dgm:presLayoutVars>
          <dgm:bulletEnabled val="1"/>
        </dgm:presLayoutVars>
      </dgm:prSet>
      <dgm:spPr/>
    </dgm:pt>
    <dgm:pt modelId="{218BC1DC-A422-445E-A40C-3F2C087BBBCA}" type="pres">
      <dgm:prSet presAssocID="{071A3358-E6DB-4CA0-85C1-30A0B1152BE8}" presName="sibTrans" presStyleLbl="sibTrans2D1" presStyleIdx="11" presStyleCnt="12"/>
      <dgm:spPr/>
    </dgm:pt>
    <dgm:pt modelId="{71B59368-8C6C-482C-85B1-68A2F2F643BE}" type="pres">
      <dgm:prSet presAssocID="{071A3358-E6DB-4CA0-85C1-30A0B1152BE8}" presName="connectorText" presStyleLbl="sibTrans2D1" presStyleIdx="11" presStyleCnt="12"/>
      <dgm:spPr/>
    </dgm:pt>
  </dgm:ptLst>
  <dgm:cxnLst>
    <dgm:cxn modelId="{4A813505-627F-4F31-9EA2-F66064B97035}" type="presOf" srcId="{C1DEFB8E-B9B2-4238-9F83-464957793226}" destId="{E15F42A1-C71F-4787-9F48-1962B684CBE3}" srcOrd="0" destOrd="0" presId="urn:microsoft.com/office/officeart/2005/8/layout/cycle2"/>
    <dgm:cxn modelId="{E023B008-08BF-45C5-BA84-86AB0A043EA5}" type="presOf" srcId="{37AD27AD-603F-456E-B376-4F9E47C79323}" destId="{B249EB15-29E5-4D12-A7B4-2E49165113D3}" srcOrd="1" destOrd="0" presId="urn:microsoft.com/office/officeart/2005/8/layout/cycle2"/>
    <dgm:cxn modelId="{6E7EA60C-D96A-40A0-83AC-02B4DE239A71}" type="presOf" srcId="{CBF913F3-DCD6-4109-9411-70CCC738199B}" destId="{8B38D436-2C3D-486E-B6B2-3BD48A7DD2E6}" srcOrd="0" destOrd="0" presId="urn:microsoft.com/office/officeart/2005/8/layout/cycle2"/>
    <dgm:cxn modelId="{893DFB10-3DBC-4F25-B340-0F18EEBAF409}" srcId="{3985122A-45D7-45A1-B4B8-6D9574097DF7}" destId="{51F66D1C-E5B3-4D1A-A4FE-99053BFF288D}" srcOrd="7" destOrd="0" parTransId="{1D7433BF-AB3C-484D-807D-7CD61504D52B}" sibTransId="{65A33E28-1239-424F-8F50-CDAB56930572}"/>
    <dgm:cxn modelId="{0B069013-0BD5-4F84-B35C-28FDD7D6E82C}" type="presOf" srcId="{5C319083-D2E6-4419-994D-8C8067ED5608}" destId="{38C7FAAF-4F3D-4670-9D9F-67B71FD317FE}" srcOrd="0" destOrd="0" presId="urn:microsoft.com/office/officeart/2005/8/layout/cycle2"/>
    <dgm:cxn modelId="{D140F116-7F8C-48AE-B3C3-2342E9047D00}" type="presOf" srcId="{5C319083-D2E6-4419-994D-8C8067ED5608}" destId="{CDD49948-BAC3-4A46-A50F-A640268B47C6}" srcOrd="1" destOrd="0" presId="urn:microsoft.com/office/officeart/2005/8/layout/cycle2"/>
    <dgm:cxn modelId="{4FB9A820-163B-48CB-885F-382C0330B0CF}" type="presOf" srcId="{071A3358-E6DB-4CA0-85C1-30A0B1152BE8}" destId="{218BC1DC-A422-445E-A40C-3F2C087BBBCA}" srcOrd="0" destOrd="0" presId="urn:microsoft.com/office/officeart/2005/8/layout/cycle2"/>
    <dgm:cxn modelId="{E7E9DB22-D066-43DC-AE0D-4EEE7426BED6}" type="presOf" srcId="{6E7600F0-FC64-4877-A205-790B816257BE}" destId="{287FBC41-7CF0-4F01-9541-F0C8F2F45B92}" srcOrd="1" destOrd="0" presId="urn:microsoft.com/office/officeart/2005/8/layout/cycle2"/>
    <dgm:cxn modelId="{EA213023-371F-40CE-B3B8-5CC4BE480D09}" type="presOf" srcId="{A5179201-F972-470B-A75F-D72DC5847656}" destId="{9EADEC91-0156-474E-9A70-AF67D5A69FB5}" srcOrd="0" destOrd="0" presId="urn:microsoft.com/office/officeart/2005/8/layout/cycle2"/>
    <dgm:cxn modelId="{6B634324-EADD-4CE5-9CFE-0B8EE627D852}" srcId="{3985122A-45D7-45A1-B4B8-6D9574097DF7}" destId="{6872EBE4-64D2-4BDE-AB5B-ECAA003E8065}" srcOrd="5" destOrd="0" parTransId="{4AA0DA75-D8F3-4847-8932-62531B644FA6}" sibTransId="{A5179201-F972-470B-A75F-D72DC5847656}"/>
    <dgm:cxn modelId="{9F02472B-91E7-404E-8298-073173109D76}" type="presOf" srcId="{A52145CE-26E9-43F8-A6D7-80B4FC5BE5A8}" destId="{B9A92931-765C-4464-B326-2DD75E92C9BB}" srcOrd="0" destOrd="0" presId="urn:microsoft.com/office/officeart/2005/8/layout/cycle2"/>
    <dgm:cxn modelId="{0270F82B-8444-4EAF-A0EF-BBA4F5A7B853}" type="presOf" srcId="{5C955D1B-0B65-4E26-B46B-20E8023EEBB8}" destId="{7EFEF02C-9575-4B67-A8A1-7B9B5558696B}" srcOrd="0" destOrd="0" presId="urn:microsoft.com/office/officeart/2005/8/layout/cycle2"/>
    <dgm:cxn modelId="{E9D7AB2E-7BE4-4641-A357-DC88B8837E34}" srcId="{3985122A-45D7-45A1-B4B8-6D9574097DF7}" destId="{50EE67DC-8A0D-4086-AA2E-DCE37739C994}" srcOrd="11" destOrd="0" parTransId="{0BE328C4-C1A0-4910-A04E-E6E6F392A0AD}" sibTransId="{071A3358-E6DB-4CA0-85C1-30A0B1152BE8}"/>
    <dgm:cxn modelId="{025B6136-B74F-43A9-8622-C04ACFA40E82}" type="presOf" srcId="{135C1712-F6FB-47CD-89FC-A790B7EE23B0}" destId="{EEDE2E58-630E-4E79-829E-288FD17DC271}" srcOrd="0" destOrd="0" presId="urn:microsoft.com/office/officeart/2005/8/layout/cycle2"/>
    <dgm:cxn modelId="{5FC19237-BEBE-42E2-8473-3FC02D7EB9D2}" type="presOf" srcId="{A5179201-F972-470B-A75F-D72DC5847656}" destId="{49A41D7D-3A33-4C2E-9EE4-FABFF5540BFD}" srcOrd="1" destOrd="0" presId="urn:microsoft.com/office/officeart/2005/8/layout/cycle2"/>
    <dgm:cxn modelId="{DBD64B3D-5DE0-453A-89BC-F7BE9F4C9533}" type="presOf" srcId="{071A3358-E6DB-4CA0-85C1-30A0B1152BE8}" destId="{71B59368-8C6C-482C-85B1-68A2F2F643BE}" srcOrd="1" destOrd="0" presId="urn:microsoft.com/office/officeart/2005/8/layout/cycle2"/>
    <dgm:cxn modelId="{BB74FD4B-AECF-4EC0-BEEE-4E621684E144}" type="presOf" srcId="{845B9750-8A5C-40A8-9283-8354C260959E}" destId="{3E7DF2A9-029C-41E4-82C7-193E9E9A5F2E}" srcOrd="1" destOrd="0" presId="urn:microsoft.com/office/officeart/2005/8/layout/cycle2"/>
    <dgm:cxn modelId="{3E0A2C52-AC2E-4D54-8DB0-2255F93BD2DB}" type="presOf" srcId="{9B32E8E7-9273-4DA9-8F53-FD47F59927A8}" destId="{1BEE6571-365D-4DFC-9D76-D94465FE76B7}" srcOrd="0" destOrd="0" presId="urn:microsoft.com/office/officeart/2005/8/layout/cycle2"/>
    <dgm:cxn modelId="{36CE2153-BA83-4E68-8E85-D439BB8B7ABA}" srcId="{3985122A-45D7-45A1-B4B8-6D9574097DF7}" destId="{CBF913F3-DCD6-4109-9411-70CCC738199B}" srcOrd="8" destOrd="0" parTransId="{2AB97C2F-64EB-4337-8928-8ED3378BFF5B}" sibTransId="{135C1712-F6FB-47CD-89FC-A790B7EE23B0}"/>
    <dgm:cxn modelId="{2C050055-D826-4179-99DF-9555E7EED5CE}" srcId="{3985122A-45D7-45A1-B4B8-6D9574097DF7}" destId="{A7B95281-BFA3-45D8-A096-99B3A24838AB}" srcOrd="1" destOrd="0" parTransId="{D4E8C195-5EE6-4D88-8475-06A06BAD4757}" sibTransId="{5C955D1B-0B65-4E26-B46B-20E8023EEBB8}"/>
    <dgm:cxn modelId="{9C083B5A-43A6-4FA2-97E7-E63FD8352144}" type="presOf" srcId="{A52145CE-26E9-43F8-A6D7-80B4FC5BE5A8}" destId="{04FB1844-41AB-4BB6-B316-DD7AD6C77182}" srcOrd="1" destOrd="0" presId="urn:microsoft.com/office/officeart/2005/8/layout/cycle2"/>
    <dgm:cxn modelId="{72AD6961-C780-4F7C-8AC4-A52F7214F1EB}" type="presOf" srcId="{65A33E28-1239-424F-8F50-CDAB56930572}" destId="{01F5E324-72A0-44E5-82CA-6EBA97034B0C}" srcOrd="1" destOrd="0" presId="urn:microsoft.com/office/officeart/2005/8/layout/cycle2"/>
    <dgm:cxn modelId="{5A817F61-9564-47FB-B985-79129CB317BB}" type="presOf" srcId="{DA9F3AF4-ED00-4094-8031-0DD90CF1486F}" destId="{830FD12A-2CB5-43F1-9D63-34C3634B9E7B}" srcOrd="0" destOrd="0" presId="urn:microsoft.com/office/officeart/2005/8/layout/cycle2"/>
    <dgm:cxn modelId="{95D1F26A-2D4A-41BB-A664-F5296AB23D3C}" type="presOf" srcId="{8EB0CA1A-2043-405F-8E36-E87F1C514CDD}" destId="{7B5E7750-0E28-4A2D-BCBA-08307A01DDD4}" srcOrd="0" destOrd="0" presId="urn:microsoft.com/office/officeart/2005/8/layout/cycle2"/>
    <dgm:cxn modelId="{3A600F6D-EB90-4AF3-892C-B0F89D84A60C}" type="presOf" srcId="{DAB3EEE4-B0BB-4317-A355-D67DBA0AA6DD}" destId="{6778D1E4-2048-486D-8E72-DDB7528A8BA0}" srcOrd="0" destOrd="0" presId="urn:microsoft.com/office/officeart/2005/8/layout/cycle2"/>
    <dgm:cxn modelId="{5C9A4F7B-690E-4642-8B2B-D52BDAB04CD1}" srcId="{3985122A-45D7-45A1-B4B8-6D9574097DF7}" destId="{2E1F3E5D-2320-462A-B4F0-52CE99B1F500}" srcOrd="9" destOrd="0" parTransId="{DD95E7DB-25A3-4BD6-A2EB-22B8771C0E07}" sibTransId="{5EECD2D5-B90A-4FE4-9BC4-899FD123B256}"/>
    <dgm:cxn modelId="{829FCE7C-3BDE-44F7-9F29-B47580C426E2}" type="presOf" srcId="{37AD27AD-603F-456E-B376-4F9E47C79323}" destId="{C334A4AF-EDEB-484B-84CE-EA29852CFCAC}" srcOrd="0" destOrd="0" presId="urn:microsoft.com/office/officeart/2005/8/layout/cycle2"/>
    <dgm:cxn modelId="{CE8D5988-601F-4F45-A79D-DEB8A4F68D5E}" type="presOf" srcId="{256DE812-BC44-4C73-A832-0E5D7B3F5DBA}" destId="{2F15054F-A6FF-4667-9102-EF750076CB41}" srcOrd="0" destOrd="0" presId="urn:microsoft.com/office/officeart/2005/8/layout/cycle2"/>
    <dgm:cxn modelId="{E221EB88-A314-40BA-B46C-0B3D0116C270}" type="presOf" srcId="{65A33E28-1239-424F-8F50-CDAB56930572}" destId="{5877BB9F-7825-4F32-99BB-4B44CEAEC2E5}" srcOrd="0" destOrd="0" presId="urn:microsoft.com/office/officeart/2005/8/layout/cycle2"/>
    <dgm:cxn modelId="{85756992-707B-46D7-B70C-CD669D203BBA}" srcId="{3985122A-45D7-45A1-B4B8-6D9574097DF7}" destId="{8EB0CA1A-2043-405F-8E36-E87F1C514CDD}" srcOrd="2" destOrd="0" parTransId="{CD924BE1-BC00-40EB-9B28-D60736134A0F}" sibTransId="{6E7600F0-FC64-4877-A205-790B816257BE}"/>
    <dgm:cxn modelId="{CAFDA99C-2F0E-41FB-9BE3-DD1054E6DB2B}" type="presOf" srcId="{5EECD2D5-B90A-4FE4-9BC4-899FD123B256}" destId="{FC0E1874-B891-434A-A9B9-5379B60B30EA}" srcOrd="1" destOrd="0" presId="urn:microsoft.com/office/officeart/2005/8/layout/cycle2"/>
    <dgm:cxn modelId="{30639EA5-6513-4539-BF0A-24D6236481E4}" type="presOf" srcId="{845B9750-8A5C-40A8-9283-8354C260959E}" destId="{B21FE28C-91DD-4C5A-929E-EF3A6D02C976}" srcOrd="0" destOrd="0" presId="urn:microsoft.com/office/officeart/2005/8/layout/cycle2"/>
    <dgm:cxn modelId="{50105AA8-89C7-47BD-8575-5B252E721E3E}" srcId="{3985122A-45D7-45A1-B4B8-6D9574097DF7}" destId="{9B32E8E7-9273-4DA9-8F53-FD47F59927A8}" srcOrd="0" destOrd="0" parTransId="{EA0B8A4D-B340-4578-B30B-C8970AF77E46}" sibTransId="{845B9750-8A5C-40A8-9283-8354C260959E}"/>
    <dgm:cxn modelId="{0BA695B8-7D51-4839-BAA3-B4D3ED14C135}" type="presOf" srcId="{2E1F3E5D-2320-462A-B4F0-52CE99B1F500}" destId="{5B66EA6C-2BB7-466F-BABD-021A2C15332A}" srcOrd="0" destOrd="0" presId="urn:microsoft.com/office/officeart/2005/8/layout/cycle2"/>
    <dgm:cxn modelId="{BD0E6FBD-5BB3-4926-AE36-54F7C4A70BD8}" srcId="{3985122A-45D7-45A1-B4B8-6D9574097DF7}" destId="{DAB3EEE4-B0BB-4317-A355-D67DBA0AA6DD}" srcOrd="4" destOrd="0" parTransId="{AD1880CB-2664-4FCD-965B-55028523CFB6}" sibTransId="{5C319083-D2E6-4419-994D-8C8067ED5608}"/>
    <dgm:cxn modelId="{9898E5CE-1211-42A0-AB2B-793D3D1E7595}" type="presOf" srcId="{C1DEFB8E-B9B2-4238-9F83-464957793226}" destId="{79A56112-2EAE-4315-8EC9-A65DCC6C3151}" srcOrd="1" destOrd="0" presId="urn:microsoft.com/office/officeart/2005/8/layout/cycle2"/>
    <dgm:cxn modelId="{82EADED0-7390-4CD4-AAF6-C4166F91279E}" type="presOf" srcId="{50EE67DC-8A0D-4086-AA2E-DCE37739C994}" destId="{524312F3-8AF8-416A-80B2-2891064B9964}" srcOrd="0" destOrd="0" presId="urn:microsoft.com/office/officeart/2005/8/layout/cycle2"/>
    <dgm:cxn modelId="{587CCAD5-16ED-4745-9B19-AE43E9CAF7F2}" srcId="{3985122A-45D7-45A1-B4B8-6D9574097DF7}" destId="{CFE83BAB-C161-462F-94CB-237B2AFE8439}" srcOrd="10" destOrd="0" parTransId="{ACC5852B-5D0B-45D9-9F99-28F79027C117}" sibTransId="{C1DEFB8E-B9B2-4238-9F83-464957793226}"/>
    <dgm:cxn modelId="{A8C4D7D6-023C-49AC-9BF7-62556A7E3C42}" srcId="{3985122A-45D7-45A1-B4B8-6D9574097DF7}" destId="{256DE812-BC44-4C73-A832-0E5D7B3F5DBA}" srcOrd="3" destOrd="0" parTransId="{30E1A258-F811-4319-A0F7-89100A90B670}" sibTransId="{37AD27AD-603F-456E-B376-4F9E47C79323}"/>
    <dgm:cxn modelId="{18FD1DEB-5E54-47AB-9EA7-EF0B81810903}" type="presOf" srcId="{5EECD2D5-B90A-4FE4-9BC4-899FD123B256}" destId="{F2F777AB-F7A9-460B-95AF-C94DCD41FD02}" srcOrd="0" destOrd="0" presId="urn:microsoft.com/office/officeart/2005/8/layout/cycle2"/>
    <dgm:cxn modelId="{A7A028ED-3203-4E57-9A14-61AF72376190}" type="presOf" srcId="{51F66D1C-E5B3-4D1A-A4FE-99053BFF288D}" destId="{37823B9C-774B-4B63-9F1D-A9B6879E59F1}" srcOrd="0" destOrd="0" presId="urn:microsoft.com/office/officeart/2005/8/layout/cycle2"/>
    <dgm:cxn modelId="{E703A6ED-6FD6-4997-92D1-B88EE8E97D7B}" type="presOf" srcId="{3985122A-45D7-45A1-B4B8-6D9574097DF7}" destId="{3C99E418-CA30-471B-ADB4-984677928266}" srcOrd="0" destOrd="0" presId="urn:microsoft.com/office/officeart/2005/8/layout/cycle2"/>
    <dgm:cxn modelId="{6D7322EE-A0C9-446B-9BFA-0513D10CE24C}" type="presOf" srcId="{A7B95281-BFA3-45D8-A096-99B3A24838AB}" destId="{2C956212-26D1-4624-8A8D-98993C28BC03}" srcOrd="0" destOrd="0" presId="urn:microsoft.com/office/officeart/2005/8/layout/cycle2"/>
    <dgm:cxn modelId="{AD79A7EE-748F-4C9E-B80A-F14898A8B88C}" srcId="{3985122A-45D7-45A1-B4B8-6D9574097DF7}" destId="{DA9F3AF4-ED00-4094-8031-0DD90CF1486F}" srcOrd="6" destOrd="0" parTransId="{196B84AF-EB6E-4B96-AB09-30E45ACD1BBE}" sibTransId="{A52145CE-26E9-43F8-A6D7-80B4FC5BE5A8}"/>
    <dgm:cxn modelId="{9843A5F2-04B7-4E39-A17F-861ECC726153}" type="presOf" srcId="{6872EBE4-64D2-4BDE-AB5B-ECAA003E8065}" destId="{92F584AA-4CA2-469A-9831-80C28C062B53}" srcOrd="0" destOrd="0" presId="urn:microsoft.com/office/officeart/2005/8/layout/cycle2"/>
    <dgm:cxn modelId="{87AEBFF4-A812-4756-919B-B8DCA37FB696}" type="presOf" srcId="{135C1712-F6FB-47CD-89FC-A790B7EE23B0}" destId="{0DB7FC6F-8031-4AE9-9231-7CEAAAB5A9C5}" srcOrd="1" destOrd="0" presId="urn:microsoft.com/office/officeart/2005/8/layout/cycle2"/>
    <dgm:cxn modelId="{414C22F6-9418-489E-AA16-E11243E2E517}" type="presOf" srcId="{CFE83BAB-C161-462F-94CB-237B2AFE8439}" destId="{A63249CB-A0C3-4BD3-93AB-FB88035C8198}" srcOrd="0" destOrd="0" presId="urn:microsoft.com/office/officeart/2005/8/layout/cycle2"/>
    <dgm:cxn modelId="{16116BFD-BA74-435E-84F5-1529ABD6ED08}" type="presOf" srcId="{6E7600F0-FC64-4877-A205-790B816257BE}" destId="{DE2D2520-2219-47DB-A5AD-FD0DE1C7FD24}" srcOrd="0" destOrd="0" presId="urn:microsoft.com/office/officeart/2005/8/layout/cycle2"/>
    <dgm:cxn modelId="{217D1FFF-6FEA-4CB4-9C1F-E44D352CC7C2}" type="presOf" srcId="{5C955D1B-0B65-4E26-B46B-20E8023EEBB8}" destId="{B3F41437-B159-4004-9DF4-ABD546E40D6D}" srcOrd="1" destOrd="0" presId="urn:microsoft.com/office/officeart/2005/8/layout/cycle2"/>
    <dgm:cxn modelId="{0222979F-D224-4C66-8133-199CD850B33C}" type="presParOf" srcId="{3C99E418-CA30-471B-ADB4-984677928266}" destId="{1BEE6571-365D-4DFC-9D76-D94465FE76B7}" srcOrd="0" destOrd="0" presId="urn:microsoft.com/office/officeart/2005/8/layout/cycle2"/>
    <dgm:cxn modelId="{C9DF9FE5-A5E7-4122-965E-6BBA16E71F36}" type="presParOf" srcId="{3C99E418-CA30-471B-ADB4-984677928266}" destId="{B21FE28C-91DD-4C5A-929E-EF3A6D02C976}" srcOrd="1" destOrd="0" presId="urn:microsoft.com/office/officeart/2005/8/layout/cycle2"/>
    <dgm:cxn modelId="{BEA326BA-6955-42D0-98B9-A6303AE9757D}" type="presParOf" srcId="{B21FE28C-91DD-4C5A-929E-EF3A6D02C976}" destId="{3E7DF2A9-029C-41E4-82C7-193E9E9A5F2E}" srcOrd="0" destOrd="0" presId="urn:microsoft.com/office/officeart/2005/8/layout/cycle2"/>
    <dgm:cxn modelId="{93C3C018-CC5E-45A1-A48D-C1B74F4D991C}" type="presParOf" srcId="{3C99E418-CA30-471B-ADB4-984677928266}" destId="{2C956212-26D1-4624-8A8D-98993C28BC03}" srcOrd="2" destOrd="0" presId="urn:microsoft.com/office/officeart/2005/8/layout/cycle2"/>
    <dgm:cxn modelId="{5AC9DAC7-DF3C-4F1A-823A-AEDEB6F37428}" type="presParOf" srcId="{3C99E418-CA30-471B-ADB4-984677928266}" destId="{7EFEF02C-9575-4B67-A8A1-7B9B5558696B}" srcOrd="3" destOrd="0" presId="urn:microsoft.com/office/officeart/2005/8/layout/cycle2"/>
    <dgm:cxn modelId="{EC671D78-741A-4ADF-A4AD-556D0528FE0E}" type="presParOf" srcId="{7EFEF02C-9575-4B67-A8A1-7B9B5558696B}" destId="{B3F41437-B159-4004-9DF4-ABD546E40D6D}" srcOrd="0" destOrd="0" presId="urn:microsoft.com/office/officeart/2005/8/layout/cycle2"/>
    <dgm:cxn modelId="{8DC974A0-7B86-42A8-9C73-0F46334B05B0}" type="presParOf" srcId="{3C99E418-CA30-471B-ADB4-984677928266}" destId="{7B5E7750-0E28-4A2D-BCBA-08307A01DDD4}" srcOrd="4" destOrd="0" presId="urn:microsoft.com/office/officeart/2005/8/layout/cycle2"/>
    <dgm:cxn modelId="{4FC8DBD8-4C0D-416E-B9EF-7ADCAC40086E}" type="presParOf" srcId="{3C99E418-CA30-471B-ADB4-984677928266}" destId="{DE2D2520-2219-47DB-A5AD-FD0DE1C7FD24}" srcOrd="5" destOrd="0" presId="urn:microsoft.com/office/officeart/2005/8/layout/cycle2"/>
    <dgm:cxn modelId="{F6A3EDE8-6AD4-4F46-BE6E-B8589F1872A2}" type="presParOf" srcId="{DE2D2520-2219-47DB-A5AD-FD0DE1C7FD24}" destId="{287FBC41-7CF0-4F01-9541-F0C8F2F45B92}" srcOrd="0" destOrd="0" presId="urn:microsoft.com/office/officeart/2005/8/layout/cycle2"/>
    <dgm:cxn modelId="{D8D710A8-87C9-41C6-8491-05BAEAF77B72}" type="presParOf" srcId="{3C99E418-CA30-471B-ADB4-984677928266}" destId="{2F15054F-A6FF-4667-9102-EF750076CB41}" srcOrd="6" destOrd="0" presId="urn:microsoft.com/office/officeart/2005/8/layout/cycle2"/>
    <dgm:cxn modelId="{6ECC6C63-C6B1-41B9-A372-B9B36FD7C606}" type="presParOf" srcId="{3C99E418-CA30-471B-ADB4-984677928266}" destId="{C334A4AF-EDEB-484B-84CE-EA29852CFCAC}" srcOrd="7" destOrd="0" presId="urn:microsoft.com/office/officeart/2005/8/layout/cycle2"/>
    <dgm:cxn modelId="{74F2382E-288A-494C-8219-061A8E11E3F0}" type="presParOf" srcId="{C334A4AF-EDEB-484B-84CE-EA29852CFCAC}" destId="{B249EB15-29E5-4D12-A7B4-2E49165113D3}" srcOrd="0" destOrd="0" presId="urn:microsoft.com/office/officeart/2005/8/layout/cycle2"/>
    <dgm:cxn modelId="{CAB0FC74-5CB3-48DA-99FA-9145623338EC}" type="presParOf" srcId="{3C99E418-CA30-471B-ADB4-984677928266}" destId="{6778D1E4-2048-486D-8E72-DDB7528A8BA0}" srcOrd="8" destOrd="0" presId="urn:microsoft.com/office/officeart/2005/8/layout/cycle2"/>
    <dgm:cxn modelId="{ABA0665B-92AA-4E9A-A68B-6F0CC2E6B4D0}" type="presParOf" srcId="{3C99E418-CA30-471B-ADB4-984677928266}" destId="{38C7FAAF-4F3D-4670-9D9F-67B71FD317FE}" srcOrd="9" destOrd="0" presId="urn:microsoft.com/office/officeart/2005/8/layout/cycle2"/>
    <dgm:cxn modelId="{B2718925-0E19-4907-B1F8-9CFAD598888F}" type="presParOf" srcId="{38C7FAAF-4F3D-4670-9D9F-67B71FD317FE}" destId="{CDD49948-BAC3-4A46-A50F-A640268B47C6}" srcOrd="0" destOrd="0" presId="urn:microsoft.com/office/officeart/2005/8/layout/cycle2"/>
    <dgm:cxn modelId="{864BD7A6-1A49-45B3-9AE9-2438B1EBEB67}" type="presParOf" srcId="{3C99E418-CA30-471B-ADB4-984677928266}" destId="{92F584AA-4CA2-469A-9831-80C28C062B53}" srcOrd="10" destOrd="0" presId="urn:microsoft.com/office/officeart/2005/8/layout/cycle2"/>
    <dgm:cxn modelId="{3700D24A-2707-49AA-A51E-6D3E7C6B9D6A}" type="presParOf" srcId="{3C99E418-CA30-471B-ADB4-984677928266}" destId="{9EADEC91-0156-474E-9A70-AF67D5A69FB5}" srcOrd="11" destOrd="0" presId="urn:microsoft.com/office/officeart/2005/8/layout/cycle2"/>
    <dgm:cxn modelId="{BCC0FBED-94D6-4ECC-8D5A-9BE01C5DB682}" type="presParOf" srcId="{9EADEC91-0156-474E-9A70-AF67D5A69FB5}" destId="{49A41D7D-3A33-4C2E-9EE4-FABFF5540BFD}" srcOrd="0" destOrd="0" presId="urn:microsoft.com/office/officeart/2005/8/layout/cycle2"/>
    <dgm:cxn modelId="{17FD0971-A568-453B-938B-49FEB695936E}" type="presParOf" srcId="{3C99E418-CA30-471B-ADB4-984677928266}" destId="{830FD12A-2CB5-43F1-9D63-34C3634B9E7B}" srcOrd="12" destOrd="0" presId="urn:microsoft.com/office/officeart/2005/8/layout/cycle2"/>
    <dgm:cxn modelId="{F8A719A8-1271-43B7-88E2-DA4C1E91CF94}" type="presParOf" srcId="{3C99E418-CA30-471B-ADB4-984677928266}" destId="{B9A92931-765C-4464-B326-2DD75E92C9BB}" srcOrd="13" destOrd="0" presId="urn:microsoft.com/office/officeart/2005/8/layout/cycle2"/>
    <dgm:cxn modelId="{A90A692E-6547-44A6-A355-EFC449DDF8FD}" type="presParOf" srcId="{B9A92931-765C-4464-B326-2DD75E92C9BB}" destId="{04FB1844-41AB-4BB6-B316-DD7AD6C77182}" srcOrd="0" destOrd="0" presId="urn:microsoft.com/office/officeart/2005/8/layout/cycle2"/>
    <dgm:cxn modelId="{68F262AB-4CF6-46D2-943A-29310D96EBE2}" type="presParOf" srcId="{3C99E418-CA30-471B-ADB4-984677928266}" destId="{37823B9C-774B-4B63-9F1D-A9B6879E59F1}" srcOrd="14" destOrd="0" presId="urn:microsoft.com/office/officeart/2005/8/layout/cycle2"/>
    <dgm:cxn modelId="{9BF715BC-9339-4FEB-A784-5D7194A2B915}" type="presParOf" srcId="{3C99E418-CA30-471B-ADB4-984677928266}" destId="{5877BB9F-7825-4F32-99BB-4B44CEAEC2E5}" srcOrd="15" destOrd="0" presId="urn:microsoft.com/office/officeart/2005/8/layout/cycle2"/>
    <dgm:cxn modelId="{E51EADFB-8A05-4901-84A3-B525AEF33CC5}" type="presParOf" srcId="{5877BB9F-7825-4F32-99BB-4B44CEAEC2E5}" destId="{01F5E324-72A0-44E5-82CA-6EBA97034B0C}" srcOrd="0" destOrd="0" presId="urn:microsoft.com/office/officeart/2005/8/layout/cycle2"/>
    <dgm:cxn modelId="{F4F86A11-61E7-4D29-8E49-C06226A16015}" type="presParOf" srcId="{3C99E418-CA30-471B-ADB4-984677928266}" destId="{8B38D436-2C3D-486E-B6B2-3BD48A7DD2E6}" srcOrd="16" destOrd="0" presId="urn:microsoft.com/office/officeart/2005/8/layout/cycle2"/>
    <dgm:cxn modelId="{0DA93DFC-B12A-4EFF-9741-E30A4F59616E}" type="presParOf" srcId="{3C99E418-CA30-471B-ADB4-984677928266}" destId="{EEDE2E58-630E-4E79-829E-288FD17DC271}" srcOrd="17" destOrd="0" presId="urn:microsoft.com/office/officeart/2005/8/layout/cycle2"/>
    <dgm:cxn modelId="{4581440E-577B-4927-884E-FAA5FEAEB96B}" type="presParOf" srcId="{EEDE2E58-630E-4E79-829E-288FD17DC271}" destId="{0DB7FC6F-8031-4AE9-9231-7CEAAAB5A9C5}" srcOrd="0" destOrd="0" presId="urn:microsoft.com/office/officeart/2005/8/layout/cycle2"/>
    <dgm:cxn modelId="{330112FD-7AEB-40BA-95E1-44688E7FDD94}" type="presParOf" srcId="{3C99E418-CA30-471B-ADB4-984677928266}" destId="{5B66EA6C-2BB7-466F-BABD-021A2C15332A}" srcOrd="18" destOrd="0" presId="urn:microsoft.com/office/officeart/2005/8/layout/cycle2"/>
    <dgm:cxn modelId="{8847F32E-06B8-4163-8106-6A91ABA1C538}" type="presParOf" srcId="{3C99E418-CA30-471B-ADB4-984677928266}" destId="{F2F777AB-F7A9-460B-95AF-C94DCD41FD02}" srcOrd="19" destOrd="0" presId="urn:microsoft.com/office/officeart/2005/8/layout/cycle2"/>
    <dgm:cxn modelId="{CA8F94AE-4A31-4481-A203-7D380EDF4721}" type="presParOf" srcId="{F2F777AB-F7A9-460B-95AF-C94DCD41FD02}" destId="{FC0E1874-B891-434A-A9B9-5379B60B30EA}" srcOrd="0" destOrd="0" presId="urn:microsoft.com/office/officeart/2005/8/layout/cycle2"/>
    <dgm:cxn modelId="{0493F4E9-CD88-40E0-B21A-0F0957719C34}" type="presParOf" srcId="{3C99E418-CA30-471B-ADB4-984677928266}" destId="{A63249CB-A0C3-4BD3-93AB-FB88035C8198}" srcOrd="20" destOrd="0" presId="urn:microsoft.com/office/officeart/2005/8/layout/cycle2"/>
    <dgm:cxn modelId="{0E561E3E-B06F-45F3-BA19-3E20DF1D313B}" type="presParOf" srcId="{3C99E418-CA30-471B-ADB4-984677928266}" destId="{E15F42A1-C71F-4787-9F48-1962B684CBE3}" srcOrd="21" destOrd="0" presId="urn:microsoft.com/office/officeart/2005/8/layout/cycle2"/>
    <dgm:cxn modelId="{9816A979-271A-4247-A350-47210FCC0505}" type="presParOf" srcId="{E15F42A1-C71F-4787-9F48-1962B684CBE3}" destId="{79A56112-2EAE-4315-8EC9-A65DCC6C3151}" srcOrd="0" destOrd="0" presId="urn:microsoft.com/office/officeart/2005/8/layout/cycle2"/>
    <dgm:cxn modelId="{2E5B2171-0F51-4E5C-8735-1970B64C2CBF}" type="presParOf" srcId="{3C99E418-CA30-471B-ADB4-984677928266}" destId="{524312F3-8AF8-416A-80B2-2891064B9964}" srcOrd="22" destOrd="0" presId="urn:microsoft.com/office/officeart/2005/8/layout/cycle2"/>
    <dgm:cxn modelId="{DFCD7BB9-6A15-4150-8EBC-C10C4B72EE9C}" type="presParOf" srcId="{3C99E418-CA30-471B-ADB4-984677928266}" destId="{218BC1DC-A422-445E-A40C-3F2C087BBBCA}" srcOrd="23" destOrd="0" presId="urn:microsoft.com/office/officeart/2005/8/layout/cycle2"/>
    <dgm:cxn modelId="{5834579F-1CAD-475B-BF03-168C3E86BEFA}" type="presParOf" srcId="{218BC1DC-A422-445E-A40C-3F2C087BBBCA}" destId="{71B59368-8C6C-482C-85B1-68A2F2F643B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E6571-365D-4DFC-9D76-D94465FE76B7}">
      <dsp:nvSpPr>
        <dsp:cNvPr id="0" name=""/>
        <dsp:cNvSpPr/>
      </dsp:nvSpPr>
      <dsp:spPr>
        <a:xfrm>
          <a:off x="3144598" y="2230"/>
          <a:ext cx="645002" cy="645002"/>
        </a:xfrm>
        <a:prstGeom prst="ellipse">
          <a:avLst/>
        </a:prstGeom>
        <a:solidFill>
          <a:srgbClr val="FFC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Aug</a:t>
          </a:r>
        </a:p>
      </dsp:txBody>
      <dsp:txXfrm>
        <a:off x="3239056" y="96688"/>
        <a:ext cx="456086" cy="456086"/>
      </dsp:txXfrm>
    </dsp:sp>
    <dsp:sp modelId="{B21FE28C-91DD-4C5A-929E-EF3A6D02C976}">
      <dsp:nvSpPr>
        <dsp:cNvPr id="0" name=""/>
        <dsp:cNvSpPr/>
      </dsp:nvSpPr>
      <dsp:spPr>
        <a:xfrm rot="900000">
          <a:off x="3844329" y="339899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3845204" y="376791"/>
        <a:ext cx="119823" cy="130612"/>
      </dsp:txXfrm>
    </dsp:sp>
    <dsp:sp modelId="{2C956212-26D1-4624-8A8D-98993C28BC03}">
      <dsp:nvSpPr>
        <dsp:cNvPr id="0" name=""/>
        <dsp:cNvSpPr/>
      </dsp:nvSpPr>
      <dsp:spPr>
        <a:xfrm>
          <a:off x="4079591" y="252761"/>
          <a:ext cx="645002" cy="64500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Sep</a:t>
          </a:r>
        </a:p>
      </dsp:txBody>
      <dsp:txXfrm>
        <a:off x="4174049" y="347219"/>
        <a:ext cx="456086" cy="456086"/>
      </dsp:txXfrm>
    </dsp:sp>
    <dsp:sp modelId="{7EFEF02C-9575-4B67-A8A1-7B9B5558696B}">
      <dsp:nvSpPr>
        <dsp:cNvPr id="0" name=""/>
        <dsp:cNvSpPr/>
      </dsp:nvSpPr>
      <dsp:spPr>
        <a:xfrm rot="2552465">
          <a:off x="4670513" y="793854"/>
          <a:ext cx="17679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4677493" y="819462"/>
        <a:ext cx="123757" cy="130612"/>
      </dsp:txXfrm>
    </dsp:sp>
    <dsp:sp modelId="{7B5E7750-0E28-4A2D-BCBA-08307A01DDD4}">
      <dsp:nvSpPr>
        <dsp:cNvPr id="0" name=""/>
        <dsp:cNvSpPr/>
      </dsp:nvSpPr>
      <dsp:spPr>
        <a:xfrm>
          <a:off x="4800603" y="914398"/>
          <a:ext cx="645002" cy="64500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Okt</a:t>
          </a:r>
          <a:endParaRPr lang="sv-SE" sz="1500" kern="1200" dirty="0">
            <a:solidFill>
              <a:schemeClr val="bg1"/>
            </a:solidFill>
          </a:endParaRPr>
        </a:p>
      </dsp:txBody>
      <dsp:txXfrm>
        <a:off x="4895061" y="1008856"/>
        <a:ext cx="456086" cy="456086"/>
      </dsp:txXfrm>
    </dsp:sp>
    <dsp:sp modelId="{DE2D2520-2219-47DB-A5AD-FD0DE1C7FD24}">
      <dsp:nvSpPr>
        <dsp:cNvPr id="0" name=""/>
        <dsp:cNvSpPr/>
      </dsp:nvSpPr>
      <dsp:spPr>
        <a:xfrm rot="4644398">
          <a:off x="5139842" y="1602040"/>
          <a:ext cx="17830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5160757" y="1619475"/>
        <a:ext cx="124814" cy="130612"/>
      </dsp:txXfrm>
    </dsp:sp>
    <dsp:sp modelId="{2F15054F-A6FF-4667-9102-EF750076CB41}">
      <dsp:nvSpPr>
        <dsp:cNvPr id="0" name=""/>
        <dsp:cNvSpPr/>
      </dsp:nvSpPr>
      <dsp:spPr>
        <a:xfrm>
          <a:off x="5014585" y="1872217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Nov</a:t>
          </a:r>
        </a:p>
      </dsp:txBody>
      <dsp:txXfrm>
        <a:off x="5109043" y="1966675"/>
        <a:ext cx="456086" cy="456086"/>
      </dsp:txXfrm>
    </dsp:sp>
    <dsp:sp modelId="{C334A4AF-EDEB-484B-84CE-EA29852CFCAC}">
      <dsp:nvSpPr>
        <dsp:cNvPr id="0" name=""/>
        <dsp:cNvSpPr/>
      </dsp:nvSpPr>
      <dsp:spPr>
        <a:xfrm rot="6228165">
          <a:off x="5164249" y="2517697"/>
          <a:ext cx="133497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5189051" y="2541789"/>
        <a:ext cx="93448" cy="130612"/>
      </dsp:txXfrm>
    </dsp:sp>
    <dsp:sp modelId="{6778D1E4-2048-486D-8E72-DDB7528A8BA0}">
      <dsp:nvSpPr>
        <dsp:cNvPr id="0" name=""/>
        <dsp:cNvSpPr/>
      </dsp:nvSpPr>
      <dsp:spPr>
        <a:xfrm>
          <a:off x="4800606" y="2743202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Dec</a:t>
          </a:r>
        </a:p>
      </dsp:txBody>
      <dsp:txXfrm>
        <a:off x="4895064" y="2837660"/>
        <a:ext cx="456086" cy="456086"/>
      </dsp:txXfrm>
    </dsp:sp>
    <dsp:sp modelId="{38C7FAAF-4F3D-4670-9D9F-67B71FD317FE}">
      <dsp:nvSpPr>
        <dsp:cNvPr id="0" name=""/>
        <dsp:cNvSpPr/>
      </dsp:nvSpPr>
      <dsp:spPr>
        <a:xfrm rot="8280770">
          <a:off x="4645599" y="3295946"/>
          <a:ext cx="201489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4698287" y="3319266"/>
        <a:ext cx="141042" cy="130612"/>
      </dsp:txXfrm>
    </dsp:sp>
    <dsp:sp modelId="{92F584AA-4CA2-469A-9831-80C28C062B53}">
      <dsp:nvSpPr>
        <dsp:cNvPr id="0" name=""/>
        <dsp:cNvSpPr/>
      </dsp:nvSpPr>
      <dsp:spPr>
        <a:xfrm>
          <a:off x="4038602" y="3429004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Jan</a:t>
          </a:r>
        </a:p>
      </dsp:txBody>
      <dsp:txXfrm>
        <a:off x="4133060" y="3523462"/>
        <a:ext cx="456086" cy="456086"/>
      </dsp:txXfrm>
    </dsp:sp>
    <dsp:sp modelId="{9EADEC91-0156-474E-9A70-AF67D5A69FB5}">
      <dsp:nvSpPr>
        <dsp:cNvPr id="0" name=""/>
        <dsp:cNvSpPr/>
      </dsp:nvSpPr>
      <dsp:spPr>
        <a:xfrm rot="9693894">
          <a:off x="3823942" y="3793550"/>
          <a:ext cx="16899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3873340" y="3829072"/>
        <a:ext cx="118297" cy="130612"/>
      </dsp:txXfrm>
    </dsp:sp>
    <dsp:sp modelId="{830FD12A-2CB5-43F1-9D63-34C3634B9E7B}">
      <dsp:nvSpPr>
        <dsp:cNvPr id="0" name=""/>
        <dsp:cNvSpPr/>
      </dsp:nvSpPr>
      <dsp:spPr>
        <a:xfrm>
          <a:off x="3124201" y="3733807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Feb</a:t>
          </a:r>
        </a:p>
      </dsp:txBody>
      <dsp:txXfrm>
        <a:off x="3218659" y="3828265"/>
        <a:ext cx="456086" cy="456086"/>
      </dsp:txXfrm>
    </dsp:sp>
    <dsp:sp modelId="{B9A92931-765C-4464-B326-2DD75E92C9BB}">
      <dsp:nvSpPr>
        <dsp:cNvPr id="0" name=""/>
        <dsp:cNvSpPr/>
      </dsp:nvSpPr>
      <dsp:spPr>
        <a:xfrm rot="11689715">
          <a:off x="2913978" y="3827553"/>
          <a:ext cx="159584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2961056" y="3877217"/>
        <a:ext cx="111709" cy="130612"/>
      </dsp:txXfrm>
    </dsp:sp>
    <dsp:sp modelId="{37823B9C-774B-4B63-9F1D-A9B6879E59F1}">
      <dsp:nvSpPr>
        <dsp:cNvPr id="0" name=""/>
        <dsp:cNvSpPr/>
      </dsp:nvSpPr>
      <dsp:spPr>
        <a:xfrm>
          <a:off x="2209605" y="3491672"/>
          <a:ext cx="645002" cy="645002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Mars</a:t>
          </a:r>
        </a:p>
      </dsp:txBody>
      <dsp:txXfrm>
        <a:off x="2304063" y="3586130"/>
        <a:ext cx="456086" cy="456086"/>
      </dsp:txXfrm>
    </dsp:sp>
    <dsp:sp modelId="{5877BB9F-7825-4F32-99BB-4B44CEAEC2E5}">
      <dsp:nvSpPr>
        <dsp:cNvPr id="0" name=""/>
        <dsp:cNvSpPr/>
      </dsp:nvSpPr>
      <dsp:spPr>
        <a:xfrm rot="13466264">
          <a:off x="2109152" y="3372502"/>
          <a:ext cx="167059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2152103" y="3433585"/>
        <a:ext cx="116941" cy="130612"/>
      </dsp:txXfrm>
    </dsp:sp>
    <dsp:sp modelId="{8B38D436-2C3D-486E-B6B2-3BD48A7DD2E6}">
      <dsp:nvSpPr>
        <dsp:cNvPr id="0" name=""/>
        <dsp:cNvSpPr/>
      </dsp:nvSpPr>
      <dsp:spPr>
        <a:xfrm>
          <a:off x="1524005" y="2819397"/>
          <a:ext cx="645002" cy="645002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April</a:t>
          </a:r>
        </a:p>
      </dsp:txBody>
      <dsp:txXfrm>
        <a:off x="1618463" y="2913855"/>
        <a:ext cx="456086" cy="456086"/>
      </dsp:txXfrm>
    </dsp:sp>
    <dsp:sp modelId="{EEDE2E58-630E-4E79-829E-288FD17DC271}">
      <dsp:nvSpPr>
        <dsp:cNvPr id="0" name=""/>
        <dsp:cNvSpPr/>
      </dsp:nvSpPr>
      <dsp:spPr>
        <a:xfrm rot="15314930">
          <a:off x="1634455" y="2564316"/>
          <a:ext cx="177264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1667815" y="2633567"/>
        <a:ext cx="124085" cy="130612"/>
      </dsp:txXfrm>
    </dsp:sp>
    <dsp:sp modelId="{5B66EA6C-2BB7-466F-BABD-021A2C15332A}">
      <dsp:nvSpPr>
        <dsp:cNvPr id="0" name=""/>
        <dsp:cNvSpPr/>
      </dsp:nvSpPr>
      <dsp:spPr>
        <a:xfrm>
          <a:off x="1274612" y="1872217"/>
          <a:ext cx="645002" cy="645002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Maj</a:t>
          </a:r>
        </a:p>
      </dsp:txBody>
      <dsp:txXfrm>
        <a:off x="1369070" y="1966675"/>
        <a:ext cx="456086" cy="456086"/>
      </dsp:txXfrm>
    </dsp:sp>
    <dsp:sp modelId="{F2F777AB-F7A9-460B-95AF-C94DCD41FD02}">
      <dsp:nvSpPr>
        <dsp:cNvPr id="0" name=""/>
        <dsp:cNvSpPr/>
      </dsp:nvSpPr>
      <dsp:spPr>
        <a:xfrm rot="17100000">
          <a:off x="1635537" y="1623057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1654568" y="1691397"/>
        <a:ext cx="119823" cy="130612"/>
      </dsp:txXfrm>
    </dsp:sp>
    <dsp:sp modelId="{A63249CB-A0C3-4BD3-93AB-FB88035C8198}">
      <dsp:nvSpPr>
        <dsp:cNvPr id="0" name=""/>
        <dsp:cNvSpPr/>
      </dsp:nvSpPr>
      <dsp:spPr>
        <a:xfrm>
          <a:off x="1525143" y="937224"/>
          <a:ext cx="645002" cy="645002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Juni</a:t>
          </a:r>
        </a:p>
      </dsp:txBody>
      <dsp:txXfrm>
        <a:off x="1619601" y="1031682"/>
        <a:ext cx="456086" cy="456086"/>
      </dsp:txXfrm>
    </dsp:sp>
    <dsp:sp modelId="{E15F42A1-C71F-4787-9F48-1962B684CBE3}">
      <dsp:nvSpPr>
        <dsp:cNvPr id="0" name=""/>
        <dsp:cNvSpPr/>
      </dsp:nvSpPr>
      <dsp:spPr>
        <a:xfrm rot="18900000">
          <a:off x="2100861" y="812075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2108381" y="873769"/>
        <a:ext cx="119823" cy="130612"/>
      </dsp:txXfrm>
    </dsp:sp>
    <dsp:sp modelId="{524312F3-8AF8-416A-80B2-2891064B9964}">
      <dsp:nvSpPr>
        <dsp:cNvPr id="0" name=""/>
        <dsp:cNvSpPr/>
      </dsp:nvSpPr>
      <dsp:spPr>
        <a:xfrm>
          <a:off x="2209605" y="252761"/>
          <a:ext cx="645002" cy="645002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Juli</a:t>
          </a:r>
        </a:p>
      </dsp:txBody>
      <dsp:txXfrm>
        <a:off x="2304063" y="347219"/>
        <a:ext cx="456086" cy="456086"/>
      </dsp:txXfrm>
    </dsp:sp>
    <dsp:sp modelId="{218BC1DC-A422-445E-A40C-3F2C087BBBCA}">
      <dsp:nvSpPr>
        <dsp:cNvPr id="0" name=""/>
        <dsp:cNvSpPr/>
      </dsp:nvSpPr>
      <dsp:spPr>
        <a:xfrm rot="20700000">
          <a:off x="2909335" y="342407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2910210" y="392591"/>
        <a:ext cx="119823" cy="130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E6571-365D-4DFC-9D76-D94465FE76B7}">
      <dsp:nvSpPr>
        <dsp:cNvPr id="0" name=""/>
        <dsp:cNvSpPr/>
      </dsp:nvSpPr>
      <dsp:spPr>
        <a:xfrm>
          <a:off x="3144598" y="2230"/>
          <a:ext cx="645002" cy="645002"/>
        </a:xfrm>
        <a:prstGeom prst="ellipse">
          <a:avLst/>
        </a:prstGeom>
        <a:solidFill>
          <a:srgbClr val="FFC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Aug</a:t>
          </a:r>
        </a:p>
      </dsp:txBody>
      <dsp:txXfrm>
        <a:off x="3239056" y="96688"/>
        <a:ext cx="456086" cy="456086"/>
      </dsp:txXfrm>
    </dsp:sp>
    <dsp:sp modelId="{B21FE28C-91DD-4C5A-929E-EF3A6D02C976}">
      <dsp:nvSpPr>
        <dsp:cNvPr id="0" name=""/>
        <dsp:cNvSpPr/>
      </dsp:nvSpPr>
      <dsp:spPr>
        <a:xfrm rot="900000">
          <a:off x="3844329" y="339899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3845204" y="376791"/>
        <a:ext cx="119823" cy="130612"/>
      </dsp:txXfrm>
    </dsp:sp>
    <dsp:sp modelId="{2C956212-26D1-4624-8A8D-98993C28BC03}">
      <dsp:nvSpPr>
        <dsp:cNvPr id="0" name=""/>
        <dsp:cNvSpPr/>
      </dsp:nvSpPr>
      <dsp:spPr>
        <a:xfrm>
          <a:off x="4079591" y="252761"/>
          <a:ext cx="645002" cy="64500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Sep</a:t>
          </a:r>
        </a:p>
      </dsp:txBody>
      <dsp:txXfrm>
        <a:off x="4174049" y="347219"/>
        <a:ext cx="456086" cy="456086"/>
      </dsp:txXfrm>
    </dsp:sp>
    <dsp:sp modelId="{7EFEF02C-9575-4B67-A8A1-7B9B5558696B}">
      <dsp:nvSpPr>
        <dsp:cNvPr id="0" name=""/>
        <dsp:cNvSpPr/>
      </dsp:nvSpPr>
      <dsp:spPr>
        <a:xfrm rot="2552465">
          <a:off x="4670513" y="793854"/>
          <a:ext cx="17679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4677493" y="819462"/>
        <a:ext cx="123757" cy="130612"/>
      </dsp:txXfrm>
    </dsp:sp>
    <dsp:sp modelId="{7B5E7750-0E28-4A2D-BCBA-08307A01DDD4}">
      <dsp:nvSpPr>
        <dsp:cNvPr id="0" name=""/>
        <dsp:cNvSpPr/>
      </dsp:nvSpPr>
      <dsp:spPr>
        <a:xfrm>
          <a:off x="4800603" y="914398"/>
          <a:ext cx="645002" cy="64500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Okt</a:t>
          </a:r>
          <a:endParaRPr lang="sv-SE" sz="1500" kern="1200" dirty="0">
            <a:solidFill>
              <a:schemeClr val="bg1"/>
            </a:solidFill>
          </a:endParaRPr>
        </a:p>
      </dsp:txBody>
      <dsp:txXfrm>
        <a:off x="4895061" y="1008856"/>
        <a:ext cx="456086" cy="456086"/>
      </dsp:txXfrm>
    </dsp:sp>
    <dsp:sp modelId="{DE2D2520-2219-47DB-A5AD-FD0DE1C7FD24}">
      <dsp:nvSpPr>
        <dsp:cNvPr id="0" name=""/>
        <dsp:cNvSpPr/>
      </dsp:nvSpPr>
      <dsp:spPr>
        <a:xfrm rot="4644398">
          <a:off x="5139842" y="1602040"/>
          <a:ext cx="17830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5160757" y="1619475"/>
        <a:ext cx="124814" cy="130612"/>
      </dsp:txXfrm>
    </dsp:sp>
    <dsp:sp modelId="{2F15054F-A6FF-4667-9102-EF750076CB41}">
      <dsp:nvSpPr>
        <dsp:cNvPr id="0" name=""/>
        <dsp:cNvSpPr/>
      </dsp:nvSpPr>
      <dsp:spPr>
        <a:xfrm>
          <a:off x="5014585" y="1872217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Nov</a:t>
          </a:r>
        </a:p>
      </dsp:txBody>
      <dsp:txXfrm>
        <a:off x="5109043" y="1966675"/>
        <a:ext cx="456086" cy="456086"/>
      </dsp:txXfrm>
    </dsp:sp>
    <dsp:sp modelId="{C334A4AF-EDEB-484B-84CE-EA29852CFCAC}">
      <dsp:nvSpPr>
        <dsp:cNvPr id="0" name=""/>
        <dsp:cNvSpPr/>
      </dsp:nvSpPr>
      <dsp:spPr>
        <a:xfrm rot="6228165">
          <a:off x="5164249" y="2517697"/>
          <a:ext cx="133497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5189051" y="2541789"/>
        <a:ext cx="93448" cy="130612"/>
      </dsp:txXfrm>
    </dsp:sp>
    <dsp:sp modelId="{6778D1E4-2048-486D-8E72-DDB7528A8BA0}">
      <dsp:nvSpPr>
        <dsp:cNvPr id="0" name=""/>
        <dsp:cNvSpPr/>
      </dsp:nvSpPr>
      <dsp:spPr>
        <a:xfrm>
          <a:off x="4800606" y="2743202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Dec</a:t>
          </a:r>
        </a:p>
      </dsp:txBody>
      <dsp:txXfrm>
        <a:off x="4895064" y="2837660"/>
        <a:ext cx="456086" cy="456086"/>
      </dsp:txXfrm>
    </dsp:sp>
    <dsp:sp modelId="{38C7FAAF-4F3D-4670-9D9F-67B71FD317FE}">
      <dsp:nvSpPr>
        <dsp:cNvPr id="0" name=""/>
        <dsp:cNvSpPr/>
      </dsp:nvSpPr>
      <dsp:spPr>
        <a:xfrm rot="8280770">
          <a:off x="4645599" y="3295946"/>
          <a:ext cx="201489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4698287" y="3319266"/>
        <a:ext cx="141042" cy="130612"/>
      </dsp:txXfrm>
    </dsp:sp>
    <dsp:sp modelId="{92F584AA-4CA2-469A-9831-80C28C062B53}">
      <dsp:nvSpPr>
        <dsp:cNvPr id="0" name=""/>
        <dsp:cNvSpPr/>
      </dsp:nvSpPr>
      <dsp:spPr>
        <a:xfrm>
          <a:off x="4038602" y="3429004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Jan</a:t>
          </a:r>
        </a:p>
      </dsp:txBody>
      <dsp:txXfrm>
        <a:off x="4133060" y="3523462"/>
        <a:ext cx="456086" cy="456086"/>
      </dsp:txXfrm>
    </dsp:sp>
    <dsp:sp modelId="{9EADEC91-0156-474E-9A70-AF67D5A69FB5}">
      <dsp:nvSpPr>
        <dsp:cNvPr id="0" name=""/>
        <dsp:cNvSpPr/>
      </dsp:nvSpPr>
      <dsp:spPr>
        <a:xfrm rot="9693894">
          <a:off x="3823942" y="3793550"/>
          <a:ext cx="16899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3873340" y="3829072"/>
        <a:ext cx="118297" cy="130612"/>
      </dsp:txXfrm>
    </dsp:sp>
    <dsp:sp modelId="{830FD12A-2CB5-43F1-9D63-34C3634B9E7B}">
      <dsp:nvSpPr>
        <dsp:cNvPr id="0" name=""/>
        <dsp:cNvSpPr/>
      </dsp:nvSpPr>
      <dsp:spPr>
        <a:xfrm>
          <a:off x="3124201" y="3733807"/>
          <a:ext cx="645002" cy="645002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Feb</a:t>
          </a:r>
        </a:p>
      </dsp:txBody>
      <dsp:txXfrm>
        <a:off x="3218659" y="3828265"/>
        <a:ext cx="456086" cy="456086"/>
      </dsp:txXfrm>
    </dsp:sp>
    <dsp:sp modelId="{B9A92931-765C-4464-B326-2DD75E92C9BB}">
      <dsp:nvSpPr>
        <dsp:cNvPr id="0" name=""/>
        <dsp:cNvSpPr/>
      </dsp:nvSpPr>
      <dsp:spPr>
        <a:xfrm rot="11689715">
          <a:off x="2913978" y="3827553"/>
          <a:ext cx="159584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2961056" y="3877217"/>
        <a:ext cx="111709" cy="130612"/>
      </dsp:txXfrm>
    </dsp:sp>
    <dsp:sp modelId="{37823B9C-774B-4B63-9F1D-A9B6879E59F1}">
      <dsp:nvSpPr>
        <dsp:cNvPr id="0" name=""/>
        <dsp:cNvSpPr/>
      </dsp:nvSpPr>
      <dsp:spPr>
        <a:xfrm>
          <a:off x="2209605" y="3491672"/>
          <a:ext cx="645002" cy="645002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Mars</a:t>
          </a:r>
        </a:p>
      </dsp:txBody>
      <dsp:txXfrm>
        <a:off x="2304063" y="3586130"/>
        <a:ext cx="456086" cy="456086"/>
      </dsp:txXfrm>
    </dsp:sp>
    <dsp:sp modelId="{5877BB9F-7825-4F32-99BB-4B44CEAEC2E5}">
      <dsp:nvSpPr>
        <dsp:cNvPr id="0" name=""/>
        <dsp:cNvSpPr/>
      </dsp:nvSpPr>
      <dsp:spPr>
        <a:xfrm rot="13466264">
          <a:off x="2109152" y="3372502"/>
          <a:ext cx="167059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2152103" y="3433585"/>
        <a:ext cx="116941" cy="130612"/>
      </dsp:txXfrm>
    </dsp:sp>
    <dsp:sp modelId="{8B38D436-2C3D-486E-B6B2-3BD48A7DD2E6}">
      <dsp:nvSpPr>
        <dsp:cNvPr id="0" name=""/>
        <dsp:cNvSpPr/>
      </dsp:nvSpPr>
      <dsp:spPr>
        <a:xfrm>
          <a:off x="1524005" y="2819397"/>
          <a:ext cx="645002" cy="645002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April</a:t>
          </a:r>
        </a:p>
      </dsp:txBody>
      <dsp:txXfrm>
        <a:off x="1618463" y="2913855"/>
        <a:ext cx="456086" cy="456086"/>
      </dsp:txXfrm>
    </dsp:sp>
    <dsp:sp modelId="{EEDE2E58-630E-4E79-829E-288FD17DC271}">
      <dsp:nvSpPr>
        <dsp:cNvPr id="0" name=""/>
        <dsp:cNvSpPr/>
      </dsp:nvSpPr>
      <dsp:spPr>
        <a:xfrm rot="15314930">
          <a:off x="1634455" y="2564316"/>
          <a:ext cx="177264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 rot="10800000">
        <a:off x="1667815" y="2633567"/>
        <a:ext cx="124085" cy="130612"/>
      </dsp:txXfrm>
    </dsp:sp>
    <dsp:sp modelId="{5B66EA6C-2BB7-466F-BABD-021A2C15332A}">
      <dsp:nvSpPr>
        <dsp:cNvPr id="0" name=""/>
        <dsp:cNvSpPr/>
      </dsp:nvSpPr>
      <dsp:spPr>
        <a:xfrm>
          <a:off x="1274612" y="1872217"/>
          <a:ext cx="645002" cy="645002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Maj</a:t>
          </a:r>
        </a:p>
      </dsp:txBody>
      <dsp:txXfrm>
        <a:off x="1369070" y="1966675"/>
        <a:ext cx="456086" cy="456086"/>
      </dsp:txXfrm>
    </dsp:sp>
    <dsp:sp modelId="{F2F777AB-F7A9-460B-95AF-C94DCD41FD02}">
      <dsp:nvSpPr>
        <dsp:cNvPr id="0" name=""/>
        <dsp:cNvSpPr/>
      </dsp:nvSpPr>
      <dsp:spPr>
        <a:xfrm rot="17100000">
          <a:off x="1635537" y="1623057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1654568" y="1691397"/>
        <a:ext cx="119823" cy="130612"/>
      </dsp:txXfrm>
    </dsp:sp>
    <dsp:sp modelId="{A63249CB-A0C3-4BD3-93AB-FB88035C8198}">
      <dsp:nvSpPr>
        <dsp:cNvPr id="0" name=""/>
        <dsp:cNvSpPr/>
      </dsp:nvSpPr>
      <dsp:spPr>
        <a:xfrm>
          <a:off x="1525143" y="937224"/>
          <a:ext cx="645002" cy="645002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Juni</a:t>
          </a:r>
        </a:p>
      </dsp:txBody>
      <dsp:txXfrm>
        <a:off x="1619601" y="1031682"/>
        <a:ext cx="456086" cy="456086"/>
      </dsp:txXfrm>
    </dsp:sp>
    <dsp:sp modelId="{E15F42A1-C71F-4787-9F48-1962B684CBE3}">
      <dsp:nvSpPr>
        <dsp:cNvPr id="0" name=""/>
        <dsp:cNvSpPr/>
      </dsp:nvSpPr>
      <dsp:spPr>
        <a:xfrm rot="18900000">
          <a:off x="2100861" y="812075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2108381" y="873769"/>
        <a:ext cx="119823" cy="130612"/>
      </dsp:txXfrm>
    </dsp:sp>
    <dsp:sp modelId="{524312F3-8AF8-416A-80B2-2891064B9964}">
      <dsp:nvSpPr>
        <dsp:cNvPr id="0" name=""/>
        <dsp:cNvSpPr/>
      </dsp:nvSpPr>
      <dsp:spPr>
        <a:xfrm>
          <a:off x="2209605" y="252761"/>
          <a:ext cx="645002" cy="645002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dirty="0">
              <a:solidFill>
                <a:schemeClr val="tx1"/>
              </a:solidFill>
            </a:rPr>
            <a:t>Juli</a:t>
          </a:r>
        </a:p>
      </dsp:txBody>
      <dsp:txXfrm>
        <a:off x="2304063" y="347219"/>
        <a:ext cx="456086" cy="456086"/>
      </dsp:txXfrm>
    </dsp:sp>
    <dsp:sp modelId="{218BC1DC-A422-445E-A40C-3F2C087BBBCA}">
      <dsp:nvSpPr>
        <dsp:cNvPr id="0" name=""/>
        <dsp:cNvSpPr/>
      </dsp:nvSpPr>
      <dsp:spPr>
        <a:xfrm rot="20700000">
          <a:off x="2909335" y="342407"/>
          <a:ext cx="171176" cy="2176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2910210" y="392591"/>
        <a:ext cx="119823" cy="130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C3943-FFFA-E142-BCD1-3AC1284FBDD1}" type="datetimeFigureOut">
              <a:rPr lang="sv-SE" smtClean="0"/>
              <a:t>2022-08-13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85129-36B1-9342-BCCB-E01F5FD7A6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724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85129-36B1-9342-BCCB-E01F5FD7A64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5892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74779" y="2741235"/>
            <a:ext cx="4631781" cy="33547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v-SE" sz="7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Årshjul</a:t>
            </a:r>
          </a:p>
          <a:p>
            <a:pPr algn="ctr"/>
            <a:r>
              <a:rPr lang="sv-SE" sz="7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Viby Basket</a:t>
            </a:r>
          </a:p>
          <a:p>
            <a:pPr algn="ctr"/>
            <a:endParaRPr lang="sv-SE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sv-SE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År 2022-2023</a:t>
            </a:r>
          </a:p>
        </p:txBody>
      </p:sp>
      <p:pic>
        <p:nvPicPr>
          <p:cNvPr id="1026" name="Picture 2" descr="C:\Users\Sissi\Dropbox\Viby Basket\Hemsidan\Bilder\Tiger hemsid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6448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"/>
            <a:ext cx="21526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447800" y="1905000"/>
          <a:ext cx="69342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152" y="1828800"/>
            <a:ext cx="2919848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Verksamhetsplanering Styrelse/Tränarrådet </a:t>
            </a:r>
            <a:r>
              <a:rPr lang="sv-SE" sz="1100" dirty="0">
                <a:solidFill>
                  <a:srgbClr val="FF0000"/>
                </a:solidFill>
              </a:rPr>
              <a:t>XX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Rapportering SISU-timmar (innan midsommar)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Ersättning Ungdomscoacher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1570" y="5105400"/>
            <a:ext cx="1090363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b="1" dirty="0"/>
              <a:t>Majbrasa </a:t>
            </a:r>
            <a:r>
              <a:rPr lang="sv-SE" sz="1100" b="1" dirty="0">
                <a:solidFill>
                  <a:srgbClr val="FF0000"/>
                </a:solidFill>
              </a:rPr>
              <a:t>30/4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04374" y="720804"/>
            <a:ext cx="2244525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Rapport LOK-stöd (VT)</a:t>
            </a:r>
            <a:r>
              <a:rPr lang="sv-SE" sz="1100" dirty="0">
                <a:solidFill>
                  <a:srgbClr val="FF0000"/>
                </a:solidFill>
              </a:rPr>
              <a:t> 15/8</a:t>
            </a:r>
            <a:r>
              <a:rPr lang="sv-SE" sz="11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Rapport aktivitetsstöd RF (VT) </a:t>
            </a:r>
            <a:r>
              <a:rPr lang="sv-SE" sz="1100" dirty="0">
                <a:solidFill>
                  <a:srgbClr val="FF0000"/>
                </a:solidFill>
              </a:rPr>
              <a:t>15/8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Infobrev ledare säsongsstart </a:t>
            </a:r>
            <a:r>
              <a:rPr lang="sv-SE" sz="1100" dirty="0">
                <a:solidFill>
                  <a:srgbClr val="FF0000"/>
                </a:solidFill>
              </a:rPr>
              <a:t>v 31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 </a:t>
            </a:r>
            <a:r>
              <a:rPr lang="sv-SE" sz="1100" dirty="0">
                <a:solidFill>
                  <a:srgbClr val="FF0000"/>
                </a:solidFill>
              </a:rPr>
              <a:t>v 32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Fastställa säsongens budget</a:t>
            </a:r>
          </a:p>
          <a:p>
            <a:pPr>
              <a:buFont typeface="Arial" pitchFamily="34" charset="0"/>
              <a:buChar char="•"/>
            </a:pPr>
            <a:r>
              <a:rPr lang="sv-SE" sz="1100" b="1" dirty="0"/>
              <a:t>Viby Streetbasketfestival 27/8</a:t>
            </a:r>
            <a:endParaRPr lang="sv-SE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0" y="2544381"/>
            <a:ext cx="226696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b="1" dirty="0"/>
              <a:t>Årsmöte </a:t>
            </a:r>
            <a:r>
              <a:rPr lang="sv-SE" sz="1100" b="1" dirty="0">
                <a:solidFill>
                  <a:srgbClr val="FF0000"/>
                </a:solidFill>
              </a:rPr>
              <a:t>18/10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Konstituerande styrelsemöte </a:t>
            </a:r>
            <a:r>
              <a:rPr lang="sv-SE" sz="1100" dirty="0">
                <a:solidFill>
                  <a:srgbClr val="FF0000"/>
                </a:solidFill>
              </a:rPr>
              <a:t>18/10</a:t>
            </a:r>
            <a:endParaRPr lang="sv-SE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5486400" y="6257836"/>
            <a:ext cx="266700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Rapport LOK-stöd (HT) </a:t>
            </a:r>
            <a:r>
              <a:rPr lang="sv-SE" sz="1100" dirty="0">
                <a:solidFill>
                  <a:srgbClr val="FF0000"/>
                </a:solidFill>
              </a:rPr>
              <a:t>15/2</a:t>
            </a:r>
            <a:r>
              <a:rPr lang="sv-SE" sz="11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Rapport aktivitetesstöd RF  (HT) </a:t>
            </a:r>
            <a:r>
              <a:rPr lang="sv-SE" sz="1100" dirty="0">
                <a:solidFill>
                  <a:srgbClr val="FF0000"/>
                </a:solidFill>
              </a:rPr>
              <a:t>15/2</a:t>
            </a:r>
            <a:r>
              <a:rPr lang="sv-SE" sz="11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838200"/>
            <a:ext cx="2438400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Licensregistrering/dispensansökningar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Sätta verksamhetsplan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Medlemsavgift/träningsavgift</a:t>
            </a:r>
          </a:p>
          <a:p>
            <a:pPr>
              <a:buFont typeface="Arial" pitchFamily="34" charset="0"/>
              <a:buChar char="•"/>
            </a:pPr>
            <a:r>
              <a:rPr lang="sv-SE" sz="1100" b="1" dirty="0"/>
              <a:t>Coachmöte säsongsstart </a:t>
            </a:r>
            <a:r>
              <a:rPr lang="sv-SE" sz="1100" b="1" dirty="0">
                <a:solidFill>
                  <a:srgbClr val="FF0000"/>
                </a:solidFill>
              </a:rPr>
              <a:t>XX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Ledarfest? </a:t>
            </a:r>
            <a:r>
              <a:rPr lang="sv-SE" sz="1100" dirty="0">
                <a:solidFill>
                  <a:srgbClr val="FF0000"/>
                </a:solidFill>
              </a:rPr>
              <a:t>XX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Medlemskallelse till årsmöte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152" y="3633281"/>
            <a:ext cx="2310248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Ekonomisk sammanställning &amp; </a:t>
            </a:r>
            <a:br>
              <a:rPr lang="sv-SE" sz="1100" dirty="0"/>
            </a:br>
            <a:r>
              <a:rPr lang="sv-SE" sz="1100" dirty="0"/>
              <a:t>upprättande av årsmöteshandlingar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Handlingar till revisor för granskning</a:t>
            </a:r>
            <a:endParaRPr lang="sv-SE" sz="1100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sv-SE" sz="1100" dirty="0"/>
              <a:t>Ledaravslutning </a:t>
            </a:r>
            <a:r>
              <a:rPr lang="sv-SE" sz="1100" dirty="0">
                <a:solidFill>
                  <a:srgbClr val="FF0000"/>
                </a:solidFill>
              </a:rPr>
              <a:t>XX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Klubbavslutning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181600" y="6096000"/>
            <a:ext cx="304800" cy="1524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  <a:stCxn id="9" idx="3"/>
          </p:cNvCxnSpPr>
          <p:nvPr/>
        </p:nvCxnSpPr>
        <p:spPr>
          <a:xfrm flipV="1">
            <a:off x="2371933" y="5179552"/>
            <a:ext cx="599867" cy="141292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438400" y="4114800"/>
            <a:ext cx="303212" cy="15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  <a:stCxn id="8" idx="2"/>
          </p:cNvCxnSpPr>
          <p:nvPr/>
        </p:nvCxnSpPr>
        <p:spPr>
          <a:xfrm>
            <a:off x="1588076" y="2428964"/>
            <a:ext cx="1403133" cy="576843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91400" y="4876800"/>
            <a:ext cx="143821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Ansökan Idrottslyftet</a:t>
            </a:r>
          </a:p>
          <a:p>
            <a:pPr>
              <a:buFont typeface="Arial" pitchFamily="34" charset="0"/>
              <a:buChar char="•"/>
            </a:pPr>
            <a:r>
              <a:rPr lang="sv-SE" sz="1100" b="1" dirty="0"/>
              <a:t>Julavslutning </a:t>
            </a:r>
            <a:r>
              <a:rPr lang="sv-SE" sz="1100" b="1" dirty="0">
                <a:solidFill>
                  <a:srgbClr val="FF0000"/>
                </a:solidFill>
              </a:rPr>
              <a:t>17/12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0800000">
            <a:off x="6858000" y="5105400"/>
            <a:ext cx="533400" cy="762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91400" y="3886200"/>
            <a:ext cx="167639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Planering julavslutning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76400" y="6096000"/>
            <a:ext cx="152400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Coachträff &lt;U12 </a:t>
            </a:r>
            <a:r>
              <a:rPr lang="sv-SE" sz="1100" dirty="0">
                <a:solidFill>
                  <a:srgbClr val="FF0000"/>
                </a:solidFill>
              </a:rPr>
              <a:t>XX</a:t>
            </a:r>
            <a:r>
              <a:rPr lang="sv-SE" sz="11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Planering Majbrasa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cxnSp>
        <p:nvCxnSpPr>
          <p:cNvPr id="26" name="Straight Arrow Connector 25"/>
          <p:cNvCxnSpPr>
            <a:cxnSpLocks/>
            <a:stCxn id="25" idx="3"/>
          </p:cNvCxnSpPr>
          <p:nvPr/>
        </p:nvCxnSpPr>
        <p:spPr>
          <a:xfrm flipV="1">
            <a:off x="3200400" y="5930444"/>
            <a:ext cx="533400" cy="46563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7086600" y="4114800"/>
            <a:ext cx="304800" cy="1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99768" y="5715000"/>
            <a:ext cx="176803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Rapportering SISU-timmar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Styrelsemöte</a:t>
            </a:r>
          </a:p>
        </p:txBody>
      </p:sp>
      <p:cxnSp>
        <p:nvCxnSpPr>
          <p:cNvPr id="29" name="Straight Arrow Connector 28"/>
          <p:cNvCxnSpPr>
            <a:cxnSpLocks/>
            <a:stCxn id="28" idx="1"/>
          </p:cNvCxnSpPr>
          <p:nvPr/>
        </p:nvCxnSpPr>
        <p:spPr>
          <a:xfrm flipH="1" flipV="1">
            <a:off x="6096002" y="5715000"/>
            <a:ext cx="1203766" cy="215444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057400" y="0"/>
            <a:ext cx="609679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v-SE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Styrelsen 2022-2023</a:t>
            </a:r>
          </a:p>
          <a:p>
            <a:pPr algn="ctr"/>
            <a:endParaRPr lang="sv-SE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21526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1447800" y="1905000"/>
          <a:ext cx="69342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2057400" y="0"/>
            <a:ext cx="609679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v-SE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Tränarrådet 2022-2023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4244" y="627084"/>
            <a:ext cx="2820356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Träningstider publiceras v 30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Anmälan seriespel SBC nivå 3 ≥U13 </a:t>
            </a:r>
            <a:r>
              <a:rPr lang="sv-SE" sz="1100" dirty="0">
                <a:solidFill>
                  <a:srgbClr val="FF0000"/>
                </a:solidFill>
              </a:rPr>
              <a:t>KLART 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Anmälan EB U11-U12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Anmälan RM/SM </a:t>
            </a:r>
            <a:r>
              <a:rPr lang="sv-SE" sz="1100" dirty="0">
                <a:solidFill>
                  <a:srgbClr val="FF0000"/>
                </a:solidFill>
              </a:rPr>
              <a:t>KLART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Uppstart Ungdomscoacher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Vykortsutskick för ”Prova på basket”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Tränarrådsmöte </a:t>
            </a:r>
            <a:r>
              <a:rPr lang="sv-SE" sz="1100" dirty="0">
                <a:solidFill>
                  <a:srgbClr val="FF0000"/>
                </a:solidFill>
              </a:rPr>
              <a:t>v 32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9000" y="2921913"/>
            <a:ext cx="147828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sv-SE" sz="1100" dirty="0"/>
              <a:t>Introkurs nya coacher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5600" y="914400"/>
            <a:ext cx="2209800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Tränarrådsmöte </a:t>
            </a:r>
          </a:p>
          <a:p>
            <a:pPr>
              <a:buFont typeface="Arial" pitchFamily="34" charset="0"/>
              <a:buChar char="•"/>
            </a:pPr>
            <a:r>
              <a:rPr lang="sv-SE" sz="1100" b="1" dirty="0"/>
              <a:t>Coachmöte säsongsstart </a:t>
            </a:r>
            <a:r>
              <a:rPr lang="sv-SE" sz="1100" b="1" dirty="0">
                <a:solidFill>
                  <a:srgbClr val="FF0000"/>
                </a:solidFill>
              </a:rPr>
              <a:t>XX</a:t>
            </a:r>
          </a:p>
          <a:p>
            <a:pPr>
              <a:buFont typeface="Arial" pitchFamily="34" charset="0"/>
              <a:buChar char="•"/>
            </a:pPr>
            <a:r>
              <a:rPr lang="sv-SE" sz="1100" b="1" dirty="0"/>
              <a:t>Planera Höstlovsträning </a:t>
            </a:r>
            <a:r>
              <a:rPr lang="sv-SE" sz="1100" dirty="0"/>
              <a:t>&amp; </a:t>
            </a:r>
            <a:r>
              <a:rPr lang="sv-SE" sz="1100" dirty="0" err="1"/>
              <a:t>clinics</a:t>
            </a:r>
            <a:endParaRPr lang="sv-SE" sz="1100" dirty="0"/>
          </a:p>
          <a:p>
            <a:r>
              <a:rPr lang="sv-SE" sz="1100" u="sng" dirty="0"/>
              <a:t>Sekretariatskurs: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Grund U13 &amp; Repetition U14 m </a:t>
            </a:r>
            <a:r>
              <a:rPr lang="sv-SE" sz="1100" dirty="0" err="1"/>
              <a:t>fl</a:t>
            </a:r>
            <a:endParaRPr lang="sv-SE" sz="1100" dirty="0"/>
          </a:p>
          <a:p>
            <a:pPr>
              <a:buFont typeface="Arial" pitchFamily="34" charset="0"/>
              <a:buChar char="•"/>
            </a:pPr>
            <a:r>
              <a:rPr lang="sv-SE" sz="1100" dirty="0"/>
              <a:t>24-sek U15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Förbundsutbildning inför RM ≥U15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758" y="1903171"/>
            <a:ext cx="198002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Fördelning träningstider ≥U13 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Fördelning träningstider  ≤U12</a:t>
            </a:r>
          </a:p>
        </p:txBody>
      </p:sp>
      <p:cxnSp>
        <p:nvCxnSpPr>
          <p:cNvPr id="18" name="Straight Arrow Connector 17"/>
          <p:cNvCxnSpPr>
            <a:cxnSpLocks/>
            <a:stCxn id="14" idx="1"/>
          </p:cNvCxnSpPr>
          <p:nvPr/>
        </p:nvCxnSpPr>
        <p:spPr>
          <a:xfrm flipH="1">
            <a:off x="6059215" y="1553037"/>
            <a:ext cx="646385" cy="732963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0" y="3657600"/>
            <a:ext cx="25146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100" u="sng" dirty="0">
                <a:solidFill>
                  <a:srgbClr val="FF0000"/>
                </a:solidFill>
              </a:rPr>
              <a:t>XX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Anmälan seriespel SBC nivå 1 &amp; 2 ≥U13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Intresse ungdomscoacher U14-lag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206" y="4724400"/>
            <a:ext cx="249459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Ansökan träningstider och evenemang  </a:t>
            </a:r>
            <a:br>
              <a:rPr lang="sv-SE" sz="1100" dirty="0"/>
            </a:br>
            <a:r>
              <a:rPr lang="sv-SE" sz="1100" dirty="0"/>
              <a:t>hos kommunen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Ledarrekrytering inför nästa säsong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514600" y="4114800"/>
            <a:ext cx="228600" cy="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151132" y="2191132"/>
            <a:ext cx="457200" cy="1524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>
            <a:off x="4904088" y="1752600"/>
            <a:ext cx="0" cy="1524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</p:cNvCxnSpPr>
          <p:nvPr/>
        </p:nvCxnSpPr>
        <p:spPr>
          <a:xfrm flipH="1">
            <a:off x="6875318" y="3124200"/>
            <a:ext cx="346364" cy="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391400" y="3886200"/>
            <a:ext cx="1508746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b="1" dirty="0"/>
              <a:t>Planera Jullovsträning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7086600" y="4114800"/>
            <a:ext cx="304800" cy="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086600" y="5072390"/>
            <a:ext cx="150874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 flipV="1">
            <a:off x="6858000" y="5105400"/>
            <a:ext cx="228600" cy="11939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114800" y="6443990"/>
            <a:ext cx="1828800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b="1" dirty="0"/>
              <a:t>Planera Påsklovsträning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4876800" y="6248400"/>
            <a:ext cx="0" cy="19559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324600" y="5834390"/>
            <a:ext cx="251460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>
                <a:solidFill>
                  <a:srgbClr val="FF0000"/>
                </a:solidFill>
              </a:rPr>
              <a:t>XX</a:t>
            </a:r>
            <a:r>
              <a:rPr lang="sv-SE" sz="1100" dirty="0"/>
              <a:t> anmälan Spalding/Lions cup ≥U13 </a:t>
            </a:r>
          </a:p>
          <a:p>
            <a:pPr>
              <a:buFont typeface="Arial" pitchFamily="34" charset="0"/>
              <a:buChar char="•"/>
            </a:pPr>
            <a:r>
              <a:rPr lang="sv-SE" sz="1100" b="1" dirty="0"/>
              <a:t>Planera Sportlovsträning</a:t>
            </a:r>
          </a:p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6096000" y="5867400"/>
            <a:ext cx="228600" cy="11939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2590800" y="5105400"/>
            <a:ext cx="381000" cy="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981200" y="6139190"/>
            <a:ext cx="150874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v-SE" sz="1100" dirty="0"/>
              <a:t>Tränarrådsmöte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3505200" y="5867400"/>
            <a:ext cx="228600" cy="2286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ruta 1">
            <a:extLst>
              <a:ext uri="{FF2B5EF4-FFF2-40B4-BE49-F238E27FC236}">
                <a16:creationId xmlns:a16="http://schemas.microsoft.com/office/drawing/2014/main" id="{11DD7362-FE3E-AA4C-A427-83697AF9255B}"/>
              </a:ext>
            </a:extLst>
          </p:cNvPr>
          <p:cNvSpPr txBox="1"/>
          <p:nvPr/>
        </p:nvSpPr>
        <p:spPr>
          <a:xfrm>
            <a:off x="3886200" y="3806986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rgbClr val="FF0000"/>
                </a:solidFill>
              </a:rPr>
              <a:t>Lägg in datum för cuper!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21526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057400" y="0"/>
            <a:ext cx="609679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v-SE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Lagansvar för aktiviteter 2022-2023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713FDBA-471A-124D-BFDE-EA749AECEF47}"/>
              </a:ext>
            </a:extLst>
          </p:cNvPr>
          <p:cNvSpPr/>
          <p:nvPr/>
        </p:nvSpPr>
        <p:spPr>
          <a:xfrm>
            <a:off x="152400" y="2228671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Viby Streetbasket Festival 	27 augusti		</a:t>
            </a:r>
            <a:r>
              <a:rPr lang="en-US" sz="2400" b="1" dirty="0"/>
              <a:t>PU14</a:t>
            </a:r>
            <a:r>
              <a:rPr lang="en-US" sz="2400" dirty="0"/>
              <a:t> = P09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Julavslutningen</a:t>
            </a:r>
            <a:r>
              <a:rPr lang="en-US" sz="2400" dirty="0"/>
              <a:t> 		16 december		</a:t>
            </a:r>
            <a:r>
              <a:rPr lang="en-US" sz="2400" b="1" dirty="0"/>
              <a:t>FU14</a:t>
            </a:r>
            <a:r>
              <a:rPr lang="en-US" sz="2400" dirty="0"/>
              <a:t> = F09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Valborg </a:t>
            </a:r>
            <a:r>
              <a:rPr lang="en-US" sz="2400" dirty="0" err="1"/>
              <a:t>i</a:t>
            </a:r>
            <a:r>
              <a:rPr lang="en-US" sz="2400" dirty="0"/>
              <a:t> Viby 		30 </a:t>
            </a:r>
            <a:r>
              <a:rPr lang="en-US" sz="2400" dirty="0" err="1"/>
              <a:t>april</a:t>
            </a:r>
            <a:r>
              <a:rPr lang="en-US" sz="2400" dirty="0"/>
              <a:t>		</a:t>
            </a:r>
            <a:r>
              <a:rPr lang="en-US" sz="2400" b="1" dirty="0"/>
              <a:t>Dam- &amp; Herrlaget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Klubbavslutningen</a:t>
            </a:r>
            <a:r>
              <a:rPr lang="en-US" sz="2400" dirty="0"/>
              <a:t> 		</a:t>
            </a:r>
            <a:r>
              <a:rPr lang="en-US" sz="2400" dirty="0" err="1"/>
              <a:t>maj</a:t>
            </a:r>
            <a:r>
              <a:rPr lang="en-US" sz="2400" dirty="0"/>
              <a:t>/</a:t>
            </a:r>
            <a:r>
              <a:rPr lang="en-US" sz="2400" dirty="0" err="1"/>
              <a:t>juni</a:t>
            </a:r>
            <a:r>
              <a:rPr lang="en-US" sz="2400" dirty="0"/>
              <a:t>		</a:t>
            </a:r>
            <a:r>
              <a:rPr lang="en-US" sz="2400" b="1" dirty="0"/>
              <a:t>U15</a:t>
            </a:r>
            <a:r>
              <a:rPr lang="en-US" sz="2400" dirty="0"/>
              <a:t> = P08 + F08</a:t>
            </a:r>
          </a:p>
        </p:txBody>
      </p:sp>
    </p:spTree>
    <p:extLst>
      <p:ext uri="{BB962C8B-B14F-4D97-AF65-F5344CB8AC3E}">
        <p14:creationId xmlns:p14="http://schemas.microsoft.com/office/powerpoint/2010/main" val="4262806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3553</TotalTime>
  <Words>317</Words>
  <Application>Microsoft Macintosh PowerPoint</Application>
  <PresentationFormat>Bildspel på skärmen (4:3)</PresentationFormat>
  <Paragraphs>109</Paragraphs>
  <Slides>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Sissi</dc:creator>
  <cp:lastModifiedBy>Fredrik Hahne</cp:lastModifiedBy>
  <cp:revision>99</cp:revision>
  <dcterms:created xsi:type="dcterms:W3CDTF">2006-08-16T00:00:00Z</dcterms:created>
  <dcterms:modified xsi:type="dcterms:W3CDTF">2022-08-13T19:21:34Z</dcterms:modified>
</cp:coreProperties>
</file>