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1" r:id="rId6"/>
    <p:sldId id="260" r:id="rId7"/>
    <p:sldId id="266" r:id="rId8"/>
    <p:sldId id="273" r:id="rId9"/>
    <p:sldId id="262" r:id="rId10"/>
    <p:sldId id="263" r:id="rId11"/>
    <p:sldId id="265" r:id="rId12"/>
    <p:sldId id="264" r:id="rId13"/>
    <p:sldId id="269" r:id="rId14"/>
    <p:sldId id="271" r:id="rId15"/>
    <p:sldId id="278" r:id="rId16"/>
    <p:sldId id="270" r:id="rId17"/>
    <p:sldId id="272" r:id="rId18"/>
    <p:sldId id="275" r:id="rId19"/>
    <p:sldId id="268" r:id="rId20"/>
    <p:sldId id="276" r:id="rId21"/>
    <p:sldId id="267" r:id="rId22"/>
    <p:sldId id="277" r:id="rId23"/>
    <p:sldId id="274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3" autoAdjust="0"/>
    <p:restoredTop sz="86449" autoAdjust="0"/>
  </p:normalViewPr>
  <p:slideViewPr>
    <p:cSldViewPr snapToGrid="0">
      <p:cViewPr varScale="1">
        <p:scale>
          <a:sx n="95" d="100"/>
          <a:sy n="95" d="100"/>
        </p:scale>
        <p:origin x="312" y="78"/>
      </p:cViewPr>
      <p:guideLst/>
    </p:cSldViewPr>
  </p:slideViewPr>
  <p:outlineViewPr>
    <p:cViewPr>
      <p:scale>
        <a:sx n="33" d="100"/>
        <a:sy n="33" d="100"/>
      </p:scale>
      <p:origin x="0" y="-360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7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miljen Hamvik" userId="184a550153614c9d" providerId="LiveId" clId="{2798EAEA-ABA7-430C-B525-1974F917D91F}"/>
    <pc:docChg chg="undo redo custSel addSld delSld modSld sldOrd">
      <pc:chgData name="Familjen Hamvik" userId="184a550153614c9d" providerId="LiveId" clId="{2798EAEA-ABA7-430C-B525-1974F917D91F}" dt="2023-09-02T16:48:04.066" v="8054"/>
      <pc:docMkLst>
        <pc:docMk/>
      </pc:docMkLst>
      <pc:sldChg chg="modSp mod">
        <pc:chgData name="Familjen Hamvik" userId="184a550153614c9d" providerId="LiveId" clId="{2798EAEA-ABA7-430C-B525-1974F917D91F}" dt="2023-08-24T05:52:29.106" v="2642" actId="20577"/>
        <pc:sldMkLst>
          <pc:docMk/>
          <pc:sldMk cId="1705187842" sldId="256"/>
        </pc:sldMkLst>
        <pc:spChg chg="mod">
          <ac:chgData name="Familjen Hamvik" userId="184a550153614c9d" providerId="LiveId" clId="{2798EAEA-ABA7-430C-B525-1974F917D91F}" dt="2023-08-24T05:52:29.106" v="2642" actId="20577"/>
          <ac:spMkLst>
            <pc:docMk/>
            <pc:sldMk cId="1705187842" sldId="256"/>
            <ac:spMk id="3" creationId="{4A449F39-8BFD-DCED-7705-F26F83E0CEC1}"/>
          </ac:spMkLst>
        </pc:spChg>
      </pc:sldChg>
      <pc:sldChg chg="modSp mod">
        <pc:chgData name="Familjen Hamvik" userId="184a550153614c9d" providerId="LiveId" clId="{2798EAEA-ABA7-430C-B525-1974F917D91F}" dt="2023-09-02T16:23:17.856" v="7748" actId="20577"/>
        <pc:sldMkLst>
          <pc:docMk/>
          <pc:sldMk cId="715393422" sldId="257"/>
        </pc:sldMkLst>
        <pc:spChg chg="mod">
          <ac:chgData name="Familjen Hamvik" userId="184a550153614c9d" providerId="LiveId" clId="{2798EAEA-ABA7-430C-B525-1974F917D91F}" dt="2023-09-02T16:23:17.856" v="7748" actId="20577"/>
          <ac:spMkLst>
            <pc:docMk/>
            <pc:sldMk cId="715393422" sldId="257"/>
            <ac:spMk id="3" creationId="{E39119B9-E7CB-8B7A-1B85-40F0936B44CC}"/>
          </ac:spMkLst>
        </pc:spChg>
      </pc:sldChg>
      <pc:sldChg chg="addSp delSp modSp mod">
        <pc:chgData name="Familjen Hamvik" userId="184a550153614c9d" providerId="LiveId" clId="{2798EAEA-ABA7-430C-B525-1974F917D91F}" dt="2023-09-02T16:15:31.492" v="7670" actId="1035"/>
        <pc:sldMkLst>
          <pc:docMk/>
          <pc:sldMk cId="222035416" sldId="258"/>
        </pc:sldMkLst>
        <pc:spChg chg="add mod">
          <ac:chgData name="Familjen Hamvik" userId="184a550153614c9d" providerId="LiveId" clId="{2798EAEA-ABA7-430C-B525-1974F917D91F}" dt="2023-09-02T14:08:05.948" v="7608" actId="1076"/>
          <ac:spMkLst>
            <pc:docMk/>
            <pc:sldMk cId="222035416" sldId="258"/>
            <ac:spMk id="2" creationId="{04136EC7-3675-F60E-377A-AB006EF3A9C9}"/>
          </ac:spMkLst>
        </pc:spChg>
        <pc:spChg chg="mod">
          <ac:chgData name="Familjen Hamvik" userId="184a550153614c9d" providerId="LiveId" clId="{2798EAEA-ABA7-430C-B525-1974F917D91F}" dt="2023-09-02T14:03:46.723" v="7383" actId="20577"/>
          <ac:spMkLst>
            <pc:docMk/>
            <pc:sldMk cId="222035416" sldId="258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40:12.650" v="6936" actId="20577"/>
          <ac:spMkLst>
            <pc:docMk/>
            <pc:sldMk cId="222035416" sldId="258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1:21:13.317" v="3761" actId="20577"/>
          <ac:spMkLst>
            <pc:docMk/>
            <pc:sldMk cId="222035416" sldId="258"/>
            <ac:spMk id="9" creationId="{D6CC347B-1EBC-6A27-640F-068254224F24}"/>
          </ac:spMkLst>
        </pc:spChg>
        <pc:spChg chg="add del mod">
          <ac:chgData name="Familjen Hamvik" userId="184a550153614c9d" providerId="LiveId" clId="{2798EAEA-ABA7-430C-B525-1974F917D91F}" dt="2023-09-02T11:06:47.992" v="3045" actId="20577"/>
          <ac:spMkLst>
            <pc:docMk/>
            <pc:sldMk cId="222035416" sldId="258"/>
            <ac:spMk id="10" creationId="{F477D69A-DFF7-5B02-D052-3522E63B4214}"/>
          </ac:spMkLst>
        </pc:spChg>
        <pc:picChg chg="mod">
          <ac:chgData name="Familjen Hamvik" userId="184a550153614c9d" providerId="LiveId" clId="{2798EAEA-ABA7-430C-B525-1974F917D91F}" dt="2023-09-02T16:15:31.492" v="7670" actId="1035"/>
          <ac:picMkLst>
            <pc:docMk/>
            <pc:sldMk cId="222035416" sldId="258"/>
            <ac:picMk id="6" creationId="{5A6D290D-041F-B6F0-AFA1-EE1DE9F9E6AA}"/>
          </ac:picMkLst>
        </pc:picChg>
      </pc:sldChg>
      <pc:sldChg chg="addSp modSp mod">
        <pc:chgData name="Familjen Hamvik" userId="184a550153614c9d" providerId="LiveId" clId="{2798EAEA-ABA7-430C-B525-1974F917D91F}" dt="2023-09-02T16:22:57.209" v="7736" actId="20577"/>
        <pc:sldMkLst>
          <pc:docMk/>
          <pc:sldMk cId="4077737615" sldId="259"/>
        </pc:sldMkLst>
        <pc:spChg chg="mod">
          <ac:chgData name="Familjen Hamvik" userId="184a550153614c9d" providerId="LiveId" clId="{2798EAEA-ABA7-430C-B525-1974F917D91F}" dt="2023-09-02T12:51:51.682" v="4962" actId="1076"/>
          <ac:spMkLst>
            <pc:docMk/>
            <pc:sldMk cId="4077737615" sldId="259"/>
            <ac:spMk id="2" creationId="{239CCD14-3132-3151-1698-4F82BCF5B2D5}"/>
          </ac:spMkLst>
        </pc:spChg>
        <pc:spChg chg="mod">
          <ac:chgData name="Familjen Hamvik" userId="184a550153614c9d" providerId="LiveId" clId="{2798EAEA-ABA7-430C-B525-1974F917D91F}" dt="2023-09-02T12:51:47.042" v="4959" actId="1076"/>
          <ac:spMkLst>
            <pc:docMk/>
            <pc:sldMk cId="4077737615" sldId="259"/>
            <ac:spMk id="3" creationId="{CDD9D822-3FC1-BEC7-9D43-031ED7BFB896}"/>
          </ac:spMkLst>
        </pc:spChg>
        <pc:spChg chg="add mod">
          <ac:chgData name="Familjen Hamvik" userId="184a550153614c9d" providerId="LiveId" clId="{2798EAEA-ABA7-430C-B525-1974F917D91F}" dt="2023-09-02T12:51:39.464" v="4956"/>
          <ac:spMkLst>
            <pc:docMk/>
            <pc:sldMk cId="4077737615" sldId="259"/>
            <ac:spMk id="4" creationId="{EA55B7A5-EF3C-AD00-8968-C707B6D8AE3F}"/>
          </ac:spMkLst>
        </pc:spChg>
        <pc:spChg chg="mod">
          <ac:chgData name="Familjen Hamvik" userId="184a550153614c9d" providerId="LiveId" clId="{2798EAEA-ABA7-430C-B525-1974F917D91F}" dt="2023-09-02T14:03:40.244" v="7382" actId="20577"/>
          <ac:spMkLst>
            <pc:docMk/>
            <pc:sldMk cId="4077737615" sldId="259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2:51:12.530" v="4946" actId="207"/>
          <ac:spMkLst>
            <pc:docMk/>
            <pc:sldMk cId="4077737615" sldId="259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3:40:29.972" v="6937" actId="20577"/>
          <ac:spMkLst>
            <pc:docMk/>
            <pc:sldMk cId="4077737615" sldId="259"/>
            <ac:spMk id="9" creationId="{D6CC347B-1EBC-6A27-640F-068254224F24}"/>
          </ac:spMkLst>
        </pc:spChg>
        <pc:spChg chg="add mod">
          <ac:chgData name="Familjen Hamvik" userId="184a550153614c9d" providerId="LiveId" clId="{2798EAEA-ABA7-430C-B525-1974F917D91F}" dt="2023-09-02T16:22:57.209" v="7736" actId="20577"/>
          <ac:spMkLst>
            <pc:docMk/>
            <pc:sldMk cId="4077737615" sldId="259"/>
            <ac:spMk id="10" creationId="{EFF4315A-2EDB-973A-21E5-8665903B296F}"/>
          </ac:spMkLst>
        </pc:spChg>
      </pc:sldChg>
      <pc:sldChg chg="addSp delSp modSp mod modAnim">
        <pc:chgData name="Familjen Hamvik" userId="184a550153614c9d" providerId="LiveId" clId="{2798EAEA-ABA7-430C-B525-1974F917D91F}" dt="2023-09-02T13:45:59.405" v="7118" actId="20577"/>
        <pc:sldMkLst>
          <pc:docMk/>
          <pc:sldMk cId="3983372695" sldId="260"/>
        </pc:sldMkLst>
        <pc:spChg chg="add mod">
          <ac:chgData name="Familjen Hamvik" userId="184a550153614c9d" providerId="LiveId" clId="{2798EAEA-ABA7-430C-B525-1974F917D91F}" dt="2023-08-24T06:20:40.137" v="2953" actId="1076"/>
          <ac:spMkLst>
            <pc:docMk/>
            <pc:sldMk cId="3983372695" sldId="260"/>
            <ac:spMk id="3" creationId="{DC487F02-490C-D021-6459-8B77DEDBEF92}"/>
          </ac:spMkLst>
        </pc:spChg>
        <pc:spChg chg="mod">
          <ac:chgData name="Familjen Hamvik" userId="184a550153614c9d" providerId="LiveId" clId="{2798EAEA-ABA7-430C-B525-1974F917D91F}" dt="2023-09-02T13:44:03.811" v="7110" actId="1076"/>
          <ac:spMkLst>
            <pc:docMk/>
            <pc:sldMk cId="3983372695" sldId="260"/>
            <ac:spMk id="4" creationId="{3A4A97F1-9A2B-AFDB-7D55-6FDD8AB951B8}"/>
          </ac:spMkLst>
        </pc:spChg>
        <pc:spChg chg="del mod">
          <ac:chgData name="Familjen Hamvik" userId="184a550153614c9d" providerId="LiveId" clId="{2798EAEA-ABA7-430C-B525-1974F917D91F}" dt="2023-09-02T13:43:09.082" v="7037" actId="478"/>
          <ac:spMkLst>
            <pc:docMk/>
            <pc:sldMk cId="3983372695" sldId="260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3:45:59.405" v="7118" actId="20577"/>
          <ac:spMkLst>
            <pc:docMk/>
            <pc:sldMk cId="3983372695" sldId="260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2:53:53.133" v="5064" actId="207"/>
          <ac:spMkLst>
            <pc:docMk/>
            <pc:sldMk cId="3983372695" sldId="260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2:27:30.193" v="4008" actId="20577"/>
          <ac:spMkLst>
            <pc:docMk/>
            <pc:sldMk cId="3983372695" sldId="260"/>
            <ac:spMk id="9" creationId="{D6CC347B-1EBC-6A27-640F-068254224F24}"/>
          </ac:spMkLst>
        </pc:spChg>
        <pc:spChg chg="add mod topLvl">
          <ac:chgData name="Familjen Hamvik" userId="184a550153614c9d" providerId="LiveId" clId="{2798EAEA-ABA7-430C-B525-1974F917D91F}" dt="2023-09-02T13:45:38.539" v="7117" actId="1076"/>
          <ac:spMkLst>
            <pc:docMk/>
            <pc:sldMk cId="3983372695" sldId="260"/>
            <ac:spMk id="11" creationId="{E2A4CA7F-72F3-B674-AB54-D766A940E9F0}"/>
          </ac:spMkLst>
        </pc:spChg>
        <pc:spChg chg="add mod topLvl">
          <ac:chgData name="Familjen Hamvik" userId="184a550153614c9d" providerId="LiveId" clId="{2798EAEA-ABA7-430C-B525-1974F917D91F}" dt="2023-09-02T13:45:38.539" v="7117" actId="1076"/>
          <ac:spMkLst>
            <pc:docMk/>
            <pc:sldMk cId="3983372695" sldId="260"/>
            <ac:spMk id="12" creationId="{3ADCF4EE-D3C5-134A-B06B-EFD7919FC4AD}"/>
          </ac:spMkLst>
        </pc:spChg>
        <pc:spChg chg="add mod topLvl">
          <ac:chgData name="Familjen Hamvik" userId="184a550153614c9d" providerId="LiveId" clId="{2798EAEA-ABA7-430C-B525-1974F917D91F}" dt="2023-09-02T13:45:38.539" v="7117" actId="1076"/>
          <ac:spMkLst>
            <pc:docMk/>
            <pc:sldMk cId="3983372695" sldId="260"/>
            <ac:spMk id="13" creationId="{E802B761-EB2D-6967-A733-6FEABEE474A0}"/>
          </ac:spMkLst>
        </pc:spChg>
        <pc:spChg chg="add mod">
          <ac:chgData name="Familjen Hamvik" userId="184a550153614c9d" providerId="LiveId" clId="{2798EAEA-ABA7-430C-B525-1974F917D91F}" dt="2023-09-02T13:45:38.539" v="7117" actId="1076"/>
          <ac:spMkLst>
            <pc:docMk/>
            <pc:sldMk cId="3983372695" sldId="260"/>
            <ac:spMk id="15" creationId="{F1EDE7AE-EF1B-CFC6-2CC5-7DFAF8D1D9BB}"/>
          </ac:spMkLst>
        </pc:spChg>
        <pc:spChg chg="add mod">
          <ac:chgData name="Familjen Hamvik" userId="184a550153614c9d" providerId="LiveId" clId="{2798EAEA-ABA7-430C-B525-1974F917D91F}" dt="2023-09-02T13:45:38.539" v="7117" actId="1076"/>
          <ac:spMkLst>
            <pc:docMk/>
            <pc:sldMk cId="3983372695" sldId="260"/>
            <ac:spMk id="16" creationId="{41BFFFA4-6B32-840C-C1AD-0F029836589D}"/>
          </ac:spMkLst>
        </pc:spChg>
        <pc:spChg chg="add mod">
          <ac:chgData name="Familjen Hamvik" userId="184a550153614c9d" providerId="LiveId" clId="{2798EAEA-ABA7-430C-B525-1974F917D91F}" dt="2023-09-02T13:45:38.539" v="7117" actId="1076"/>
          <ac:spMkLst>
            <pc:docMk/>
            <pc:sldMk cId="3983372695" sldId="260"/>
            <ac:spMk id="17" creationId="{66A97A3E-8CF7-C62D-4321-226F3982C65C}"/>
          </ac:spMkLst>
        </pc:spChg>
        <pc:spChg chg="add mod">
          <ac:chgData name="Familjen Hamvik" userId="184a550153614c9d" providerId="LiveId" clId="{2798EAEA-ABA7-430C-B525-1974F917D91F}" dt="2023-09-02T12:21:22.454" v="3795"/>
          <ac:spMkLst>
            <pc:docMk/>
            <pc:sldMk cId="3983372695" sldId="260"/>
            <ac:spMk id="18" creationId="{3944CA71-83BB-80C2-06D5-E46C9DD2C2CC}"/>
          </ac:spMkLst>
        </pc:spChg>
        <pc:spChg chg="add del mod">
          <ac:chgData name="Familjen Hamvik" userId="184a550153614c9d" providerId="LiveId" clId="{2798EAEA-ABA7-430C-B525-1974F917D91F}" dt="2023-09-02T13:43:51.042" v="7107" actId="478"/>
          <ac:spMkLst>
            <pc:docMk/>
            <pc:sldMk cId="3983372695" sldId="260"/>
            <ac:spMk id="19" creationId="{E9804A78-F7D1-0AA8-C02F-7074DFD6DF4C}"/>
          </ac:spMkLst>
        </pc:spChg>
        <pc:spChg chg="add mod">
          <ac:chgData name="Familjen Hamvik" userId="184a550153614c9d" providerId="LiveId" clId="{2798EAEA-ABA7-430C-B525-1974F917D91F}" dt="2023-09-02T13:44:00.043" v="7109" actId="1076"/>
          <ac:spMkLst>
            <pc:docMk/>
            <pc:sldMk cId="3983372695" sldId="260"/>
            <ac:spMk id="20" creationId="{B97A33DC-8D62-541A-0346-A7B27B768A24}"/>
          </ac:spMkLst>
        </pc:spChg>
        <pc:grpChg chg="add del mod">
          <ac:chgData name="Familjen Hamvik" userId="184a550153614c9d" providerId="LiveId" clId="{2798EAEA-ABA7-430C-B525-1974F917D91F}" dt="2023-09-02T13:45:02.303" v="7113" actId="165"/>
          <ac:grpSpMkLst>
            <pc:docMk/>
            <pc:sldMk cId="3983372695" sldId="260"/>
            <ac:grpSpMk id="14" creationId="{6EBCD1C0-2BD5-3126-49ED-773709765D91}"/>
          </ac:grpSpMkLst>
        </pc:grpChg>
        <pc:grpChg chg="add mod">
          <ac:chgData name="Familjen Hamvik" userId="184a550153614c9d" providerId="LiveId" clId="{2798EAEA-ABA7-430C-B525-1974F917D91F}" dt="2023-09-02T13:45:38.539" v="7117" actId="1076"/>
          <ac:grpSpMkLst>
            <pc:docMk/>
            <pc:sldMk cId="3983372695" sldId="260"/>
            <ac:grpSpMk id="21" creationId="{2EC07244-6A3E-F3F0-EA11-1930161C9412}"/>
          </ac:grpSpMkLst>
        </pc:grpChg>
        <pc:picChg chg="mod">
          <ac:chgData name="Familjen Hamvik" userId="184a550153614c9d" providerId="LiveId" clId="{2798EAEA-ABA7-430C-B525-1974F917D91F}" dt="2023-09-02T12:26:52.473" v="3989" actId="1076"/>
          <ac:picMkLst>
            <pc:docMk/>
            <pc:sldMk cId="3983372695" sldId="260"/>
            <ac:picMk id="6" creationId="{5A6D290D-041F-B6F0-AFA1-EE1DE9F9E6AA}"/>
          </ac:picMkLst>
        </pc:picChg>
      </pc:sldChg>
      <pc:sldChg chg="modSp mod">
        <pc:chgData name="Familjen Hamvik" userId="184a550153614c9d" providerId="LiveId" clId="{2798EAEA-ABA7-430C-B525-1974F917D91F}" dt="2023-09-02T16:24:23.620" v="7759" actId="20577"/>
        <pc:sldMkLst>
          <pc:docMk/>
          <pc:sldMk cId="2672708570" sldId="261"/>
        </pc:sldMkLst>
        <pc:spChg chg="mod">
          <ac:chgData name="Familjen Hamvik" userId="184a550153614c9d" providerId="LiveId" clId="{2798EAEA-ABA7-430C-B525-1974F917D91F}" dt="2023-09-02T16:24:23.620" v="7759" actId="20577"/>
          <ac:spMkLst>
            <pc:docMk/>
            <pc:sldMk cId="2672708570" sldId="261"/>
            <ac:spMk id="2" creationId="{31CDF173-694F-E28B-33B3-F4656346E826}"/>
          </ac:spMkLst>
        </pc:spChg>
        <pc:spChg chg="mod">
          <ac:chgData name="Familjen Hamvik" userId="184a550153614c9d" providerId="LiveId" clId="{2798EAEA-ABA7-430C-B525-1974F917D91F}" dt="2023-09-02T13:40:47.943" v="6939" actId="27636"/>
          <ac:spMkLst>
            <pc:docMk/>
            <pc:sldMk cId="2672708570" sldId="261"/>
            <ac:spMk id="3" creationId="{DD33B726-A905-7B0B-D8CF-A0B1865B02AA}"/>
          </ac:spMkLst>
        </pc:spChg>
      </pc:sldChg>
      <pc:sldChg chg="addSp delSp modSp mod">
        <pc:chgData name="Familjen Hamvik" userId="184a550153614c9d" providerId="LiveId" clId="{2798EAEA-ABA7-430C-B525-1974F917D91F}" dt="2023-09-02T14:10:13.162" v="7611" actId="478"/>
        <pc:sldMkLst>
          <pc:docMk/>
          <pc:sldMk cId="1953769927" sldId="262"/>
        </pc:sldMkLst>
        <pc:spChg chg="add del mod">
          <ac:chgData name="Familjen Hamvik" userId="184a550153614c9d" providerId="LiveId" clId="{2798EAEA-ABA7-430C-B525-1974F917D91F}" dt="2023-09-02T14:10:13.162" v="7611" actId="478"/>
          <ac:spMkLst>
            <pc:docMk/>
            <pc:sldMk cId="1953769927" sldId="262"/>
            <ac:spMk id="2" creationId="{FB962508-615A-1676-4B11-E1EC67F47CDE}"/>
          </ac:spMkLst>
        </pc:spChg>
        <pc:spChg chg="mod">
          <ac:chgData name="Familjen Hamvik" userId="184a550153614c9d" providerId="LiveId" clId="{2798EAEA-ABA7-430C-B525-1974F917D91F}" dt="2023-08-24T06:21:05.845" v="2957" actId="20577"/>
          <ac:spMkLst>
            <pc:docMk/>
            <pc:sldMk cId="1953769927" sldId="262"/>
            <ac:spMk id="3" creationId="{5C46E51A-C130-45DD-811D-0FFAF0FFD914}"/>
          </ac:spMkLst>
        </pc:spChg>
        <pc:spChg chg="mod">
          <ac:chgData name="Familjen Hamvik" userId="184a550153614c9d" providerId="LiveId" clId="{2798EAEA-ABA7-430C-B525-1974F917D91F}" dt="2023-09-02T12:43:05.491" v="4366" actId="14100"/>
          <ac:spMkLst>
            <pc:docMk/>
            <pc:sldMk cId="1953769927" sldId="262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3:47:29.701" v="7119" actId="20577"/>
          <ac:spMkLst>
            <pc:docMk/>
            <pc:sldMk cId="1953769927" sldId="262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2:58:36.223" v="5153" actId="207"/>
          <ac:spMkLst>
            <pc:docMk/>
            <pc:sldMk cId="1953769927" sldId="262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2:59:03.564" v="5175" actId="404"/>
          <ac:spMkLst>
            <pc:docMk/>
            <pc:sldMk cId="1953769927" sldId="262"/>
            <ac:spMk id="9" creationId="{D6CC347B-1EBC-6A27-640F-068254224F24}"/>
          </ac:spMkLst>
        </pc:spChg>
        <pc:picChg chg="mod">
          <ac:chgData name="Familjen Hamvik" userId="184a550153614c9d" providerId="LiveId" clId="{2798EAEA-ABA7-430C-B525-1974F917D91F}" dt="2023-09-02T12:42:43.030" v="4364" actId="1076"/>
          <ac:picMkLst>
            <pc:docMk/>
            <pc:sldMk cId="1953769927" sldId="262"/>
            <ac:picMk id="6" creationId="{5A6D290D-041F-B6F0-AFA1-EE1DE9F9E6AA}"/>
          </ac:picMkLst>
        </pc:picChg>
      </pc:sldChg>
      <pc:sldChg chg="addSp delSp modSp mod">
        <pc:chgData name="Familjen Hamvik" userId="184a550153614c9d" providerId="LiveId" clId="{2798EAEA-ABA7-430C-B525-1974F917D91F}" dt="2023-09-02T14:10:33.109" v="7622" actId="1037"/>
        <pc:sldMkLst>
          <pc:docMk/>
          <pc:sldMk cId="210420730" sldId="263"/>
        </pc:sldMkLst>
        <pc:spChg chg="add mod">
          <ac:chgData name="Familjen Hamvik" userId="184a550153614c9d" providerId="LiveId" clId="{2798EAEA-ABA7-430C-B525-1974F917D91F}" dt="2023-08-24T06:21:59.871" v="2963" actId="20577"/>
          <ac:spMkLst>
            <pc:docMk/>
            <pc:sldMk cId="210420730" sldId="263"/>
            <ac:spMk id="2" creationId="{D6A3DCF6-0725-4212-BE46-7B9EA8FA7B83}"/>
          </ac:spMkLst>
        </pc:spChg>
        <pc:spChg chg="add del mod">
          <ac:chgData name="Familjen Hamvik" userId="184a550153614c9d" providerId="LiveId" clId="{2798EAEA-ABA7-430C-B525-1974F917D91F}" dt="2023-09-02T14:10:17.025" v="7612" actId="478"/>
          <ac:spMkLst>
            <pc:docMk/>
            <pc:sldMk cId="210420730" sldId="263"/>
            <ac:spMk id="3" creationId="{86A52751-8F39-D26E-B56E-265017030B3F}"/>
          </ac:spMkLst>
        </pc:spChg>
        <pc:spChg chg="add mod">
          <ac:chgData name="Familjen Hamvik" userId="184a550153614c9d" providerId="LiveId" clId="{2798EAEA-ABA7-430C-B525-1974F917D91F}" dt="2023-09-02T13:02:17.013" v="5332" actId="20577"/>
          <ac:spMkLst>
            <pc:docMk/>
            <pc:sldMk cId="210420730" sldId="263"/>
            <ac:spMk id="4" creationId="{959329CE-4279-2D38-983B-B9300529CB5D}"/>
          </ac:spMkLst>
        </pc:spChg>
        <pc:spChg chg="mod">
          <ac:chgData name="Familjen Hamvik" userId="184a550153614c9d" providerId="LiveId" clId="{2798EAEA-ABA7-430C-B525-1974F917D91F}" dt="2023-09-02T12:43:27.716" v="4371" actId="14100"/>
          <ac:spMkLst>
            <pc:docMk/>
            <pc:sldMk cId="210420730" sldId="263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3:47:43.526" v="7120" actId="20577"/>
          <ac:spMkLst>
            <pc:docMk/>
            <pc:sldMk cId="210420730" sldId="263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2:59:56.907" v="5212" actId="207"/>
          <ac:spMkLst>
            <pc:docMk/>
            <pc:sldMk cId="210420730" sldId="263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2:59:22.264" v="5188" actId="20577"/>
          <ac:spMkLst>
            <pc:docMk/>
            <pc:sldMk cId="210420730" sldId="263"/>
            <ac:spMk id="9" creationId="{D6CC347B-1EBC-6A27-640F-068254224F24}"/>
          </ac:spMkLst>
        </pc:spChg>
        <pc:spChg chg="mod">
          <ac:chgData name="Familjen Hamvik" userId="184a550153614c9d" providerId="LiveId" clId="{2798EAEA-ABA7-430C-B525-1974F917D91F}" dt="2023-09-02T14:10:33.109" v="7622" actId="1037"/>
          <ac:spMkLst>
            <pc:docMk/>
            <pc:sldMk cId="210420730" sldId="263"/>
            <ac:spMk id="10" creationId="{871FE318-C33F-EB96-8A43-D248077A2168}"/>
          </ac:spMkLst>
        </pc:spChg>
        <pc:spChg chg="add mod">
          <ac:chgData name="Familjen Hamvik" userId="184a550153614c9d" providerId="LiveId" clId="{2798EAEA-ABA7-430C-B525-1974F917D91F}" dt="2023-09-02T14:10:21.219" v="7613"/>
          <ac:spMkLst>
            <pc:docMk/>
            <pc:sldMk cId="210420730" sldId="263"/>
            <ac:spMk id="11" creationId="{E2CAA722-4EA9-6A2B-0AC2-D45D72C29AC1}"/>
          </ac:spMkLst>
        </pc:spChg>
      </pc:sldChg>
      <pc:sldChg chg="addSp delSp modSp mod modAnim">
        <pc:chgData name="Familjen Hamvik" userId="184a550153614c9d" providerId="LiveId" clId="{2798EAEA-ABA7-430C-B525-1974F917D91F}" dt="2023-09-02T16:28:20.049" v="7791" actId="14100"/>
        <pc:sldMkLst>
          <pc:docMk/>
          <pc:sldMk cId="1918619544" sldId="264"/>
        </pc:sldMkLst>
        <pc:spChg chg="add mod">
          <ac:chgData name="Familjen Hamvik" userId="184a550153614c9d" providerId="LiveId" clId="{2798EAEA-ABA7-430C-B525-1974F917D91F}" dt="2023-09-02T16:28:20.049" v="7791" actId="14100"/>
          <ac:spMkLst>
            <pc:docMk/>
            <pc:sldMk cId="1918619544" sldId="264"/>
            <ac:spMk id="2" creationId="{0CFA27F3-090D-D6CE-F015-C09EF773146B}"/>
          </ac:spMkLst>
        </pc:spChg>
        <pc:spChg chg="add mod">
          <ac:chgData name="Familjen Hamvik" userId="184a550153614c9d" providerId="LiveId" clId="{2798EAEA-ABA7-430C-B525-1974F917D91F}" dt="2023-08-24T06:21:49.303" v="2960" actId="20577"/>
          <ac:spMkLst>
            <pc:docMk/>
            <pc:sldMk cId="1918619544" sldId="264"/>
            <ac:spMk id="3" creationId="{05662AB3-FA99-B2A9-D72F-2CECB28D74C4}"/>
          </ac:spMkLst>
        </pc:spChg>
        <pc:spChg chg="add del mod">
          <ac:chgData name="Familjen Hamvik" userId="184a550153614c9d" providerId="LiveId" clId="{2798EAEA-ABA7-430C-B525-1974F917D91F}" dt="2023-09-02T16:16:11.463" v="7679" actId="478"/>
          <ac:spMkLst>
            <pc:docMk/>
            <pc:sldMk cId="1918619544" sldId="264"/>
            <ac:spMk id="4" creationId="{3610E8B0-27DB-AE11-68C1-8DBB0F06EDBC}"/>
          </ac:spMkLst>
        </pc:spChg>
        <pc:spChg chg="mod">
          <ac:chgData name="Familjen Hamvik" userId="184a550153614c9d" providerId="LiveId" clId="{2798EAEA-ABA7-430C-B525-1974F917D91F}" dt="2023-09-02T16:27:58.552" v="7789" actId="20577"/>
          <ac:spMkLst>
            <pc:docMk/>
            <pc:sldMk cId="1918619544" sldId="264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6:27:31.212" v="7780" actId="20577"/>
          <ac:spMkLst>
            <pc:docMk/>
            <pc:sldMk cId="1918619544" sldId="264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06:35.110" v="5520" actId="207"/>
          <ac:spMkLst>
            <pc:docMk/>
            <pc:sldMk cId="1918619544" sldId="264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6:27:20.789" v="7779" actId="20577"/>
          <ac:spMkLst>
            <pc:docMk/>
            <pc:sldMk cId="1918619544" sldId="264"/>
            <ac:spMk id="9" creationId="{D6CC347B-1EBC-6A27-640F-068254224F24}"/>
          </ac:spMkLst>
        </pc:spChg>
        <pc:spChg chg="add mod">
          <ac:chgData name="Familjen Hamvik" userId="184a550153614c9d" providerId="LiveId" clId="{2798EAEA-ABA7-430C-B525-1974F917D91F}" dt="2023-09-02T13:05:34.084" v="5473" actId="1076"/>
          <ac:spMkLst>
            <pc:docMk/>
            <pc:sldMk cId="1918619544" sldId="264"/>
            <ac:spMk id="10" creationId="{84087811-B9F3-A096-CCD0-DBB218C1AD80}"/>
          </ac:spMkLst>
        </pc:spChg>
        <pc:spChg chg="del">
          <ac:chgData name="Familjen Hamvik" userId="184a550153614c9d" providerId="LiveId" clId="{2798EAEA-ABA7-430C-B525-1974F917D91F}" dt="2023-08-23T20:01:27.641" v="1511" actId="478"/>
          <ac:spMkLst>
            <pc:docMk/>
            <pc:sldMk cId="1918619544" sldId="264"/>
            <ac:spMk id="10" creationId="{871FE318-C33F-EB96-8A43-D248077A2168}"/>
          </ac:spMkLst>
        </pc:spChg>
        <pc:spChg chg="add mod">
          <ac:chgData name="Familjen Hamvik" userId="184a550153614c9d" providerId="LiveId" clId="{2798EAEA-ABA7-430C-B525-1974F917D91F}" dt="2023-09-02T16:16:20.382" v="7681"/>
          <ac:spMkLst>
            <pc:docMk/>
            <pc:sldMk cId="1918619544" sldId="264"/>
            <ac:spMk id="11" creationId="{7FB65552-231C-560F-5C78-D8D74E85E4D7}"/>
          </ac:spMkLst>
        </pc:spChg>
        <pc:picChg chg="add del">
          <ac:chgData name="Familjen Hamvik" userId="184a550153614c9d" providerId="LiveId" clId="{2798EAEA-ABA7-430C-B525-1974F917D91F}" dt="2023-09-02T16:16:09.943" v="7678" actId="478"/>
          <ac:picMkLst>
            <pc:docMk/>
            <pc:sldMk cId="1918619544" sldId="264"/>
            <ac:picMk id="6" creationId="{5A6D290D-041F-B6F0-AFA1-EE1DE9F9E6AA}"/>
          </ac:picMkLst>
        </pc:picChg>
      </pc:sldChg>
      <pc:sldChg chg="addSp delSp modSp mod modAnim">
        <pc:chgData name="Familjen Hamvik" userId="184a550153614c9d" providerId="LiveId" clId="{2798EAEA-ABA7-430C-B525-1974F917D91F}" dt="2023-09-02T16:28:33.430" v="7802" actId="1036"/>
        <pc:sldMkLst>
          <pc:docMk/>
          <pc:sldMk cId="1519404136" sldId="265"/>
        </pc:sldMkLst>
        <pc:spChg chg="mod">
          <ac:chgData name="Familjen Hamvik" userId="184a550153614c9d" providerId="LiveId" clId="{2798EAEA-ABA7-430C-B525-1974F917D91F}" dt="2023-08-24T06:18:48.439" v="2947" actId="20577"/>
          <ac:spMkLst>
            <pc:docMk/>
            <pc:sldMk cId="1519404136" sldId="265"/>
            <ac:spMk id="2" creationId="{2771C55B-9977-8DCE-B790-A590BE0CE50C}"/>
          </ac:spMkLst>
        </pc:spChg>
        <pc:spChg chg="add mod">
          <ac:chgData name="Familjen Hamvik" userId="184a550153614c9d" providerId="LiveId" clId="{2798EAEA-ABA7-430C-B525-1974F917D91F}" dt="2023-09-02T13:03:18.154" v="5372" actId="1076"/>
          <ac:spMkLst>
            <pc:docMk/>
            <pc:sldMk cId="1519404136" sldId="265"/>
            <ac:spMk id="3" creationId="{8951031A-7474-5F6E-5D51-C9A50DCFEA13}"/>
          </ac:spMkLst>
        </pc:spChg>
        <pc:spChg chg="add del mod">
          <ac:chgData name="Familjen Hamvik" userId="184a550153614c9d" providerId="LiveId" clId="{2798EAEA-ABA7-430C-B525-1974F917D91F}" dt="2023-09-02T13:52:19.738" v="7135" actId="478"/>
          <ac:spMkLst>
            <pc:docMk/>
            <pc:sldMk cId="1519404136" sldId="265"/>
            <ac:spMk id="4" creationId="{2746F148-BE94-354B-2CFC-55B6E9701F06}"/>
          </ac:spMkLst>
        </pc:spChg>
        <pc:spChg chg="mod">
          <ac:chgData name="Familjen Hamvik" userId="184a550153614c9d" providerId="LiveId" clId="{2798EAEA-ABA7-430C-B525-1974F917D91F}" dt="2023-09-02T16:28:12.856" v="7790" actId="1076"/>
          <ac:spMkLst>
            <pc:docMk/>
            <pc:sldMk cId="1519404136" sldId="265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6:26:57.583" v="7760" actId="6549"/>
          <ac:spMkLst>
            <pc:docMk/>
            <pc:sldMk cId="1519404136" sldId="265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04:46.717" v="5448" actId="207"/>
          <ac:spMkLst>
            <pc:docMk/>
            <pc:sldMk cId="1519404136" sldId="265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3:05:03.197" v="5465" actId="20577"/>
          <ac:spMkLst>
            <pc:docMk/>
            <pc:sldMk cId="1519404136" sldId="265"/>
            <ac:spMk id="9" creationId="{D6CC347B-1EBC-6A27-640F-068254224F24}"/>
          </ac:spMkLst>
        </pc:spChg>
        <pc:spChg chg="mod">
          <ac:chgData name="Familjen Hamvik" userId="184a550153614c9d" providerId="LiveId" clId="{2798EAEA-ABA7-430C-B525-1974F917D91F}" dt="2023-09-02T16:28:33.430" v="7802" actId="1036"/>
          <ac:spMkLst>
            <pc:docMk/>
            <pc:sldMk cId="1519404136" sldId="265"/>
            <ac:spMk id="10" creationId="{871FE318-C33F-EB96-8A43-D248077A2168}"/>
          </ac:spMkLst>
        </pc:spChg>
        <pc:spChg chg="add mod">
          <ac:chgData name="Familjen Hamvik" userId="184a550153614c9d" providerId="LiveId" clId="{2798EAEA-ABA7-430C-B525-1974F917D91F}" dt="2023-09-02T13:05:29.119" v="5471" actId="571"/>
          <ac:spMkLst>
            <pc:docMk/>
            <pc:sldMk cId="1519404136" sldId="265"/>
            <ac:spMk id="11" creationId="{9CF84F6D-CD88-E0C9-2EB7-2243058683F0}"/>
          </ac:spMkLst>
        </pc:spChg>
        <pc:spChg chg="add del mod">
          <ac:chgData name="Familjen Hamvik" userId="184a550153614c9d" providerId="LiveId" clId="{2798EAEA-ABA7-430C-B525-1974F917D91F}" dt="2023-09-02T13:52:14.669" v="7134" actId="478"/>
          <ac:spMkLst>
            <pc:docMk/>
            <pc:sldMk cId="1519404136" sldId="265"/>
            <ac:spMk id="12" creationId="{1922D606-C583-0098-895D-4A419D5CCE6D}"/>
          </ac:spMkLst>
        </pc:spChg>
        <pc:spChg chg="add mod">
          <ac:chgData name="Familjen Hamvik" userId="184a550153614c9d" providerId="LiveId" clId="{2798EAEA-ABA7-430C-B525-1974F917D91F}" dt="2023-09-02T13:52:27.952" v="7136"/>
          <ac:spMkLst>
            <pc:docMk/>
            <pc:sldMk cId="1519404136" sldId="265"/>
            <ac:spMk id="13" creationId="{EAE31B6D-DEC1-F8D5-E5A8-75D47CFD7A22}"/>
          </ac:spMkLst>
        </pc:spChg>
        <pc:picChg chg="mod">
          <ac:chgData name="Familjen Hamvik" userId="184a550153614c9d" providerId="LiveId" clId="{2798EAEA-ABA7-430C-B525-1974F917D91F}" dt="2023-09-02T13:02:55.101" v="5337" actId="1076"/>
          <ac:picMkLst>
            <pc:docMk/>
            <pc:sldMk cId="1519404136" sldId="265"/>
            <ac:picMk id="6" creationId="{5A6D290D-041F-B6F0-AFA1-EE1DE9F9E6AA}"/>
          </ac:picMkLst>
        </pc:picChg>
      </pc:sldChg>
      <pc:sldChg chg="addSp delSp modSp mod ord modAnim">
        <pc:chgData name="Familjen Hamvik" userId="184a550153614c9d" providerId="LiveId" clId="{2798EAEA-ABA7-430C-B525-1974F917D91F}" dt="2023-09-02T16:48:04.066" v="8054"/>
        <pc:sldMkLst>
          <pc:docMk/>
          <pc:sldMk cId="3408501077" sldId="266"/>
        </pc:sldMkLst>
        <pc:spChg chg="del mod">
          <ac:chgData name="Familjen Hamvik" userId="184a550153614c9d" providerId="LiveId" clId="{2798EAEA-ABA7-430C-B525-1974F917D91F}" dt="2023-09-02T12:28:55.314" v="4038" actId="478"/>
          <ac:spMkLst>
            <pc:docMk/>
            <pc:sldMk cId="3408501077" sldId="266"/>
            <ac:spMk id="3" creationId="{3AF1C8FA-1381-FA88-DE01-8116A72479B5}"/>
          </ac:spMkLst>
        </pc:spChg>
        <pc:spChg chg="add mod">
          <ac:chgData name="Familjen Hamvik" userId="184a550153614c9d" providerId="LiveId" clId="{2798EAEA-ABA7-430C-B525-1974F917D91F}" dt="2023-09-02T12:32:22.329" v="4158" actId="1076"/>
          <ac:spMkLst>
            <pc:docMk/>
            <pc:sldMk cId="3408501077" sldId="266"/>
            <ac:spMk id="4" creationId="{B43B4ECC-BFDC-B3ED-FC09-FAC64BC19918}"/>
          </ac:spMkLst>
        </pc:spChg>
        <pc:spChg chg="del mod">
          <ac:chgData name="Familjen Hamvik" userId="184a550153614c9d" providerId="LiveId" clId="{2798EAEA-ABA7-430C-B525-1974F917D91F}" dt="2023-09-02T12:31:29.992" v="4152" actId="478"/>
          <ac:spMkLst>
            <pc:docMk/>
            <pc:sldMk cId="3408501077" sldId="266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2:56:52.159" v="5137" actId="20577"/>
          <ac:spMkLst>
            <pc:docMk/>
            <pc:sldMk cId="3408501077" sldId="266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2:54:29.670" v="5066" actId="207"/>
          <ac:spMkLst>
            <pc:docMk/>
            <pc:sldMk cId="3408501077" sldId="266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2:28:43.334" v="4037" actId="20577"/>
          <ac:spMkLst>
            <pc:docMk/>
            <pc:sldMk cId="3408501077" sldId="266"/>
            <ac:spMk id="9" creationId="{D6CC347B-1EBC-6A27-640F-068254224F24}"/>
          </ac:spMkLst>
        </pc:spChg>
        <pc:spChg chg="mod">
          <ac:chgData name="Familjen Hamvik" userId="184a550153614c9d" providerId="LiveId" clId="{2798EAEA-ABA7-430C-B525-1974F917D91F}" dt="2023-09-02T16:39:50.075" v="8013" actId="120"/>
          <ac:spMkLst>
            <pc:docMk/>
            <pc:sldMk cId="3408501077" sldId="266"/>
            <ac:spMk id="11" creationId="{34F4FD8F-572B-7F11-8F88-570D2D304CFD}"/>
          </ac:spMkLst>
        </pc:spChg>
        <pc:spChg chg="add del mod">
          <ac:chgData name="Familjen Hamvik" userId="184a550153614c9d" providerId="LiveId" clId="{2798EAEA-ABA7-430C-B525-1974F917D91F}" dt="2023-09-02T16:40:06.974" v="8014" actId="478"/>
          <ac:spMkLst>
            <pc:docMk/>
            <pc:sldMk cId="3408501077" sldId="266"/>
            <ac:spMk id="13" creationId="{12B8CDDC-927D-1679-0C78-834AA01CB328}"/>
          </ac:spMkLst>
        </pc:spChg>
        <pc:spChg chg="add del mod">
          <ac:chgData name="Familjen Hamvik" userId="184a550153614c9d" providerId="LiveId" clId="{2798EAEA-ABA7-430C-B525-1974F917D91F}" dt="2023-09-02T12:35:58.185" v="4173"/>
          <ac:spMkLst>
            <pc:docMk/>
            <pc:sldMk cId="3408501077" sldId="266"/>
            <ac:spMk id="14" creationId="{3AA1E9A5-A881-BDB6-97F9-34F9AB0B2973}"/>
          </ac:spMkLst>
        </pc:spChg>
        <pc:spChg chg="add mod">
          <ac:chgData name="Familjen Hamvik" userId="184a550153614c9d" providerId="LiveId" clId="{2798EAEA-ABA7-430C-B525-1974F917D91F}" dt="2023-09-02T16:41:04.674" v="8026" actId="20577"/>
          <ac:spMkLst>
            <pc:docMk/>
            <pc:sldMk cId="3408501077" sldId="266"/>
            <ac:spMk id="15" creationId="{074A1F00-5E07-9695-B757-D16902D3AA4D}"/>
          </ac:spMkLst>
        </pc:spChg>
        <pc:spChg chg="add mod">
          <ac:chgData name="Familjen Hamvik" userId="184a550153614c9d" providerId="LiveId" clId="{2798EAEA-ABA7-430C-B525-1974F917D91F}" dt="2023-09-02T16:40:15.344" v="8016" actId="1076"/>
          <ac:spMkLst>
            <pc:docMk/>
            <pc:sldMk cId="3408501077" sldId="266"/>
            <ac:spMk id="16" creationId="{48244EA4-4D9A-D1B2-84B7-416AB89DEBFB}"/>
          </ac:spMkLst>
        </pc:spChg>
        <pc:picChg chg="mod">
          <ac:chgData name="Familjen Hamvik" userId="184a550153614c9d" providerId="LiveId" clId="{2798EAEA-ABA7-430C-B525-1974F917D91F}" dt="2023-09-02T12:29:32.992" v="4045" actId="1076"/>
          <ac:picMkLst>
            <pc:docMk/>
            <pc:sldMk cId="3408501077" sldId="266"/>
            <ac:picMk id="6" creationId="{5A6D290D-041F-B6F0-AFA1-EE1DE9F9E6AA}"/>
          </ac:picMkLst>
        </pc:picChg>
      </pc:sldChg>
      <pc:sldChg chg="addSp delSp modSp mod modAnim">
        <pc:chgData name="Familjen Hamvik" userId="184a550153614c9d" providerId="LiveId" clId="{2798EAEA-ABA7-430C-B525-1974F917D91F}" dt="2023-09-02T16:35:27.699" v="7973" actId="115"/>
        <pc:sldMkLst>
          <pc:docMk/>
          <pc:sldMk cId="3808524802" sldId="267"/>
        </pc:sldMkLst>
        <pc:spChg chg="del">
          <ac:chgData name="Familjen Hamvik" userId="184a550153614c9d" providerId="LiveId" clId="{2798EAEA-ABA7-430C-B525-1974F917D91F}" dt="2023-09-02T13:32:12.651" v="6761" actId="478"/>
          <ac:spMkLst>
            <pc:docMk/>
            <pc:sldMk cId="3808524802" sldId="267"/>
            <ac:spMk id="2" creationId="{239CCD14-3132-3151-1698-4F82BCF5B2D5}"/>
          </ac:spMkLst>
        </pc:spChg>
        <pc:spChg chg="add mod">
          <ac:chgData name="Familjen Hamvik" userId="184a550153614c9d" providerId="LiveId" clId="{2798EAEA-ABA7-430C-B525-1974F917D91F}" dt="2023-09-02T14:00:32.636" v="7366" actId="164"/>
          <ac:spMkLst>
            <pc:docMk/>
            <pc:sldMk cId="3808524802" sldId="267"/>
            <ac:spMk id="3" creationId="{50236332-640D-C530-E635-D1005757C3F0}"/>
          </ac:spMkLst>
        </pc:spChg>
        <pc:spChg chg="mod">
          <ac:chgData name="Familjen Hamvik" userId="184a550153614c9d" providerId="LiveId" clId="{2798EAEA-ABA7-430C-B525-1974F917D91F}" dt="2023-09-02T16:35:11.106" v="7969" actId="115"/>
          <ac:spMkLst>
            <pc:docMk/>
            <pc:sldMk cId="3808524802" sldId="267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3:28:35.317" v="6713" actId="207"/>
          <ac:spMkLst>
            <pc:docMk/>
            <pc:sldMk cId="3808524802" sldId="267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28:39.366" v="6714" actId="207"/>
          <ac:spMkLst>
            <pc:docMk/>
            <pc:sldMk cId="3808524802" sldId="267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6:35:27.699" v="7973" actId="115"/>
          <ac:spMkLst>
            <pc:docMk/>
            <pc:sldMk cId="3808524802" sldId="267"/>
            <ac:spMk id="9" creationId="{D6CC347B-1EBC-6A27-640F-068254224F24}"/>
          </ac:spMkLst>
        </pc:spChg>
        <pc:spChg chg="del">
          <ac:chgData name="Familjen Hamvik" userId="184a550153614c9d" providerId="LiveId" clId="{2798EAEA-ABA7-430C-B525-1974F917D91F}" dt="2023-09-02T13:32:10.615" v="6760" actId="478"/>
          <ac:spMkLst>
            <pc:docMk/>
            <pc:sldMk cId="3808524802" sldId="267"/>
            <ac:spMk id="10" creationId="{871FE318-C33F-EB96-8A43-D248077A2168}"/>
          </ac:spMkLst>
        </pc:spChg>
        <pc:spChg chg="mod">
          <ac:chgData name="Familjen Hamvik" userId="184a550153614c9d" providerId="LiveId" clId="{2798EAEA-ABA7-430C-B525-1974F917D91F}" dt="2023-09-02T13:28:13.092" v="6701" actId="20577"/>
          <ac:spMkLst>
            <pc:docMk/>
            <pc:sldMk cId="3808524802" sldId="267"/>
            <ac:spMk id="11" creationId="{34F4FD8F-572B-7F11-8F88-570D2D304CFD}"/>
          </ac:spMkLst>
        </pc:spChg>
        <pc:spChg chg="mod">
          <ac:chgData name="Familjen Hamvik" userId="184a550153614c9d" providerId="LiveId" clId="{2798EAEA-ABA7-430C-B525-1974F917D91F}" dt="2023-08-24T06:17:32.879" v="2937" actId="20577"/>
          <ac:spMkLst>
            <pc:docMk/>
            <pc:sldMk cId="3808524802" sldId="267"/>
            <ac:spMk id="12" creationId="{1CF5772C-2B54-DCD4-D647-BCD657565B61}"/>
          </ac:spMkLst>
        </pc:spChg>
        <pc:grpChg chg="add mod">
          <ac:chgData name="Familjen Hamvik" userId="184a550153614c9d" providerId="LiveId" clId="{2798EAEA-ABA7-430C-B525-1974F917D91F}" dt="2023-09-02T14:00:32.636" v="7366" actId="164"/>
          <ac:grpSpMkLst>
            <pc:docMk/>
            <pc:sldMk cId="3808524802" sldId="267"/>
            <ac:grpSpMk id="14" creationId="{1053BF88-766D-851B-4A72-88BCBAE5E05D}"/>
          </ac:grpSpMkLst>
        </pc:grpChg>
        <pc:picChg chg="add mod">
          <ac:chgData name="Familjen Hamvik" userId="184a550153614c9d" providerId="LiveId" clId="{2798EAEA-ABA7-430C-B525-1974F917D91F}" dt="2023-09-02T14:00:53.564" v="7368" actId="692"/>
          <ac:picMkLst>
            <pc:docMk/>
            <pc:sldMk cId="3808524802" sldId="267"/>
            <ac:picMk id="13" creationId="{537FD354-5388-BFB6-2C87-564BA88C1FCA}"/>
          </ac:picMkLst>
        </pc:picChg>
      </pc:sldChg>
      <pc:sldChg chg="modSp mod ord">
        <pc:chgData name="Familjen Hamvik" userId="184a550153614c9d" providerId="LiveId" clId="{2798EAEA-ABA7-430C-B525-1974F917D91F}" dt="2023-09-02T13:26:09.283" v="6592" actId="20577"/>
        <pc:sldMkLst>
          <pc:docMk/>
          <pc:sldMk cId="2164228836" sldId="268"/>
        </pc:sldMkLst>
        <pc:spChg chg="mod">
          <ac:chgData name="Familjen Hamvik" userId="184a550153614c9d" providerId="LiveId" clId="{2798EAEA-ABA7-430C-B525-1974F917D91F}" dt="2023-09-02T13:26:09.283" v="6592" actId="20577"/>
          <ac:spMkLst>
            <pc:docMk/>
            <pc:sldMk cId="2164228836" sldId="268"/>
            <ac:spMk id="4" creationId="{D3087FF3-5B6C-A856-1FB9-C889223F3735}"/>
          </ac:spMkLst>
        </pc:spChg>
        <pc:spChg chg="mod">
          <ac:chgData name="Familjen Hamvik" userId="184a550153614c9d" providerId="LiveId" clId="{2798EAEA-ABA7-430C-B525-1974F917D91F}" dt="2023-09-02T13:25:40.485" v="6560" actId="20577"/>
          <ac:spMkLst>
            <pc:docMk/>
            <pc:sldMk cId="2164228836" sldId="268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25:59.763" v="6585" actId="207"/>
          <ac:spMkLst>
            <pc:docMk/>
            <pc:sldMk cId="2164228836" sldId="268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3:25:26.661" v="6548" actId="20577"/>
          <ac:spMkLst>
            <pc:docMk/>
            <pc:sldMk cId="2164228836" sldId="268"/>
            <ac:spMk id="9" creationId="{D6CC347B-1EBC-6A27-640F-068254224F24}"/>
          </ac:spMkLst>
        </pc:spChg>
        <pc:spChg chg="mod">
          <ac:chgData name="Familjen Hamvik" userId="184a550153614c9d" providerId="LiveId" clId="{2798EAEA-ABA7-430C-B525-1974F917D91F}" dt="2023-08-24T06:17:49.897" v="2939" actId="20577"/>
          <ac:spMkLst>
            <pc:docMk/>
            <pc:sldMk cId="2164228836" sldId="268"/>
            <ac:spMk id="12" creationId="{1CF5772C-2B54-DCD4-D647-BCD657565B61}"/>
          </ac:spMkLst>
        </pc:spChg>
      </pc:sldChg>
      <pc:sldChg chg="addSp delSp modSp mod modAnim">
        <pc:chgData name="Familjen Hamvik" userId="184a550153614c9d" providerId="LiveId" clId="{2798EAEA-ABA7-430C-B525-1974F917D91F}" dt="2023-09-02T16:16:21.255" v="7682"/>
        <pc:sldMkLst>
          <pc:docMk/>
          <pc:sldMk cId="2264096811" sldId="269"/>
        </pc:sldMkLst>
        <pc:spChg chg="add mod">
          <ac:chgData name="Familjen Hamvik" userId="184a550153614c9d" providerId="LiveId" clId="{2798EAEA-ABA7-430C-B525-1974F917D91F}" dt="2023-08-23T20:01:43.351" v="1517" actId="1076"/>
          <ac:spMkLst>
            <pc:docMk/>
            <pc:sldMk cId="2264096811" sldId="269"/>
            <ac:spMk id="2" creationId="{CA0053B5-7A7C-B5B4-FE13-ABC17794E70B}"/>
          </ac:spMkLst>
        </pc:spChg>
        <pc:spChg chg="add del mod">
          <ac:chgData name="Familjen Hamvik" userId="184a550153614c9d" providerId="LiveId" clId="{2798EAEA-ABA7-430C-B525-1974F917D91F}" dt="2023-09-02T16:16:14.032" v="7680" actId="478"/>
          <ac:spMkLst>
            <pc:docMk/>
            <pc:sldMk cId="2264096811" sldId="269"/>
            <ac:spMk id="3" creationId="{5811BA81-CA53-3B1A-8A7E-593BC652776C}"/>
          </ac:spMkLst>
        </pc:spChg>
        <pc:spChg chg="add mod">
          <ac:chgData name="Familjen Hamvik" userId="184a550153614c9d" providerId="LiveId" clId="{2798EAEA-ABA7-430C-B525-1974F917D91F}" dt="2023-09-02T13:07:46.372" v="5630" actId="20577"/>
          <ac:spMkLst>
            <pc:docMk/>
            <pc:sldMk cId="2264096811" sldId="269"/>
            <ac:spMk id="4" creationId="{78005BA2-599D-33E9-5063-11A011BFDF46}"/>
          </ac:spMkLst>
        </pc:spChg>
        <pc:spChg chg="mod">
          <ac:chgData name="Familjen Hamvik" userId="184a550153614c9d" providerId="LiveId" clId="{2798EAEA-ABA7-430C-B525-1974F917D91F}" dt="2023-08-23T19:48:45.564" v="1337" actId="207"/>
          <ac:spMkLst>
            <pc:docMk/>
            <pc:sldMk cId="2264096811" sldId="269"/>
            <ac:spMk id="5" creationId="{9A257C2E-F6D4-A085-FF33-78919E27BB17}"/>
          </ac:spMkLst>
        </pc:spChg>
        <pc:spChg chg="mod">
          <ac:chgData name="Familjen Hamvik" userId="184a550153614c9d" providerId="LiveId" clId="{2798EAEA-ABA7-430C-B525-1974F917D91F}" dt="2023-09-02T13:07:57.516" v="5631" actId="207"/>
          <ac:spMkLst>
            <pc:docMk/>
            <pc:sldMk cId="2264096811" sldId="269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08:02.510" v="5632" actId="207"/>
          <ac:spMkLst>
            <pc:docMk/>
            <pc:sldMk cId="2264096811" sldId="269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3:53:08.490" v="7157" actId="20577"/>
          <ac:spMkLst>
            <pc:docMk/>
            <pc:sldMk cId="2264096811" sldId="269"/>
            <ac:spMk id="9" creationId="{D6CC347B-1EBC-6A27-640F-068254224F24}"/>
          </ac:spMkLst>
        </pc:spChg>
        <pc:spChg chg="del">
          <ac:chgData name="Familjen Hamvik" userId="184a550153614c9d" providerId="LiveId" clId="{2798EAEA-ABA7-430C-B525-1974F917D91F}" dt="2023-08-23T20:01:39.080" v="1515" actId="478"/>
          <ac:spMkLst>
            <pc:docMk/>
            <pc:sldMk cId="2264096811" sldId="269"/>
            <ac:spMk id="10" creationId="{871FE318-C33F-EB96-8A43-D248077A2168}"/>
          </ac:spMkLst>
        </pc:spChg>
        <pc:spChg chg="add mod">
          <ac:chgData name="Familjen Hamvik" userId="184a550153614c9d" providerId="LiveId" clId="{2798EAEA-ABA7-430C-B525-1974F917D91F}" dt="2023-09-02T14:13:46.336" v="7623"/>
          <ac:spMkLst>
            <pc:docMk/>
            <pc:sldMk cId="2264096811" sldId="269"/>
            <ac:spMk id="10" creationId="{C191B747-A4AA-16F8-4EF4-48F704FEBA53}"/>
          </ac:spMkLst>
        </pc:spChg>
        <pc:spChg chg="add mod">
          <ac:chgData name="Familjen Hamvik" userId="184a550153614c9d" providerId="LiveId" clId="{2798EAEA-ABA7-430C-B525-1974F917D91F}" dt="2023-09-02T16:16:21.255" v="7682"/>
          <ac:spMkLst>
            <pc:docMk/>
            <pc:sldMk cId="2264096811" sldId="269"/>
            <ac:spMk id="12" creationId="{CAB9F9AA-310A-F99E-25C5-B9D3103EF0A4}"/>
          </ac:spMkLst>
        </pc:spChg>
        <pc:picChg chg="del mod">
          <ac:chgData name="Familjen Hamvik" userId="184a550153614c9d" providerId="LiveId" clId="{2798EAEA-ABA7-430C-B525-1974F917D91F}" dt="2023-09-02T16:15:52.284" v="7674" actId="478"/>
          <ac:picMkLst>
            <pc:docMk/>
            <pc:sldMk cId="2264096811" sldId="269"/>
            <ac:picMk id="6" creationId="{5A6D290D-041F-B6F0-AFA1-EE1DE9F9E6AA}"/>
          </ac:picMkLst>
        </pc:picChg>
        <pc:picChg chg="add mod">
          <ac:chgData name="Familjen Hamvik" userId="184a550153614c9d" providerId="LiveId" clId="{2798EAEA-ABA7-430C-B525-1974F917D91F}" dt="2023-09-02T16:15:55.958" v="7676" actId="167"/>
          <ac:picMkLst>
            <pc:docMk/>
            <pc:sldMk cId="2264096811" sldId="269"/>
            <ac:picMk id="11" creationId="{BD3840DB-5052-62B6-0A1B-5B5ACDAD0E5A}"/>
          </ac:picMkLst>
        </pc:picChg>
      </pc:sldChg>
      <pc:sldChg chg="addSp delSp modSp new mod ord">
        <pc:chgData name="Familjen Hamvik" userId="184a550153614c9d" providerId="LiveId" clId="{2798EAEA-ABA7-430C-B525-1974F917D91F}" dt="2023-09-02T16:19:29.737" v="7717" actId="20577"/>
        <pc:sldMkLst>
          <pc:docMk/>
          <pc:sldMk cId="1998857671" sldId="270"/>
        </pc:sldMkLst>
        <pc:spChg chg="mod">
          <ac:chgData name="Familjen Hamvik" userId="184a550153614c9d" providerId="LiveId" clId="{2798EAEA-ABA7-430C-B525-1974F917D91F}" dt="2023-08-23T19:34:40.480" v="292" actId="13926"/>
          <ac:spMkLst>
            <pc:docMk/>
            <pc:sldMk cId="1998857671" sldId="270"/>
            <ac:spMk id="2" creationId="{60DA543B-76A2-5BD9-DB42-A1276276A1D8}"/>
          </ac:spMkLst>
        </pc:spChg>
        <pc:spChg chg="mod">
          <ac:chgData name="Familjen Hamvik" userId="184a550153614c9d" providerId="LiveId" clId="{2798EAEA-ABA7-430C-B525-1974F917D91F}" dt="2023-09-02T13:55:31.651" v="7262" actId="20577"/>
          <ac:spMkLst>
            <pc:docMk/>
            <pc:sldMk cId="1998857671" sldId="270"/>
            <ac:spMk id="3" creationId="{1288BF1D-16BE-4B07-41C3-1ACA3FA05C70}"/>
          </ac:spMkLst>
        </pc:spChg>
        <pc:spChg chg="add del mod">
          <ac:chgData name="Familjen Hamvik" userId="184a550153614c9d" providerId="LiveId" clId="{2798EAEA-ABA7-430C-B525-1974F917D91F}" dt="2023-09-02T13:22:49.463" v="6434" actId="478"/>
          <ac:spMkLst>
            <pc:docMk/>
            <pc:sldMk cId="1998857671" sldId="270"/>
            <ac:spMk id="4" creationId="{E94F7181-FC24-534D-8B8B-ABCC77315597}"/>
          </ac:spMkLst>
        </pc:spChg>
        <pc:spChg chg="add mod">
          <ac:chgData name="Familjen Hamvik" userId="184a550153614c9d" providerId="LiveId" clId="{2798EAEA-ABA7-430C-B525-1974F917D91F}" dt="2023-09-02T16:19:29.737" v="7717" actId="20577"/>
          <ac:spMkLst>
            <pc:docMk/>
            <pc:sldMk cId="1998857671" sldId="270"/>
            <ac:spMk id="5" creationId="{6EEEC79E-2FF7-5772-C83A-9B00B016B76B}"/>
          </ac:spMkLst>
        </pc:spChg>
        <pc:spChg chg="add mod">
          <ac:chgData name="Familjen Hamvik" userId="184a550153614c9d" providerId="LiveId" clId="{2798EAEA-ABA7-430C-B525-1974F917D91F}" dt="2023-08-23T20:58:55.616" v="2352" actId="1076"/>
          <ac:spMkLst>
            <pc:docMk/>
            <pc:sldMk cId="1998857671" sldId="270"/>
            <ac:spMk id="6" creationId="{51EBC788-3380-E844-6E32-7E3F936F19EB}"/>
          </ac:spMkLst>
        </pc:spChg>
        <pc:spChg chg="add mod">
          <ac:chgData name="Familjen Hamvik" userId="184a550153614c9d" providerId="LiveId" clId="{2798EAEA-ABA7-430C-B525-1974F917D91F}" dt="2023-09-02T13:22:53.611" v="6436" actId="1076"/>
          <ac:spMkLst>
            <pc:docMk/>
            <pc:sldMk cId="1998857671" sldId="270"/>
            <ac:spMk id="7" creationId="{E27A8A52-DC1E-2494-BD6D-945FF1375440}"/>
          </ac:spMkLst>
        </pc:spChg>
        <pc:spChg chg="add del mod">
          <ac:chgData name="Familjen Hamvik" userId="184a550153614c9d" providerId="LiveId" clId="{2798EAEA-ABA7-430C-B525-1974F917D91F}" dt="2023-09-02T14:18:08.078" v="7644" actId="478"/>
          <ac:spMkLst>
            <pc:docMk/>
            <pc:sldMk cId="1998857671" sldId="270"/>
            <ac:spMk id="8" creationId="{D9D81799-E0C6-7FA7-DDFB-69518952F623}"/>
          </ac:spMkLst>
        </pc:spChg>
        <pc:spChg chg="add mod">
          <ac:chgData name="Familjen Hamvik" userId="184a550153614c9d" providerId="LiveId" clId="{2798EAEA-ABA7-430C-B525-1974F917D91F}" dt="2023-09-02T14:19:04.562" v="7653" actId="692"/>
          <ac:spMkLst>
            <pc:docMk/>
            <pc:sldMk cId="1998857671" sldId="270"/>
            <ac:spMk id="9" creationId="{9C3B3101-19AB-A1F8-111A-516074AB3F12}"/>
          </ac:spMkLst>
        </pc:spChg>
      </pc:sldChg>
      <pc:sldChg chg="modSp new del mod">
        <pc:chgData name="Familjen Hamvik" userId="184a550153614c9d" providerId="LiveId" clId="{2798EAEA-ABA7-430C-B525-1974F917D91F}" dt="2023-08-23T19:32:12.461" v="81" actId="2696"/>
        <pc:sldMkLst>
          <pc:docMk/>
          <pc:sldMk cId="2536117856" sldId="270"/>
        </pc:sldMkLst>
        <pc:spChg chg="mod">
          <ac:chgData name="Familjen Hamvik" userId="184a550153614c9d" providerId="LiveId" clId="{2798EAEA-ABA7-430C-B525-1974F917D91F}" dt="2023-08-23T19:32:02.572" v="80" actId="20577"/>
          <ac:spMkLst>
            <pc:docMk/>
            <pc:sldMk cId="2536117856" sldId="270"/>
            <ac:spMk id="2" creationId="{A959962D-6338-7D38-677D-D3FAC746047D}"/>
          </ac:spMkLst>
        </pc:spChg>
      </pc:sldChg>
      <pc:sldChg chg="addSp delSp modSp new mod setBg">
        <pc:chgData name="Familjen Hamvik" userId="184a550153614c9d" providerId="LiveId" clId="{2798EAEA-ABA7-430C-B525-1974F917D91F}" dt="2023-09-02T16:18:27.261" v="7715" actId="27636"/>
        <pc:sldMkLst>
          <pc:docMk/>
          <pc:sldMk cId="3117018052" sldId="271"/>
        </pc:sldMkLst>
        <pc:spChg chg="mod">
          <ac:chgData name="Familjen Hamvik" userId="184a550153614c9d" providerId="LiveId" clId="{2798EAEA-ABA7-430C-B525-1974F917D91F}" dt="2023-09-02T13:11:23.033" v="5710" actId="26606"/>
          <ac:spMkLst>
            <pc:docMk/>
            <pc:sldMk cId="3117018052" sldId="271"/>
            <ac:spMk id="2" creationId="{BFDEA590-FED5-16BC-973C-E0F380F6AC68}"/>
          </ac:spMkLst>
        </pc:spChg>
        <pc:spChg chg="mod">
          <ac:chgData name="Familjen Hamvik" userId="184a550153614c9d" providerId="LiveId" clId="{2798EAEA-ABA7-430C-B525-1974F917D91F}" dt="2023-09-02T16:18:27.261" v="7715" actId="27636"/>
          <ac:spMkLst>
            <pc:docMk/>
            <pc:sldMk cId="3117018052" sldId="271"/>
            <ac:spMk id="3" creationId="{3EFD8848-5373-55CB-D91C-1E838D627E45}"/>
          </ac:spMkLst>
        </pc:spChg>
        <pc:spChg chg="add mod">
          <ac:chgData name="Familjen Hamvik" userId="184a550153614c9d" providerId="LiveId" clId="{2798EAEA-ABA7-430C-B525-1974F917D91F}" dt="2023-09-02T16:17:49.485" v="7700" actId="1076"/>
          <ac:spMkLst>
            <pc:docMk/>
            <pc:sldMk cId="3117018052" sldId="271"/>
            <ac:spMk id="6" creationId="{CECD5DA4-235F-A5E4-1669-55232EEAE01F}"/>
          </ac:spMkLst>
        </pc:spChg>
        <pc:spChg chg="add del">
          <ac:chgData name="Familjen Hamvik" userId="184a550153614c9d" providerId="LiveId" clId="{2798EAEA-ABA7-430C-B525-1974F917D91F}" dt="2023-09-02T13:10:34.349" v="5676" actId="26606"/>
          <ac:spMkLst>
            <pc:docMk/>
            <pc:sldMk cId="3117018052" sldId="271"/>
            <ac:spMk id="7" creationId="{5DCB5928-DC7D-4612-9922-441966E15627}"/>
          </ac:spMkLst>
        </pc:spChg>
        <pc:spChg chg="add del">
          <ac:chgData name="Familjen Hamvik" userId="184a550153614c9d" providerId="LiveId" clId="{2798EAEA-ABA7-430C-B525-1974F917D91F}" dt="2023-09-02T13:10:34.349" v="5676" actId="26606"/>
          <ac:spMkLst>
            <pc:docMk/>
            <pc:sldMk cId="3117018052" sldId="271"/>
            <ac:spMk id="8" creationId="{682C1161-1736-45EC-99B7-33F3CAE9D517}"/>
          </ac:spMkLst>
        </pc:spChg>
        <pc:spChg chg="add del">
          <ac:chgData name="Familjen Hamvik" userId="184a550153614c9d" providerId="LiveId" clId="{2798EAEA-ABA7-430C-B525-1974F917D91F}" dt="2023-09-02T13:10:34.349" v="5676" actId="26606"/>
          <ac:spMkLst>
            <pc:docMk/>
            <pc:sldMk cId="3117018052" sldId="271"/>
            <ac:spMk id="9" creationId="{84D4DDB8-B68F-45B0-9F62-C4279996F672}"/>
          </ac:spMkLst>
        </pc:spChg>
        <pc:spChg chg="add del">
          <ac:chgData name="Familjen Hamvik" userId="184a550153614c9d" providerId="LiveId" clId="{2798EAEA-ABA7-430C-B525-1974F917D91F}" dt="2023-09-02T13:10:16.766" v="5667" actId="26606"/>
          <ac:spMkLst>
            <pc:docMk/>
            <pc:sldMk cId="3117018052" sldId="271"/>
            <ac:spMk id="10" creationId="{5DCB5928-DC7D-4612-9922-441966E15627}"/>
          </ac:spMkLst>
        </pc:spChg>
        <pc:spChg chg="add del">
          <ac:chgData name="Familjen Hamvik" userId="184a550153614c9d" providerId="LiveId" clId="{2798EAEA-ABA7-430C-B525-1974F917D91F}" dt="2023-09-02T13:10:16.766" v="5667" actId="26606"/>
          <ac:spMkLst>
            <pc:docMk/>
            <pc:sldMk cId="3117018052" sldId="271"/>
            <ac:spMk id="12" creationId="{682C1161-1736-45EC-99B7-33F3CAE9D517}"/>
          </ac:spMkLst>
        </pc:spChg>
        <pc:spChg chg="add del">
          <ac:chgData name="Familjen Hamvik" userId="184a550153614c9d" providerId="LiveId" clId="{2798EAEA-ABA7-430C-B525-1974F917D91F}" dt="2023-09-02T13:10:34.349" v="5676" actId="26606"/>
          <ac:spMkLst>
            <pc:docMk/>
            <pc:sldMk cId="3117018052" sldId="271"/>
            <ac:spMk id="13" creationId="{AF2F604E-43BE-4DC3-B983-E071523364F8}"/>
          </ac:spMkLst>
        </pc:spChg>
        <pc:spChg chg="add del">
          <ac:chgData name="Familjen Hamvik" userId="184a550153614c9d" providerId="LiveId" clId="{2798EAEA-ABA7-430C-B525-1974F917D91F}" dt="2023-09-02T13:10:16.766" v="5667" actId="26606"/>
          <ac:spMkLst>
            <pc:docMk/>
            <pc:sldMk cId="3117018052" sldId="271"/>
            <ac:spMk id="14" creationId="{84D4DDB8-B68F-45B0-9F62-C4279996F672}"/>
          </ac:spMkLst>
        </pc:spChg>
        <pc:spChg chg="add del">
          <ac:chgData name="Familjen Hamvik" userId="184a550153614c9d" providerId="LiveId" clId="{2798EAEA-ABA7-430C-B525-1974F917D91F}" dt="2023-09-02T13:10:34.349" v="5676" actId="26606"/>
          <ac:spMkLst>
            <pc:docMk/>
            <pc:sldMk cId="3117018052" sldId="271"/>
            <ac:spMk id="15" creationId="{08C9B587-E65E-4B52-B37C-ABEBB6E87928}"/>
          </ac:spMkLst>
        </pc:spChg>
        <pc:spChg chg="add del">
          <ac:chgData name="Familjen Hamvik" userId="184a550153614c9d" providerId="LiveId" clId="{2798EAEA-ABA7-430C-B525-1974F917D91F}" dt="2023-09-02T13:10:16.766" v="5667" actId="26606"/>
          <ac:spMkLst>
            <pc:docMk/>
            <pc:sldMk cId="3117018052" sldId="271"/>
            <ac:spMk id="16" creationId="{AF2F604E-43BE-4DC3-B983-E071523364F8}"/>
          </ac:spMkLst>
        </pc:spChg>
        <pc:spChg chg="add del">
          <ac:chgData name="Familjen Hamvik" userId="184a550153614c9d" providerId="LiveId" clId="{2798EAEA-ABA7-430C-B525-1974F917D91F}" dt="2023-09-02T13:10:21.555" v="5669" actId="26606"/>
          <ac:spMkLst>
            <pc:docMk/>
            <pc:sldMk cId="3117018052" sldId="271"/>
            <ac:spMk id="17" creationId="{B81933D1-5615-42C7-9C0B-4EB7105CCE2D}"/>
          </ac:spMkLst>
        </pc:spChg>
        <pc:spChg chg="add del">
          <ac:chgData name="Familjen Hamvik" userId="184a550153614c9d" providerId="LiveId" clId="{2798EAEA-ABA7-430C-B525-1974F917D91F}" dt="2023-09-02T13:10:16.766" v="5667" actId="26606"/>
          <ac:spMkLst>
            <pc:docMk/>
            <pc:sldMk cId="3117018052" sldId="271"/>
            <ac:spMk id="18" creationId="{08C9B587-E65E-4B52-B37C-ABEBB6E87928}"/>
          </ac:spMkLst>
        </pc:spChg>
        <pc:spChg chg="add del">
          <ac:chgData name="Familjen Hamvik" userId="184a550153614c9d" providerId="LiveId" clId="{2798EAEA-ABA7-430C-B525-1974F917D91F}" dt="2023-09-02T13:10:21.555" v="5669" actId="26606"/>
          <ac:spMkLst>
            <pc:docMk/>
            <pc:sldMk cId="3117018052" sldId="271"/>
            <ac:spMk id="19" creationId="{19C9EAEA-39D0-4B0E-A0EB-51E7B26740B1}"/>
          </ac:spMkLst>
        </pc:spChg>
        <pc:spChg chg="add del">
          <ac:chgData name="Familjen Hamvik" userId="184a550153614c9d" providerId="LiveId" clId="{2798EAEA-ABA7-430C-B525-1974F917D91F}" dt="2023-09-02T13:10:21.555" v="5669" actId="26606"/>
          <ac:spMkLst>
            <pc:docMk/>
            <pc:sldMk cId="3117018052" sldId="271"/>
            <ac:spMk id="20" creationId="{47942995-B07F-4636-9A06-C6A104B260A8}"/>
          </ac:spMkLst>
        </pc:spChg>
        <pc:spChg chg="add del">
          <ac:chgData name="Familjen Hamvik" userId="184a550153614c9d" providerId="LiveId" clId="{2798EAEA-ABA7-430C-B525-1974F917D91F}" dt="2023-09-02T13:10:35.971" v="5678" actId="26606"/>
          <ac:spMkLst>
            <pc:docMk/>
            <pc:sldMk cId="3117018052" sldId="271"/>
            <ac:spMk id="22" creationId="{47942995-B07F-4636-9A06-C6A104B260A8}"/>
          </ac:spMkLst>
        </pc:spChg>
        <pc:spChg chg="add del">
          <ac:chgData name="Familjen Hamvik" userId="184a550153614c9d" providerId="LiveId" clId="{2798EAEA-ABA7-430C-B525-1974F917D91F}" dt="2023-09-02T13:10:35.971" v="5678" actId="26606"/>
          <ac:spMkLst>
            <pc:docMk/>
            <pc:sldMk cId="3117018052" sldId="271"/>
            <ac:spMk id="28" creationId="{B81933D1-5615-42C7-9C0B-4EB7105CCE2D}"/>
          </ac:spMkLst>
        </pc:spChg>
        <pc:spChg chg="add del">
          <ac:chgData name="Familjen Hamvik" userId="184a550153614c9d" providerId="LiveId" clId="{2798EAEA-ABA7-430C-B525-1974F917D91F}" dt="2023-09-02T13:10:35.971" v="5678" actId="26606"/>
          <ac:spMkLst>
            <pc:docMk/>
            <pc:sldMk cId="3117018052" sldId="271"/>
            <ac:spMk id="29" creationId="{19C9EAEA-39D0-4B0E-A0EB-51E7B26740B1}"/>
          </ac:spMkLst>
        </pc:spChg>
        <pc:spChg chg="add del">
          <ac:chgData name="Familjen Hamvik" userId="184a550153614c9d" providerId="LiveId" clId="{2798EAEA-ABA7-430C-B525-1974F917D91F}" dt="2023-09-02T13:11:23.033" v="5710" actId="26606"/>
          <ac:spMkLst>
            <pc:docMk/>
            <pc:sldMk cId="3117018052" sldId="271"/>
            <ac:spMk id="31" creationId="{665DBBEF-238B-476B-96AB-8AAC3224ECEA}"/>
          </ac:spMkLst>
        </pc:spChg>
        <pc:spChg chg="add del">
          <ac:chgData name="Familjen Hamvik" userId="184a550153614c9d" providerId="LiveId" clId="{2798EAEA-ABA7-430C-B525-1974F917D91F}" dt="2023-09-02T13:11:23.033" v="5710" actId="26606"/>
          <ac:spMkLst>
            <pc:docMk/>
            <pc:sldMk cId="3117018052" sldId="271"/>
            <ac:spMk id="32" creationId="{3FCFB1DE-0B7E-48CC-BA90-B2AB0889F9D6}"/>
          </ac:spMkLst>
        </pc:spChg>
        <pc:spChg chg="add">
          <ac:chgData name="Familjen Hamvik" userId="184a550153614c9d" providerId="LiveId" clId="{2798EAEA-ABA7-430C-B525-1974F917D91F}" dt="2023-09-02T13:11:23.033" v="5710" actId="26606"/>
          <ac:spMkLst>
            <pc:docMk/>
            <pc:sldMk cId="3117018052" sldId="271"/>
            <ac:spMk id="37" creationId="{743AA782-23D1-4521-8CAD-47662984AA08}"/>
          </ac:spMkLst>
        </pc:spChg>
        <pc:spChg chg="add">
          <ac:chgData name="Familjen Hamvik" userId="184a550153614c9d" providerId="LiveId" clId="{2798EAEA-ABA7-430C-B525-1974F917D91F}" dt="2023-09-02T13:11:23.033" v="5710" actId="26606"/>
          <ac:spMkLst>
            <pc:docMk/>
            <pc:sldMk cId="3117018052" sldId="271"/>
            <ac:spMk id="39" creationId="{71877DBC-BB60-40F0-AC93-2ACDBAAE60CE}"/>
          </ac:spMkLst>
        </pc:spChg>
        <pc:grpChg chg="add del">
          <ac:chgData name="Familjen Hamvik" userId="184a550153614c9d" providerId="LiveId" clId="{2798EAEA-ABA7-430C-B525-1974F917D91F}" dt="2023-09-02T13:10:21.555" v="5669" actId="26606"/>
          <ac:grpSpMkLst>
            <pc:docMk/>
            <pc:sldMk cId="3117018052" sldId="271"/>
            <ac:grpSpMk id="21" creationId="{032D8612-31EB-44CF-A1D0-14FD4C705424}"/>
          </ac:grpSpMkLst>
        </pc:grpChg>
        <pc:grpChg chg="add del">
          <ac:chgData name="Familjen Hamvik" userId="184a550153614c9d" providerId="LiveId" clId="{2798EAEA-ABA7-430C-B525-1974F917D91F}" dt="2023-09-02T13:10:35.971" v="5678" actId="26606"/>
          <ac:grpSpMkLst>
            <pc:docMk/>
            <pc:sldMk cId="3117018052" sldId="271"/>
            <ac:grpSpMk id="23" creationId="{032D8612-31EB-44CF-A1D0-14FD4C705424}"/>
          </ac:grpSpMkLst>
        </pc:grpChg>
        <pc:grpChg chg="add del">
          <ac:chgData name="Familjen Hamvik" userId="184a550153614c9d" providerId="LiveId" clId="{2798EAEA-ABA7-430C-B525-1974F917D91F}" dt="2023-09-02T13:10:24.812" v="5671" actId="26606"/>
          <ac:grpSpMkLst>
            <pc:docMk/>
            <pc:sldMk cId="3117018052" sldId="271"/>
            <ac:grpSpMk id="24" creationId="{1FD67D68-9B83-C338-8342-3348D8F22347}"/>
          </ac:grpSpMkLst>
        </pc:grpChg>
        <pc:picChg chg="add mod">
          <ac:chgData name="Familjen Hamvik" userId="184a550153614c9d" providerId="LiveId" clId="{2798EAEA-ABA7-430C-B525-1974F917D91F}" dt="2023-09-02T13:11:23.033" v="5710" actId="26606"/>
          <ac:picMkLst>
            <pc:docMk/>
            <pc:sldMk cId="3117018052" sldId="271"/>
            <ac:picMk id="5" creationId="{26B50830-E451-F310-486E-6AC62AE838DE}"/>
          </ac:picMkLst>
        </pc:picChg>
      </pc:sldChg>
      <pc:sldChg chg="addSp delSp modSp new mod modClrScheme chgLayout">
        <pc:chgData name="Familjen Hamvik" userId="184a550153614c9d" providerId="LiveId" clId="{2798EAEA-ABA7-430C-B525-1974F917D91F}" dt="2023-09-02T16:43:23.760" v="8042" actId="115"/>
        <pc:sldMkLst>
          <pc:docMk/>
          <pc:sldMk cId="2172475433" sldId="272"/>
        </pc:sldMkLst>
        <pc:spChg chg="mod ord">
          <ac:chgData name="Familjen Hamvik" userId="184a550153614c9d" providerId="LiveId" clId="{2798EAEA-ABA7-430C-B525-1974F917D91F}" dt="2023-08-23T20:37:55.931" v="2151" actId="20577"/>
          <ac:spMkLst>
            <pc:docMk/>
            <pc:sldMk cId="2172475433" sldId="272"/>
            <ac:spMk id="2" creationId="{4F7AF4BD-4EDA-9601-C5F4-197014FD5C70}"/>
          </ac:spMkLst>
        </pc:spChg>
        <pc:spChg chg="add mod">
          <ac:chgData name="Familjen Hamvik" userId="184a550153614c9d" providerId="LiveId" clId="{2798EAEA-ABA7-430C-B525-1974F917D91F}" dt="2023-09-02T16:43:23.760" v="8042" actId="115"/>
          <ac:spMkLst>
            <pc:docMk/>
            <pc:sldMk cId="2172475433" sldId="272"/>
            <ac:spMk id="3" creationId="{C39F4096-0C80-BE62-27B7-C5E883AB2335}"/>
          </ac:spMkLst>
        </pc:spChg>
        <pc:spChg chg="add del mod ord">
          <ac:chgData name="Familjen Hamvik" userId="184a550153614c9d" providerId="LiveId" clId="{2798EAEA-ABA7-430C-B525-1974F917D91F}" dt="2023-08-23T20:09:27.678" v="1676" actId="700"/>
          <ac:spMkLst>
            <pc:docMk/>
            <pc:sldMk cId="2172475433" sldId="272"/>
            <ac:spMk id="3" creationId="{EA564D78-84C7-FA91-F6EB-EB5C58AAF3A9}"/>
          </ac:spMkLst>
        </pc:spChg>
        <pc:spChg chg="add mod ord">
          <ac:chgData name="Familjen Hamvik" userId="184a550153614c9d" providerId="LiveId" clId="{2798EAEA-ABA7-430C-B525-1974F917D91F}" dt="2023-09-02T13:56:27.985" v="7275" actId="20577"/>
          <ac:spMkLst>
            <pc:docMk/>
            <pc:sldMk cId="2172475433" sldId="272"/>
            <ac:spMk id="4" creationId="{A28020C0-76E3-F5C5-F618-26701B1AA217}"/>
          </ac:spMkLst>
        </pc:spChg>
        <pc:spChg chg="add mod ord">
          <ac:chgData name="Familjen Hamvik" userId="184a550153614c9d" providerId="LiveId" clId="{2798EAEA-ABA7-430C-B525-1974F917D91F}" dt="2023-08-23T20:15:07.652" v="1876" actId="1076"/>
          <ac:spMkLst>
            <pc:docMk/>
            <pc:sldMk cId="2172475433" sldId="272"/>
            <ac:spMk id="5" creationId="{1C89B30D-E821-B15C-FD01-F3CD6CB194D5}"/>
          </ac:spMkLst>
        </pc:spChg>
        <pc:picChg chg="add mod">
          <ac:chgData name="Familjen Hamvik" userId="184a550153614c9d" providerId="LiveId" clId="{2798EAEA-ABA7-430C-B525-1974F917D91F}" dt="2023-08-23T20:11:51.604" v="1863" actId="14100"/>
          <ac:picMkLst>
            <pc:docMk/>
            <pc:sldMk cId="2172475433" sldId="272"/>
            <ac:picMk id="7" creationId="{EB571A61-6977-1880-F0A0-559D1BD7085E}"/>
          </ac:picMkLst>
        </pc:picChg>
        <pc:picChg chg="add mod modCrop">
          <ac:chgData name="Familjen Hamvik" userId="184a550153614c9d" providerId="LiveId" clId="{2798EAEA-ABA7-430C-B525-1974F917D91F}" dt="2023-09-02T16:42:55.797" v="8039" actId="1076"/>
          <ac:picMkLst>
            <pc:docMk/>
            <pc:sldMk cId="2172475433" sldId="272"/>
            <ac:picMk id="9" creationId="{AFDDDE4E-46A7-A46A-F46B-572301C70ADF}"/>
          </ac:picMkLst>
        </pc:picChg>
      </pc:sldChg>
      <pc:sldChg chg="addSp delSp modSp new mod ord modClrScheme chgLayout">
        <pc:chgData name="Familjen Hamvik" userId="184a550153614c9d" providerId="LiveId" clId="{2798EAEA-ABA7-430C-B525-1974F917D91F}" dt="2023-08-23T20:50:46.890" v="2340"/>
        <pc:sldMkLst>
          <pc:docMk/>
          <pc:sldMk cId="1777357892" sldId="273"/>
        </pc:sldMkLst>
        <pc:spChg chg="del mod ord">
          <ac:chgData name="Familjen Hamvik" userId="184a550153614c9d" providerId="LiveId" clId="{2798EAEA-ABA7-430C-B525-1974F917D91F}" dt="2023-08-23T20:50:20.990" v="2310" actId="700"/>
          <ac:spMkLst>
            <pc:docMk/>
            <pc:sldMk cId="1777357892" sldId="273"/>
            <ac:spMk id="2" creationId="{DFD51AC6-AE76-C584-0E14-978BA8A3A980}"/>
          </ac:spMkLst>
        </pc:spChg>
        <pc:spChg chg="del mod ord">
          <ac:chgData name="Familjen Hamvik" userId="184a550153614c9d" providerId="LiveId" clId="{2798EAEA-ABA7-430C-B525-1974F917D91F}" dt="2023-08-23T20:50:20.990" v="2310" actId="700"/>
          <ac:spMkLst>
            <pc:docMk/>
            <pc:sldMk cId="1777357892" sldId="273"/>
            <ac:spMk id="3" creationId="{1DB368B2-F466-01D7-E551-DA91B3B4FD2F}"/>
          </ac:spMkLst>
        </pc:spChg>
        <pc:spChg chg="add mod ord">
          <ac:chgData name="Familjen Hamvik" userId="184a550153614c9d" providerId="LiveId" clId="{2798EAEA-ABA7-430C-B525-1974F917D91F}" dt="2023-08-23T20:50:32.651" v="2338" actId="403"/>
          <ac:spMkLst>
            <pc:docMk/>
            <pc:sldMk cId="1777357892" sldId="273"/>
            <ac:spMk id="4" creationId="{8E85D62D-3DF2-6E15-4AC2-B70516EB6CF6}"/>
          </ac:spMkLst>
        </pc:spChg>
        <pc:spChg chg="add mod ord">
          <ac:chgData name="Familjen Hamvik" userId="184a550153614c9d" providerId="LiveId" clId="{2798EAEA-ABA7-430C-B525-1974F917D91F}" dt="2023-08-23T20:50:20.990" v="2310" actId="700"/>
          <ac:spMkLst>
            <pc:docMk/>
            <pc:sldMk cId="1777357892" sldId="273"/>
            <ac:spMk id="5" creationId="{F4EA7D33-BAFD-FB41-D9B0-2FD6AEA3EE1A}"/>
          </ac:spMkLst>
        </pc:spChg>
      </pc:sldChg>
      <pc:sldChg chg="addSp delSp modSp new mod modClrScheme chgLayout">
        <pc:chgData name="Familjen Hamvik" userId="184a550153614c9d" providerId="LiveId" clId="{2798EAEA-ABA7-430C-B525-1974F917D91F}" dt="2023-09-02T13:39:50.569" v="6931" actId="3626"/>
        <pc:sldMkLst>
          <pc:docMk/>
          <pc:sldMk cId="1642788546" sldId="274"/>
        </pc:sldMkLst>
        <pc:spChg chg="del mod ord">
          <ac:chgData name="Familjen Hamvik" userId="184a550153614c9d" providerId="LiveId" clId="{2798EAEA-ABA7-430C-B525-1974F917D91F}" dt="2023-08-23T21:31:39.059" v="2384" actId="700"/>
          <ac:spMkLst>
            <pc:docMk/>
            <pc:sldMk cId="1642788546" sldId="274"/>
            <ac:spMk id="2" creationId="{04D8DB60-A776-EEF0-2078-52BB644DF5FF}"/>
          </ac:spMkLst>
        </pc:spChg>
        <pc:spChg chg="add del mod">
          <ac:chgData name="Familjen Hamvik" userId="184a550153614c9d" providerId="LiveId" clId="{2798EAEA-ABA7-430C-B525-1974F917D91F}" dt="2023-09-02T13:20:37.517" v="6352" actId="478"/>
          <ac:spMkLst>
            <pc:docMk/>
            <pc:sldMk cId="1642788546" sldId="274"/>
            <ac:spMk id="2" creationId="{27D44215-4BE2-F23D-C9F0-4B765BFFBA53}"/>
          </ac:spMkLst>
        </pc:spChg>
        <pc:spChg chg="del mod ord">
          <ac:chgData name="Familjen Hamvik" userId="184a550153614c9d" providerId="LiveId" clId="{2798EAEA-ABA7-430C-B525-1974F917D91F}" dt="2023-08-23T21:31:39.059" v="2384" actId="700"/>
          <ac:spMkLst>
            <pc:docMk/>
            <pc:sldMk cId="1642788546" sldId="274"/>
            <ac:spMk id="3" creationId="{517FC7B4-199B-3810-0E05-D5F3ED8CD0E0}"/>
          </ac:spMkLst>
        </pc:spChg>
        <pc:spChg chg="add mod">
          <ac:chgData name="Familjen Hamvik" userId="184a550153614c9d" providerId="LiveId" clId="{2798EAEA-ABA7-430C-B525-1974F917D91F}" dt="2023-09-02T13:22:41.349" v="6433" actId="20577"/>
          <ac:spMkLst>
            <pc:docMk/>
            <pc:sldMk cId="1642788546" sldId="274"/>
            <ac:spMk id="3" creationId="{954309CF-C640-E59F-CD5B-C33BD30E8673}"/>
          </ac:spMkLst>
        </pc:spChg>
        <pc:spChg chg="add mod ord">
          <ac:chgData name="Familjen Hamvik" userId="184a550153614c9d" providerId="LiveId" clId="{2798EAEA-ABA7-430C-B525-1974F917D91F}" dt="2023-09-02T13:21:44.550" v="6393" actId="14100"/>
          <ac:spMkLst>
            <pc:docMk/>
            <pc:sldMk cId="1642788546" sldId="274"/>
            <ac:spMk id="4" creationId="{50159220-708D-126C-160F-8B30EB60C8B7}"/>
          </ac:spMkLst>
        </pc:spChg>
        <pc:spChg chg="add del mod ord">
          <ac:chgData name="Familjen Hamvik" userId="184a550153614c9d" providerId="LiveId" clId="{2798EAEA-ABA7-430C-B525-1974F917D91F}" dt="2023-09-02T13:20:35.269" v="6351" actId="478"/>
          <ac:spMkLst>
            <pc:docMk/>
            <pc:sldMk cId="1642788546" sldId="274"/>
            <ac:spMk id="5" creationId="{9EE49337-EF6B-A51C-8CD1-50F59C812A02}"/>
          </ac:spMkLst>
        </pc:spChg>
        <pc:spChg chg="add mod">
          <ac:chgData name="Familjen Hamvik" userId="184a550153614c9d" providerId="LiveId" clId="{2798EAEA-ABA7-430C-B525-1974F917D91F}" dt="2023-09-02T13:21:58.715" v="6402" actId="14100"/>
          <ac:spMkLst>
            <pc:docMk/>
            <pc:sldMk cId="1642788546" sldId="274"/>
            <ac:spMk id="6" creationId="{A8C8B3B9-F82A-FAE3-3E76-131AFDEC059A}"/>
          </ac:spMkLst>
        </pc:spChg>
        <pc:spChg chg="add mod">
          <ac:chgData name="Familjen Hamvik" userId="184a550153614c9d" providerId="LiveId" clId="{2798EAEA-ABA7-430C-B525-1974F917D91F}" dt="2023-09-02T13:39:50.569" v="6931" actId="3626"/>
          <ac:spMkLst>
            <pc:docMk/>
            <pc:sldMk cId="1642788546" sldId="274"/>
            <ac:spMk id="7" creationId="{1DF162AD-E745-3BC9-8FFF-5755D8734955}"/>
          </ac:spMkLst>
        </pc:spChg>
      </pc:sldChg>
      <pc:sldChg chg="addSp delSp modSp add mod ord modAnim">
        <pc:chgData name="Familjen Hamvik" userId="184a550153614c9d" providerId="LiveId" clId="{2798EAEA-ABA7-430C-B525-1974F917D91F}" dt="2023-09-02T16:33:33.958" v="7941" actId="20577"/>
        <pc:sldMkLst>
          <pc:docMk/>
          <pc:sldMk cId="3828755039" sldId="275"/>
        </pc:sldMkLst>
        <pc:spChg chg="add mod">
          <ac:chgData name="Familjen Hamvik" userId="184a550153614c9d" providerId="LiveId" clId="{2798EAEA-ABA7-430C-B525-1974F917D91F}" dt="2023-09-02T13:35:32.676" v="6862" actId="1076"/>
          <ac:spMkLst>
            <pc:docMk/>
            <pc:sldMk cId="3828755039" sldId="275"/>
            <ac:spMk id="2" creationId="{08602DBB-8DFD-9685-0142-9E70C7759EE2}"/>
          </ac:spMkLst>
        </pc:spChg>
        <pc:spChg chg="del">
          <ac:chgData name="Familjen Hamvik" userId="184a550153614c9d" providerId="LiveId" clId="{2798EAEA-ABA7-430C-B525-1974F917D91F}" dt="2023-08-24T05:48:08.452" v="2407" actId="478"/>
          <ac:spMkLst>
            <pc:docMk/>
            <pc:sldMk cId="3828755039" sldId="275"/>
            <ac:spMk id="3" creationId="{3AF1C8FA-1381-FA88-DE01-8116A72479B5}"/>
          </ac:spMkLst>
        </pc:spChg>
        <pc:spChg chg="add mod">
          <ac:chgData name="Familjen Hamvik" userId="184a550153614c9d" providerId="LiveId" clId="{2798EAEA-ABA7-430C-B525-1974F917D91F}" dt="2023-09-02T13:35:49.691" v="6867" actId="1076"/>
          <ac:spMkLst>
            <pc:docMk/>
            <pc:sldMk cId="3828755039" sldId="275"/>
            <ac:spMk id="3" creationId="{3FBB872F-6726-7205-CF49-95FFA20BB436}"/>
          </ac:spMkLst>
        </pc:spChg>
        <pc:spChg chg="add mod">
          <ac:chgData name="Familjen Hamvik" userId="184a550153614c9d" providerId="LiveId" clId="{2798EAEA-ABA7-430C-B525-1974F917D91F}" dt="2023-09-02T16:33:33.958" v="7941" actId="20577"/>
          <ac:spMkLst>
            <pc:docMk/>
            <pc:sldMk cId="3828755039" sldId="275"/>
            <ac:spMk id="4" creationId="{8A5D81B3-AB79-C286-18EE-F59DBB42257B}"/>
          </ac:spMkLst>
        </pc:spChg>
        <pc:spChg chg="del">
          <ac:chgData name="Familjen Hamvik" userId="184a550153614c9d" providerId="LiveId" clId="{2798EAEA-ABA7-430C-B525-1974F917D91F}" dt="2023-08-24T05:48:04.114" v="2406" actId="478"/>
          <ac:spMkLst>
            <pc:docMk/>
            <pc:sldMk cId="3828755039" sldId="275"/>
            <ac:spMk id="4" creationId="{D3087FF3-5B6C-A856-1FB9-C889223F3735}"/>
          </ac:spMkLst>
        </pc:spChg>
        <pc:spChg chg="mod">
          <ac:chgData name="Familjen Hamvik" userId="184a550153614c9d" providerId="LiveId" clId="{2798EAEA-ABA7-430C-B525-1974F917D91F}" dt="2023-09-02T13:35:42.438" v="6866" actId="207"/>
          <ac:spMkLst>
            <pc:docMk/>
            <pc:sldMk cId="3828755039" sldId="275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24:41.334" v="6508" actId="207"/>
          <ac:spMkLst>
            <pc:docMk/>
            <pc:sldMk cId="3828755039" sldId="275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9-02T13:25:04.932" v="6530" actId="20577"/>
          <ac:spMkLst>
            <pc:docMk/>
            <pc:sldMk cId="3828755039" sldId="275"/>
            <ac:spMk id="9" creationId="{D6CC347B-1EBC-6A27-640F-068254224F24}"/>
          </ac:spMkLst>
        </pc:spChg>
        <pc:spChg chg="mod">
          <ac:chgData name="Familjen Hamvik" userId="184a550153614c9d" providerId="LiveId" clId="{2798EAEA-ABA7-430C-B525-1974F917D91F}" dt="2023-09-02T13:35:30.515" v="6861" actId="1076"/>
          <ac:spMkLst>
            <pc:docMk/>
            <pc:sldMk cId="3828755039" sldId="275"/>
            <ac:spMk id="10" creationId="{871FE318-C33F-EB96-8A43-D248077A2168}"/>
          </ac:spMkLst>
        </pc:spChg>
        <pc:spChg chg="mod">
          <ac:chgData name="Familjen Hamvik" userId="184a550153614c9d" providerId="LiveId" clId="{2798EAEA-ABA7-430C-B525-1974F917D91F}" dt="2023-08-24T06:18:15.859" v="2941" actId="20577"/>
          <ac:spMkLst>
            <pc:docMk/>
            <pc:sldMk cId="3828755039" sldId="275"/>
            <ac:spMk id="12" creationId="{1CF5772C-2B54-DCD4-D647-BCD657565B61}"/>
          </ac:spMkLst>
        </pc:spChg>
        <pc:picChg chg="add del mod">
          <ac:chgData name="Familjen Hamvik" userId="184a550153614c9d" providerId="LiveId" clId="{2798EAEA-ABA7-430C-B525-1974F917D91F}" dt="2023-09-02T13:35:35.277" v="6864" actId="1076"/>
          <ac:picMkLst>
            <pc:docMk/>
            <pc:sldMk cId="3828755039" sldId="275"/>
            <ac:picMk id="6" creationId="{5A6D290D-041F-B6F0-AFA1-EE1DE9F9E6AA}"/>
          </ac:picMkLst>
        </pc:picChg>
      </pc:sldChg>
      <pc:sldChg chg="add del">
        <pc:chgData name="Familjen Hamvik" userId="184a550153614c9d" providerId="LiveId" clId="{2798EAEA-ABA7-430C-B525-1974F917D91F}" dt="2023-08-24T05:48:45.028" v="2487"/>
        <pc:sldMkLst>
          <pc:docMk/>
          <pc:sldMk cId="1658434476" sldId="276"/>
        </pc:sldMkLst>
      </pc:sldChg>
      <pc:sldChg chg="delSp modSp add mod">
        <pc:chgData name="Familjen Hamvik" userId="184a550153614c9d" providerId="LiveId" clId="{2798EAEA-ABA7-430C-B525-1974F917D91F}" dt="2023-09-02T13:27:16.302" v="6634" actId="207"/>
        <pc:sldMkLst>
          <pc:docMk/>
          <pc:sldMk cId="4145452958" sldId="276"/>
        </pc:sldMkLst>
        <pc:spChg chg="mod">
          <ac:chgData name="Familjen Hamvik" userId="184a550153614c9d" providerId="LiveId" clId="{2798EAEA-ABA7-430C-B525-1974F917D91F}" dt="2023-08-24T05:50:19.605" v="2531" actId="1076"/>
          <ac:spMkLst>
            <pc:docMk/>
            <pc:sldMk cId="4145452958" sldId="276"/>
            <ac:spMk id="2" creationId="{08602DBB-8DFD-9685-0142-9E70C7759EE2}"/>
          </ac:spMkLst>
        </pc:spChg>
        <pc:spChg chg="mod">
          <ac:chgData name="Familjen Hamvik" userId="184a550153614c9d" providerId="LiveId" clId="{2798EAEA-ABA7-430C-B525-1974F917D91F}" dt="2023-09-02T13:27:10.060" v="6633" actId="207"/>
          <ac:spMkLst>
            <pc:docMk/>
            <pc:sldMk cId="4145452958" sldId="276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27:16.302" v="6634" actId="207"/>
          <ac:spMkLst>
            <pc:docMk/>
            <pc:sldMk cId="4145452958" sldId="276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8-24T05:50:05.967" v="2521" actId="20577"/>
          <ac:spMkLst>
            <pc:docMk/>
            <pc:sldMk cId="4145452958" sldId="276"/>
            <ac:spMk id="9" creationId="{D6CC347B-1EBC-6A27-640F-068254224F24}"/>
          </ac:spMkLst>
        </pc:spChg>
        <pc:spChg chg="del">
          <ac:chgData name="Familjen Hamvik" userId="184a550153614c9d" providerId="LiveId" clId="{2798EAEA-ABA7-430C-B525-1974F917D91F}" dt="2023-08-24T05:50:09.721" v="2522" actId="478"/>
          <ac:spMkLst>
            <pc:docMk/>
            <pc:sldMk cId="4145452958" sldId="276"/>
            <ac:spMk id="10" creationId="{871FE318-C33F-EB96-8A43-D248077A2168}"/>
          </ac:spMkLst>
        </pc:spChg>
        <pc:spChg chg="mod">
          <ac:chgData name="Familjen Hamvik" userId="184a550153614c9d" providerId="LiveId" clId="{2798EAEA-ABA7-430C-B525-1974F917D91F}" dt="2023-08-24T06:19:13.927" v="2949" actId="20577"/>
          <ac:spMkLst>
            <pc:docMk/>
            <pc:sldMk cId="4145452958" sldId="276"/>
            <ac:spMk id="12" creationId="{1CF5772C-2B54-DCD4-D647-BCD657565B61}"/>
          </ac:spMkLst>
        </pc:spChg>
        <pc:picChg chg="mod">
          <ac:chgData name="Familjen Hamvik" userId="184a550153614c9d" providerId="LiveId" clId="{2798EAEA-ABA7-430C-B525-1974F917D91F}" dt="2023-08-24T05:50:12.097" v="2524" actId="1076"/>
          <ac:picMkLst>
            <pc:docMk/>
            <pc:sldMk cId="4145452958" sldId="276"/>
            <ac:picMk id="6" creationId="{5A6D290D-041F-B6F0-AFA1-EE1DE9F9E6AA}"/>
          </ac:picMkLst>
        </pc:picChg>
      </pc:sldChg>
      <pc:sldChg chg="modSp add mod">
        <pc:chgData name="Familjen Hamvik" userId="184a550153614c9d" providerId="LiveId" clId="{2798EAEA-ABA7-430C-B525-1974F917D91F}" dt="2023-09-02T13:29:31.852" v="6759" actId="207"/>
        <pc:sldMkLst>
          <pc:docMk/>
          <pc:sldMk cId="1680697240" sldId="277"/>
        </pc:sldMkLst>
        <pc:spChg chg="mod">
          <ac:chgData name="Familjen Hamvik" userId="184a550153614c9d" providerId="LiveId" clId="{2798EAEA-ABA7-430C-B525-1974F917D91F}" dt="2023-08-24T06:15:17.900" v="2931" actId="20577"/>
          <ac:spMkLst>
            <pc:docMk/>
            <pc:sldMk cId="1680697240" sldId="277"/>
            <ac:spMk id="2" creationId="{08602DBB-8DFD-9685-0142-9E70C7759EE2}"/>
          </ac:spMkLst>
        </pc:spChg>
        <pc:spChg chg="mod">
          <ac:chgData name="Familjen Hamvik" userId="184a550153614c9d" providerId="LiveId" clId="{2798EAEA-ABA7-430C-B525-1974F917D91F}" dt="2023-09-02T13:29:09.631" v="6727" actId="20577"/>
          <ac:spMkLst>
            <pc:docMk/>
            <pc:sldMk cId="1680697240" sldId="277"/>
            <ac:spMk id="7" creationId="{F746CA57-5693-D583-5F21-C1902F40A7E6}"/>
          </ac:spMkLst>
        </pc:spChg>
        <pc:spChg chg="mod">
          <ac:chgData name="Familjen Hamvik" userId="184a550153614c9d" providerId="LiveId" clId="{2798EAEA-ABA7-430C-B525-1974F917D91F}" dt="2023-09-02T13:29:31.852" v="6759" actId="207"/>
          <ac:spMkLst>
            <pc:docMk/>
            <pc:sldMk cId="1680697240" sldId="277"/>
            <ac:spMk id="8" creationId="{E86B6EBE-DC8C-C0C0-6FED-F58EE203EDE4}"/>
          </ac:spMkLst>
        </pc:spChg>
        <pc:spChg chg="mod">
          <ac:chgData name="Familjen Hamvik" userId="184a550153614c9d" providerId="LiveId" clId="{2798EAEA-ABA7-430C-B525-1974F917D91F}" dt="2023-08-24T06:14:56.407" v="2910" actId="20577"/>
          <ac:spMkLst>
            <pc:docMk/>
            <pc:sldMk cId="1680697240" sldId="277"/>
            <ac:spMk id="9" creationId="{D6CC347B-1EBC-6A27-640F-068254224F24}"/>
          </ac:spMkLst>
        </pc:spChg>
        <pc:spChg chg="mod">
          <ac:chgData name="Familjen Hamvik" userId="184a550153614c9d" providerId="LiveId" clId="{2798EAEA-ABA7-430C-B525-1974F917D91F}" dt="2023-08-24T06:17:19.612" v="2935" actId="20577"/>
          <ac:spMkLst>
            <pc:docMk/>
            <pc:sldMk cId="1680697240" sldId="277"/>
            <ac:spMk id="12" creationId="{1CF5772C-2B54-DCD4-D647-BCD657565B61}"/>
          </ac:spMkLst>
        </pc:spChg>
      </pc:sldChg>
      <pc:sldChg chg="addSp delSp modSp new mod ord">
        <pc:chgData name="Familjen Hamvik" userId="184a550153614c9d" providerId="LiveId" clId="{2798EAEA-ABA7-430C-B525-1974F917D91F}" dt="2023-09-02T14:16:27.732" v="7642" actId="115"/>
        <pc:sldMkLst>
          <pc:docMk/>
          <pc:sldMk cId="9280130" sldId="278"/>
        </pc:sldMkLst>
        <pc:spChg chg="mod">
          <ac:chgData name="Familjen Hamvik" userId="184a550153614c9d" providerId="LiveId" clId="{2798EAEA-ABA7-430C-B525-1974F917D91F}" dt="2023-09-02T14:16:27.732" v="7642" actId="115"/>
          <ac:spMkLst>
            <pc:docMk/>
            <pc:sldMk cId="9280130" sldId="278"/>
            <ac:spMk id="2" creationId="{BAE2F2D4-0855-C390-338A-A4BB156BB020}"/>
          </ac:spMkLst>
        </pc:spChg>
        <pc:spChg chg="del">
          <ac:chgData name="Familjen Hamvik" userId="184a550153614c9d" providerId="LiveId" clId="{2798EAEA-ABA7-430C-B525-1974F917D91F}" dt="2023-09-02T13:15:10.985" v="6114" actId="478"/>
          <ac:spMkLst>
            <pc:docMk/>
            <pc:sldMk cId="9280130" sldId="278"/>
            <ac:spMk id="3" creationId="{2DE86CED-257A-020D-653A-14E0E4943921}"/>
          </ac:spMkLst>
        </pc:spChg>
        <pc:spChg chg="add mod">
          <ac:chgData name="Familjen Hamvik" userId="184a550153614c9d" providerId="LiveId" clId="{2798EAEA-ABA7-430C-B525-1974F917D91F}" dt="2023-09-02T13:19:08.436" v="6283" actId="113"/>
          <ac:spMkLst>
            <pc:docMk/>
            <pc:sldMk cId="9280130" sldId="278"/>
            <ac:spMk id="8" creationId="{F1AB61AB-9535-4DDB-3D2F-244105A2C33E}"/>
          </ac:spMkLst>
        </pc:spChg>
        <pc:picChg chg="add mod">
          <ac:chgData name="Familjen Hamvik" userId="184a550153614c9d" providerId="LiveId" clId="{2798EAEA-ABA7-430C-B525-1974F917D91F}" dt="2023-09-02T13:17:36.964" v="6133" actId="1076"/>
          <ac:picMkLst>
            <pc:docMk/>
            <pc:sldMk cId="9280130" sldId="278"/>
            <ac:picMk id="5" creationId="{EEFFEF35-445B-3BD9-3422-21EDDB25A1D9}"/>
          </ac:picMkLst>
        </pc:picChg>
        <pc:picChg chg="add mod">
          <ac:chgData name="Familjen Hamvik" userId="184a550153614c9d" providerId="LiveId" clId="{2798EAEA-ABA7-430C-B525-1974F917D91F}" dt="2023-09-02T13:17:41.891" v="6135" actId="1076"/>
          <ac:picMkLst>
            <pc:docMk/>
            <pc:sldMk cId="9280130" sldId="278"/>
            <ac:picMk id="7" creationId="{36600385-0FDF-B83E-FAD6-A9FFB1549DA8}"/>
          </ac:picMkLst>
        </pc:picChg>
      </pc:sldChg>
      <pc:sldChg chg="modSp add del">
        <pc:chgData name="Familjen Hamvik" userId="184a550153614c9d" providerId="LiveId" clId="{2798EAEA-ABA7-430C-B525-1974F917D91F}" dt="2023-09-02T13:38:59.089" v="6869" actId="2696"/>
        <pc:sldMkLst>
          <pc:docMk/>
          <pc:sldMk cId="3379501460" sldId="279"/>
        </pc:sldMkLst>
        <pc:spChg chg="mod">
          <ac:chgData name="Familjen Hamvik" userId="184a550153614c9d" providerId="LiveId" clId="{2798EAEA-ABA7-430C-B525-1974F917D91F}" dt="2023-09-02T13:38:52.828" v="6868"/>
          <ac:spMkLst>
            <pc:docMk/>
            <pc:sldMk cId="3379501460" sldId="279"/>
            <ac:spMk id="2" creationId="{F7EDCE18-A23B-FA4E-64AB-3C2BE1EB5512}"/>
          </ac:spMkLst>
        </pc:spChg>
      </pc:sldChg>
      <pc:sldChg chg="modSp add del">
        <pc:chgData name="Familjen Hamvik" userId="184a550153614c9d" providerId="LiveId" clId="{2798EAEA-ABA7-430C-B525-1974F917D91F}" dt="2023-09-02T13:18:06.081" v="6137" actId="2696"/>
        <pc:sldMkLst>
          <pc:docMk/>
          <pc:sldMk cId="4202569714" sldId="279"/>
        </pc:sldMkLst>
        <pc:spChg chg="mod">
          <ac:chgData name="Familjen Hamvik" userId="184a550153614c9d" providerId="LiveId" clId="{2798EAEA-ABA7-430C-B525-1974F917D91F}" dt="2023-09-02T13:18:02.575" v="6136"/>
          <ac:spMkLst>
            <pc:docMk/>
            <pc:sldMk cId="4202569714" sldId="279"/>
            <ac:spMk id="2" creationId="{56540AA1-1C8D-E22E-45EE-7C5B78B4D2AC}"/>
          </ac:spMkLst>
        </pc:spChg>
      </pc:sldChg>
    </pc:docChg>
  </pc:docChgLst>
  <pc:docChgLst>
    <pc:chgData name="Familjen Hamvik" userId="184a550153614c9d" providerId="LiveId" clId="{29312ED4-366A-4638-9CF6-AE73CB0C1C7B}"/>
    <pc:docChg chg="custSel modSld">
      <pc:chgData name="Familjen Hamvik" userId="184a550153614c9d" providerId="LiveId" clId="{29312ED4-366A-4638-9CF6-AE73CB0C1C7B}" dt="2023-09-07T08:17:00.546" v="77" actId="20577"/>
      <pc:docMkLst>
        <pc:docMk/>
      </pc:docMkLst>
      <pc:sldChg chg="addSp modSp mod">
        <pc:chgData name="Familjen Hamvik" userId="184a550153614c9d" providerId="LiveId" clId="{29312ED4-366A-4638-9CF6-AE73CB0C1C7B}" dt="2023-09-07T08:15:07.031" v="68" actId="5793"/>
        <pc:sldMkLst>
          <pc:docMk/>
          <pc:sldMk cId="3983372695" sldId="260"/>
        </pc:sldMkLst>
        <pc:spChg chg="mod">
          <ac:chgData name="Familjen Hamvik" userId="184a550153614c9d" providerId="LiveId" clId="{29312ED4-366A-4638-9CF6-AE73CB0C1C7B}" dt="2023-09-07T08:11:40.952" v="11" actId="20577"/>
          <ac:spMkLst>
            <pc:docMk/>
            <pc:sldMk cId="3983372695" sldId="260"/>
            <ac:spMk id="4" creationId="{3A4A97F1-9A2B-AFDB-7D55-6FDD8AB951B8}"/>
          </ac:spMkLst>
        </pc:spChg>
        <pc:spChg chg="add mod">
          <ac:chgData name="Familjen Hamvik" userId="184a550153614c9d" providerId="LiveId" clId="{29312ED4-366A-4638-9CF6-AE73CB0C1C7B}" dt="2023-09-07T08:15:07.031" v="68" actId="5793"/>
          <ac:spMkLst>
            <pc:docMk/>
            <pc:sldMk cId="3983372695" sldId="260"/>
            <ac:spMk id="5" creationId="{ABFDD413-3B8A-75A9-36C6-B43F10FF721D}"/>
          </ac:spMkLst>
        </pc:spChg>
        <pc:spChg chg="mod">
          <ac:chgData name="Familjen Hamvik" userId="184a550153614c9d" providerId="LiveId" clId="{29312ED4-366A-4638-9CF6-AE73CB0C1C7B}" dt="2023-09-07T08:13:33.034" v="54" actId="1076"/>
          <ac:spMkLst>
            <pc:docMk/>
            <pc:sldMk cId="3983372695" sldId="260"/>
            <ac:spMk id="10" creationId="{871FE318-C33F-EB96-8A43-D248077A2168}"/>
          </ac:spMkLst>
        </pc:spChg>
        <pc:spChg chg="mod">
          <ac:chgData name="Familjen Hamvik" userId="184a550153614c9d" providerId="LiveId" clId="{29312ED4-366A-4638-9CF6-AE73CB0C1C7B}" dt="2023-09-07T08:11:46.699" v="13" actId="1076"/>
          <ac:spMkLst>
            <pc:docMk/>
            <pc:sldMk cId="3983372695" sldId="260"/>
            <ac:spMk id="20" creationId="{B97A33DC-8D62-541A-0346-A7B27B768A24}"/>
          </ac:spMkLst>
        </pc:spChg>
      </pc:sldChg>
      <pc:sldChg chg="addSp modSp mod">
        <pc:chgData name="Familjen Hamvik" userId="184a550153614c9d" providerId="LiveId" clId="{29312ED4-366A-4638-9CF6-AE73CB0C1C7B}" dt="2023-09-07T08:16:24.162" v="71" actId="1076"/>
        <pc:sldMkLst>
          <pc:docMk/>
          <pc:sldMk cId="3408501077" sldId="266"/>
        </pc:sldMkLst>
        <pc:spChg chg="add mod">
          <ac:chgData name="Familjen Hamvik" userId="184a550153614c9d" providerId="LiveId" clId="{29312ED4-366A-4638-9CF6-AE73CB0C1C7B}" dt="2023-09-07T08:16:24.162" v="71" actId="1076"/>
          <ac:spMkLst>
            <pc:docMk/>
            <pc:sldMk cId="3408501077" sldId="266"/>
            <ac:spMk id="3" creationId="{D83344FB-EB31-5C25-8CF3-2B65C3270B01}"/>
          </ac:spMkLst>
        </pc:spChg>
      </pc:sldChg>
      <pc:sldChg chg="modSp mod">
        <pc:chgData name="Familjen Hamvik" userId="184a550153614c9d" providerId="LiveId" clId="{29312ED4-366A-4638-9CF6-AE73CB0C1C7B}" dt="2023-09-07T08:17:00.546" v="77" actId="20577"/>
        <pc:sldMkLst>
          <pc:docMk/>
          <pc:sldMk cId="1777357892" sldId="273"/>
        </pc:sldMkLst>
        <pc:spChg chg="mod">
          <ac:chgData name="Familjen Hamvik" userId="184a550153614c9d" providerId="LiveId" clId="{29312ED4-366A-4638-9CF6-AE73CB0C1C7B}" dt="2023-09-07T08:17:00.546" v="77" actId="20577"/>
          <ac:spMkLst>
            <pc:docMk/>
            <pc:sldMk cId="1777357892" sldId="273"/>
            <ac:spMk id="4" creationId="{8E85D62D-3DF2-6E15-4AC2-B70516EB6CF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65EDC-7A7A-4ABF-9893-735A94CAFD52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833A7-704D-4A06-A6A2-2E63DB18AF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8419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302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0279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4571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2277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4382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038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9476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780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1573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4085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121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5546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3693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5629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422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E943DE-A893-84F2-18F6-4453C60D1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300B5C9-831E-0D16-BC45-02B30DA38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AAF72D-8DC0-BF7F-5386-BCF562DA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B7FC9C-587A-727C-02C1-82C6255C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F334FCC-9D93-80DF-2EFB-B3AC9922C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677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451561-6CD9-21D6-7910-17FFD0A8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BF11B2-13B3-6009-B7DF-8EED6483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A6AD5A-D353-E28E-DE40-BE0FE217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E23B25-616B-E997-CF59-8BBEA348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D1424C-C5DC-5305-10DA-BCA2CFB5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75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4A16EA-5233-0BDF-90C6-ED5A1022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7D8512-CC20-A743-B8BA-D1B75F38B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C04BA4-02D3-3BA6-7D29-86E0D4AD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FB3399-5390-7006-9815-46EC595D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587A7C-CE5D-7950-B0D9-588D1333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05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7BA40C-D629-494A-31FA-2947653D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F690C1-B5DE-9407-EA3C-46417A07A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8CDA6A4-3F69-AAEB-0B6F-39839A6C2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F4F5FCF-856B-5935-9107-FCA53B0D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697FB4A-3402-2427-8925-26B26941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E0841B7-86EE-AE5E-4963-7EDE12E3F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221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FA7912-8420-953B-889B-19CD4001E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1E79605-9B2F-167F-7F7C-D62CB8217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8DB8F0A-97A1-4975-DAD9-93F7657DE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357F25D-BE5E-79B9-1B4B-E43DF218D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2E7578-7DDD-3D51-3FFE-6399031D7A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2DCD1D3-7C6F-9E05-3FD2-0D68FECB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7AF1ECB-AB28-A653-0A58-71818FF9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94A0BF0-A6FB-7E12-9B71-7F547E8A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091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5C1129-729E-D2DB-7B06-8B676197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62B7BB3-C079-2ACA-4C79-4D9BE49ED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3B74907-C516-F3ED-552E-C6A5E46CF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72D9962-6D28-8F09-5685-E24E2604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61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64859F6-B1BA-3909-276D-CD9F517F3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F206518-D3BB-8E06-3210-742437DEB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24A960A-E637-81C9-1368-87426974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49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8897A6-46C0-096C-0B8E-AD8F26B4F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8AFFFD-7332-00DF-4AC0-FE647F60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5889B6-CA8C-FAD1-817D-6DAAD510B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5F0FDC8-2612-6909-0B39-2AAF4B2FE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DCB40B-5A33-7838-95BE-E6414CE6E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A9EB6A3-DA0E-B2CF-62DB-269D8CEB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135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80121F-9EFF-227D-19DC-A495E995C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72504F5-3835-4E05-5F4F-734284CAF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C77E36F-3D39-F227-8C53-2BF4F9C5F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33D7052-D835-F77D-47F1-2E0A018F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A26BFDB-0A3B-8E23-4F29-9A03C0AC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159C409-FC87-6977-63C7-15ADF7751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858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CD3638-AB7A-0A80-4BBF-1921A7F9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7656DF1-1586-AF9C-F22F-600976707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4DADA7-86B7-F6CC-AC78-C1E709636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7B161C-8092-7F5E-4E0A-D172234B8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208CC0-8369-6BCA-A8FA-18E0162E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726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10991F3-9BA9-247C-66BD-2797D1FF9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558CA16-2F99-34F3-9D2A-D4959911E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D188A1-B25A-4007-484E-A95283353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2F1AD5-F4FC-04BF-821E-DB4CAEDDE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8559B8-0EBD-26C7-62D0-04CF8D5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25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91F5B4A-4316-AD91-0B17-8F7AF6FA1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D3C801-2E4D-52C4-B5E7-B4A1E939C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87BFD6-B636-4362-C546-3B571733B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5F6E7-DEBD-4AF7-A377-5CB5AC636B1C}" type="datetimeFigureOut">
              <a:rPr lang="sv-SE" smtClean="0"/>
              <a:t>2023-09-07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C933B0-06A4-93F4-AD51-08766B41A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8E38EA-D8EA-C425-8FE7-9A4171394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23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sket.se/wp-content/uploads/2023/04/sbbf-officiella-spelregler-for-basketboll-2020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1B2323-9272-6D65-5D4D-47614CF58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24 sekunders regeln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A449F39-8BFD-DCED-7705-F26F83E0C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143000"/>
          </a:xfrm>
        </p:spPr>
        <p:txBody>
          <a:bodyPr/>
          <a:lstStyle/>
          <a:p>
            <a:r>
              <a:rPr lang="sv-SE" dirty="0"/>
              <a:t>PRAKTISKT ARBETSSÄTT UNDER MATCH</a:t>
            </a:r>
          </a:p>
        </p:txBody>
      </p:sp>
    </p:spTree>
    <p:extLst>
      <p:ext uri="{BB962C8B-B14F-4D97-AF65-F5344CB8AC3E}">
        <p14:creationId xmlns:p14="http://schemas.microsoft.com/office/powerpoint/2010/main" val="170518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4C411C-317D-5809-CAB7-7691D864A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Syftet med regeln är att ett anfall inte ska pågå i evighet…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9119B9-E7CB-8B7A-1B85-40F0936B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b="1" dirty="0"/>
              <a:t>Förenklat gäller…</a:t>
            </a:r>
          </a:p>
          <a:p>
            <a:pPr marL="0" indent="0">
              <a:buNone/>
            </a:pPr>
            <a:r>
              <a:rPr lang="sv-SE" dirty="0"/>
              <a:t>Man får 24 sekunder på sig att skjuta, så att det blir poäng eller att bollen nuddar ringen. </a:t>
            </a:r>
          </a:p>
          <a:p>
            <a:pPr marL="0" indent="0">
              <a:buNone/>
            </a:pPr>
            <a:r>
              <a:rPr lang="sv-SE" dirty="0"/>
              <a:t>Tar man returen, så att man kan fortsätta anfalla, får man bara 14 sekunder på sig att skjuta igen (för då är man ju redan på motståndarens planhalva). 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Tiden börjar räknas när ett lag får kontroll över bollen på planen, och slutar räknas i praktiken när domaren stoppar matchen.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Det är ALLTID domarens signal som gäller. – Trots att ”skottklockan” signalerat att tiden är ute! – Spelet fortsätter tills domaren blåser av.	</a:t>
            </a:r>
          </a:p>
        </p:txBody>
      </p:sp>
    </p:spTree>
    <p:extLst>
      <p:ext uri="{BB962C8B-B14F-4D97-AF65-F5344CB8AC3E}">
        <p14:creationId xmlns:p14="http://schemas.microsoft.com/office/powerpoint/2010/main" val="71539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861" y="1307921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Vår exempelplan</a:t>
            </a:r>
          </a:p>
        </p:txBody>
      </p:sp>
      <p:sp>
        <p:nvSpPr>
          <p:cNvPr id="10" name="Pil: höger 9">
            <a:extLst>
              <a:ext uri="{FF2B5EF4-FFF2-40B4-BE49-F238E27FC236}">
                <a16:creationId xmlns:a16="http://schemas.microsoft.com/office/drawing/2014/main" id="{F477D69A-DFF7-5B02-D052-3522E63B4214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4136EC7-3675-F60E-377A-AB006EF3A9C9}"/>
              </a:ext>
            </a:extLst>
          </p:cNvPr>
          <p:cNvSpPr txBox="1"/>
          <p:nvPr/>
        </p:nvSpPr>
        <p:spPr>
          <a:xfrm>
            <a:off x="2225804" y="5683987"/>
            <a:ext cx="826149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sv-SE"/>
            </a:defPPr>
            <a:lvl1pPr algn="ctr">
              <a:defRPr sz="2000"/>
            </a:lvl1pPr>
          </a:lstStyle>
          <a:p>
            <a:r>
              <a:rPr lang="sv-SE" dirty="0"/>
              <a:t> Exemplet har </a:t>
            </a:r>
            <a:r>
              <a:rPr lang="sv-SE" dirty="0">
                <a:highlight>
                  <a:srgbClr val="FFFF00"/>
                </a:highlight>
              </a:rPr>
              <a:t>Gula</a:t>
            </a:r>
            <a:r>
              <a:rPr lang="sv-SE" dirty="0"/>
              <a:t>  (vänstra) lagets perspektiv – </a:t>
            </a:r>
          </a:p>
        </p:txBody>
      </p:sp>
    </p:spTree>
    <p:extLst>
      <p:ext uri="{BB962C8B-B14F-4D97-AF65-F5344CB8AC3E}">
        <p14:creationId xmlns:p14="http://schemas.microsoft.com/office/powerpoint/2010/main" val="22203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703" y="1296023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sv-SE"/>
            </a:defPPr>
            <a:lvl1pPr algn="ctr">
              <a:defRPr sz="2000"/>
            </a:lvl1pPr>
          </a:lstStyle>
          <a:p>
            <a:r>
              <a:rPr lang="sv-SE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sv-SE" sz="3600" dirty="0"/>
              <a:t>Generellt gäller – vad ska skottklockan ställas till?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2052449" y="3069476"/>
            <a:ext cx="2495005" cy="186204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1500" i="1" dirty="0"/>
              <a:t>24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DD9D822-3FC1-BEC7-9D43-031ED7BFB896}"/>
              </a:ext>
            </a:extLst>
          </p:cNvPr>
          <p:cNvSpPr txBox="1"/>
          <p:nvPr/>
        </p:nvSpPr>
        <p:spPr>
          <a:xfrm>
            <a:off x="8203474" y="2684266"/>
            <a:ext cx="2780118" cy="2877711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6600" i="1" dirty="0"/>
              <a:t>Minst </a:t>
            </a:r>
          </a:p>
          <a:p>
            <a:pPr algn="ctr"/>
            <a:r>
              <a:rPr lang="sv-SE" sz="11500" i="1" dirty="0"/>
              <a:t>14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EA55B7A5-EF3C-AD00-8968-C707B6D8AE3F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FF4315A-2EDB-973A-21E5-8665903B296F}"/>
              </a:ext>
            </a:extLst>
          </p:cNvPr>
          <p:cNvSpPr txBox="1"/>
          <p:nvPr/>
        </p:nvSpPr>
        <p:spPr>
          <a:xfrm>
            <a:off x="3909337" y="5855100"/>
            <a:ext cx="5153797" cy="37542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sv-SE" dirty="0"/>
              <a:t>Det finns specialfall – som visas på kommande </a:t>
            </a:r>
            <a:r>
              <a:rPr lang="sv-SE" dirty="0" err="1"/>
              <a:t>slides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773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CDF173-694F-E28B-33B3-F4656346E82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sv-SE" sz="6000" b="1" dirty="0"/>
              <a:t>Minst 14 sekunder?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33B726-A905-7B0B-D8CF-A0B1865B0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Har laget </a:t>
            </a:r>
            <a:r>
              <a:rPr lang="sv-SE" dirty="0">
                <a:highlight>
                  <a:srgbClr val="00FF00"/>
                </a:highlight>
              </a:rPr>
              <a:t>fler </a:t>
            </a:r>
            <a:r>
              <a:rPr lang="sv-SE" dirty="0"/>
              <a:t>än 14 sekunder kvar på skottklockan, så behåller laget de.</a:t>
            </a:r>
          </a:p>
          <a:p>
            <a:pPr marL="0" indent="0">
              <a:buNone/>
            </a:pPr>
            <a:r>
              <a:rPr lang="sv-SE" dirty="0"/>
              <a:t>Har lager </a:t>
            </a:r>
            <a:r>
              <a:rPr lang="sv-SE" dirty="0">
                <a:highlight>
                  <a:srgbClr val="FF0000"/>
                </a:highlight>
              </a:rPr>
              <a:t>färre</a:t>
            </a:r>
            <a:r>
              <a:rPr lang="sv-SE" dirty="0"/>
              <a:t> än 14 sekunder kvar på skottklockan, får lager 14 nya sekunder.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Ex. </a:t>
            </a:r>
          </a:p>
          <a:p>
            <a:pPr marL="514350" indent="-514350">
              <a:buAutoNum type="arabicParenR"/>
            </a:pPr>
            <a:r>
              <a:rPr lang="sv-SE" dirty="0"/>
              <a:t>Laget har 17 sekunder kvar. Då behåller de sina 17 sekunder. Ändra inte skottklockan.</a:t>
            </a:r>
          </a:p>
          <a:p>
            <a:pPr marL="514350" indent="-514350">
              <a:buAutoNum type="arabicParenR"/>
            </a:pPr>
            <a:r>
              <a:rPr lang="sv-SE" dirty="0"/>
              <a:t>Laget har 6 sekunder kvar. Då får laget 14 NYA sekunder. Skottklockan ställs till 14 sekunder.</a:t>
            </a:r>
          </a:p>
          <a:p>
            <a:pPr marL="514350" indent="-514350">
              <a:buAutoNum type="arabicParenR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2708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91" y="1345884"/>
            <a:ext cx="9783097" cy="52545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653388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Anfallande lag behåller bollen efter avblåsning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A4A97F1-9A2B-AFDB-7D55-6FDD8AB951B8}"/>
              </a:ext>
            </a:extLst>
          </p:cNvPr>
          <p:cNvSpPr txBox="1"/>
          <p:nvPr/>
        </p:nvSpPr>
        <p:spPr>
          <a:xfrm>
            <a:off x="1848591" y="2000438"/>
            <a:ext cx="4395019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Anfallande lag blir </a:t>
            </a:r>
            <a:r>
              <a:rPr lang="sv-SE" sz="2800" dirty="0" err="1"/>
              <a:t>foulat</a:t>
            </a:r>
            <a:endParaRPr lang="sv-S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Annat matchstopp som beror på det andra laget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643218" y="4560142"/>
            <a:ext cx="2532246" cy="2062103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Minst </a:t>
            </a:r>
          </a:p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C487F02-490C-D021-6459-8B77DEDBEF92}"/>
              </a:ext>
            </a:extLst>
          </p:cNvPr>
          <p:cNvSpPr txBox="1"/>
          <p:nvPr/>
        </p:nvSpPr>
        <p:spPr>
          <a:xfrm>
            <a:off x="266752" y="6174320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29.2.1</a:t>
            </a:r>
          </a:p>
        </p:txBody>
      </p:sp>
      <p:grpSp>
        <p:nvGrpSpPr>
          <p:cNvPr id="21" name="Grupp 20">
            <a:extLst>
              <a:ext uri="{FF2B5EF4-FFF2-40B4-BE49-F238E27FC236}">
                <a16:creationId xmlns:a16="http://schemas.microsoft.com/office/drawing/2014/main" id="{2EC07244-6A3E-F3F0-EA11-1930161C9412}"/>
              </a:ext>
            </a:extLst>
          </p:cNvPr>
          <p:cNvGrpSpPr/>
          <p:nvPr/>
        </p:nvGrpSpPr>
        <p:grpSpPr>
          <a:xfrm>
            <a:off x="1644696" y="1451175"/>
            <a:ext cx="9579308" cy="5164656"/>
            <a:chOff x="1644696" y="1451175"/>
            <a:chExt cx="9579308" cy="5164656"/>
          </a:xfrm>
        </p:grpSpPr>
        <p:sp>
          <p:nvSpPr>
            <p:cNvPr id="11" name="Rektangel: rundade hörn 10">
              <a:extLst>
                <a:ext uri="{FF2B5EF4-FFF2-40B4-BE49-F238E27FC236}">
                  <a16:creationId xmlns:a16="http://schemas.microsoft.com/office/drawing/2014/main" id="{E2A4CA7F-72F3-B674-AB54-D766A940E9F0}"/>
                </a:ext>
              </a:extLst>
            </p:cNvPr>
            <p:cNvSpPr/>
            <p:nvPr/>
          </p:nvSpPr>
          <p:spPr>
            <a:xfrm>
              <a:off x="4198375" y="4949672"/>
              <a:ext cx="4395019" cy="1233361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/>
                <a:t>Ändra INTE skottklockan om bollen går över sidlinjen - </a:t>
              </a:r>
              <a:r>
                <a:rPr lang="sv-SE" dirty="0" err="1"/>
                <a:t>D.v.s</a:t>
              </a:r>
              <a:r>
                <a:rPr lang="sv-SE" dirty="0"/>
                <a:t> Anfallarna hade bollen, försvararna hade ut bollen och anfallarna får inkast (tillbaka bollen)</a:t>
              </a:r>
            </a:p>
          </p:txBody>
        </p:sp>
        <p:sp>
          <p:nvSpPr>
            <p:cNvPr id="12" name="Pil: nedåt 11">
              <a:extLst>
                <a:ext uri="{FF2B5EF4-FFF2-40B4-BE49-F238E27FC236}">
                  <a16:creationId xmlns:a16="http://schemas.microsoft.com/office/drawing/2014/main" id="{3ADCF4EE-D3C5-134A-B06B-EFD7919FC4AD}"/>
                </a:ext>
              </a:extLst>
            </p:cNvPr>
            <p:cNvSpPr/>
            <p:nvPr/>
          </p:nvSpPr>
          <p:spPr>
            <a:xfrm>
              <a:off x="4778400" y="6183034"/>
              <a:ext cx="1216657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3" name="Pil: nedåt 12">
              <a:extLst>
                <a:ext uri="{FF2B5EF4-FFF2-40B4-BE49-F238E27FC236}">
                  <a16:creationId xmlns:a16="http://schemas.microsoft.com/office/drawing/2014/main" id="{E802B761-EB2D-6967-A733-6FEABEE474A0}"/>
                </a:ext>
              </a:extLst>
            </p:cNvPr>
            <p:cNvSpPr/>
            <p:nvPr/>
          </p:nvSpPr>
          <p:spPr>
            <a:xfrm>
              <a:off x="6738128" y="6226600"/>
              <a:ext cx="1216657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Pil: nedåt 14">
              <a:extLst>
                <a:ext uri="{FF2B5EF4-FFF2-40B4-BE49-F238E27FC236}">
                  <a16:creationId xmlns:a16="http://schemas.microsoft.com/office/drawing/2014/main" id="{F1EDE7AE-EF1B-CFC6-2CC5-7DFAF8D1D9BB}"/>
                </a:ext>
              </a:extLst>
            </p:cNvPr>
            <p:cNvSpPr/>
            <p:nvPr/>
          </p:nvSpPr>
          <p:spPr>
            <a:xfrm rot="5400000">
              <a:off x="1437992" y="4623748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Pil: nedåt 15">
              <a:extLst>
                <a:ext uri="{FF2B5EF4-FFF2-40B4-BE49-F238E27FC236}">
                  <a16:creationId xmlns:a16="http://schemas.microsoft.com/office/drawing/2014/main" id="{41BFFFA4-6B32-840C-C1AD-0F029836589D}"/>
                </a:ext>
              </a:extLst>
            </p:cNvPr>
            <p:cNvSpPr/>
            <p:nvPr/>
          </p:nvSpPr>
          <p:spPr>
            <a:xfrm rot="16200000">
              <a:off x="10628069" y="4015205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Pil: nedåt 16">
              <a:extLst>
                <a:ext uri="{FF2B5EF4-FFF2-40B4-BE49-F238E27FC236}">
                  <a16:creationId xmlns:a16="http://schemas.microsoft.com/office/drawing/2014/main" id="{66A97A3E-8CF7-C62D-4321-226F3982C65C}"/>
                </a:ext>
              </a:extLst>
            </p:cNvPr>
            <p:cNvSpPr/>
            <p:nvPr/>
          </p:nvSpPr>
          <p:spPr>
            <a:xfrm rot="10800000">
              <a:off x="6333739" y="1451175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18" name="Pil: höger 17">
            <a:extLst>
              <a:ext uri="{FF2B5EF4-FFF2-40B4-BE49-F238E27FC236}">
                <a16:creationId xmlns:a16="http://schemas.microsoft.com/office/drawing/2014/main" id="{3944CA71-83BB-80C2-06D5-E46C9DD2C2CC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B97A33DC-8D62-541A-0346-A7B27B768A24}"/>
              </a:ext>
            </a:extLst>
          </p:cNvPr>
          <p:cNvSpPr txBox="1"/>
          <p:nvPr/>
        </p:nvSpPr>
        <p:spPr>
          <a:xfrm>
            <a:off x="6650010" y="2000438"/>
            <a:ext cx="4395019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Anfallande lag blir </a:t>
            </a:r>
            <a:r>
              <a:rPr lang="sv-SE" sz="2800" dirty="0" err="1"/>
              <a:t>foulat</a:t>
            </a:r>
            <a:endParaRPr lang="sv-S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Annat matchstopp som beror på det andra laget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ABFDD413-3B8A-75A9-36C6-B43F10FF721D}"/>
              </a:ext>
            </a:extLst>
          </p:cNvPr>
          <p:cNvSpPr/>
          <p:nvPr/>
        </p:nvSpPr>
        <p:spPr>
          <a:xfrm rot="1817266">
            <a:off x="10738579" y="5814292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Skott / mål?</a:t>
            </a:r>
          </a:p>
          <a:p>
            <a:pPr algn="ctr"/>
            <a:r>
              <a:rPr lang="sv-SE" sz="1600" dirty="0"/>
              <a:t>Se längre fram…</a:t>
            </a:r>
          </a:p>
        </p:txBody>
      </p:sp>
    </p:spTree>
    <p:extLst>
      <p:ext uri="{BB962C8B-B14F-4D97-AF65-F5344CB8AC3E}">
        <p14:creationId xmlns:p14="http://schemas.microsoft.com/office/powerpoint/2010/main" val="398337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337856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462075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endParaRPr lang="sv-SE" sz="2000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2" y="142456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Försvarande lag vinner bollen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350271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4F4FD8F-572B-7F11-8F88-570D2D304CFD}"/>
              </a:ext>
            </a:extLst>
          </p:cNvPr>
          <p:cNvSpPr txBox="1"/>
          <p:nvPr/>
        </p:nvSpPr>
        <p:spPr>
          <a:xfrm>
            <a:off x="1738489" y="1894505"/>
            <a:ext cx="4357511" cy="2123658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(Blåa) har ut bollen själva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Försvararna (Gula) stjäl bollen, ”</a:t>
            </a:r>
            <a:r>
              <a:rPr lang="sv-SE" sz="2200" dirty="0" err="1"/>
              <a:t>Steal</a:t>
            </a:r>
            <a:r>
              <a:rPr lang="sv-SE" sz="2200" dirty="0"/>
              <a:t>”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(Blåa) bryter mot andra regler (domaren kan reglerna)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29.2.2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B43B4ECC-BFDC-B3ED-FC09-FAC64BC19918}"/>
              </a:ext>
            </a:extLst>
          </p:cNvPr>
          <p:cNvSpPr/>
          <p:nvPr/>
        </p:nvSpPr>
        <p:spPr>
          <a:xfrm flipH="1">
            <a:off x="4349528" y="4069965"/>
            <a:ext cx="4216400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074A1F00-5E07-9695-B757-D16902D3AA4D}"/>
              </a:ext>
            </a:extLst>
          </p:cNvPr>
          <p:cNvSpPr/>
          <p:nvPr/>
        </p:nvSpPr>
        <p:spPr>
          <a:xfrm>
            <a:off x="4732352" y="5449433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 efter att försvararna vunnit bollen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8244EA4-4D9A-D1B2-84B7-416AB89DEBFB}"/>
              </a:ext>
            </a:extLst>
          </p:cNvPr>
          <p:cNvSpPr txBox="1"/>
          <p:nvPr/>
        </p:nvSpPr>
        <p:spPr>
          <a:xfrm>
            <a:off x="6697668" y="1819243"/>
            <a:ext cx="4357511" cy="2123658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(Blåa) har ut bollen själva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Försvararna (Gula) stjäl bollen, ”</a:t>
            </a:r>
            <a:r>
              <a:rPr lang="sv-SE" sz="2200" dirty="0" err="1"/>
              <a:t>Steal</a:t>
            </a:r>
            <a:r>
              <a:rPr lang="sv-SE" sz="2200" dirty="0"/>
              <a:t>”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(Blåa) bryter mot andra regler (domaren kan reglerna)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D83344FB-EB31-5C25-8CF3-2B65C3270B01}"/>
              </a:ext>
            </a:extLst>
          </p:cNvPr>
          <p:cNvSpPr/>
          <p:nvPr/>
        </p:nvSpPr>
        <p:spPr>
          <a:xfrm rot="19471370">
            <a:off x="495790" y="5124302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Skott / mål?</a:t>
            </a:r>
          </a:p>
          <a:p>
            <a:pPr algn="ctr"/>
            <a:r>
              <a:rPr lang="sv-SE" sz="1600" dirty="0"/>
              <a:t>Se längre fram…</a:t>
            </a:r>
          </a:p>
        </p:txBody>
      </p:sp>
    </p:spTree>
    <p:extLst>
      <p:ext uri="{BB962C8B-B14F-4D97-AF65-F5344CB8AC3E}">
        <p14:creationId xmlns:p14="http://schemas.microsoft.com/office/powerpoint/2010/main" val="340850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15" grpId="0" animBg="1"/>
      <p:bldP spid="1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E85D62D-3DF2-6E15-4AC2-B70516EB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11500" dirty="0"/>
              <a:t>Skott &amp; Mål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4EA7D33-BAFD-FB41-D9B0-2FD6AEA3E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7357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/>
              <a:t>Gula laget skjuter OCH träffar ringen OCH tar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937561" y="2550016"/>
            <a:ext cx="3004457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00FF00"/>
                </a:highlight>
              </a:rPr>
              <a:t>Träffar ringen </a:t>
            </a:r>
          </a:p>
          <a:p>
            <a:pPr algn="ctr"/>
            <a:r>
              <a:rPr lang="sv-SE" sz="2800" dirty="0"/>
              <a:t>OCH </a:t>
            </a:r>
          </a:p>
          <a:p>
            <a:pPr algn="ctr"/>
            <a:r>
              <a:rPr lang="sv-SE" sz="2800" dirty="0">
                <a:highlight>
                  <a:srgbClr val="00FF00"/>
                </a:highlight>
              </a:rPr>
              <a:t>Tar returen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212500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C46E51A-C130-45DD-811D-0FFAF0FFD914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29.2.6</a:t>
            </a:r>
          </a:p>
        </p:txBody>
      </p:sp>
      <p:sp>
        <p:nvSpPr>
          <p:cNvPr id="2" name="Pil: höger 1">
            <a:extLst>
              <a:ext uri="{FF2B5EF4-FFF2-40B4-BE49-F238E27FC236}">
                <a16:creationId xmlns:a16="http://schemas.microsoft.com/office/drawing/2014/main" id="{FB962508-615A-1676-4B11-E1EC67F47CDE}"/>
              </a:ext>
            </a:extLst>
          </p:cNvPr>
          <p:cNvSpPr/>
          <p:nvPr/>
        </p:nvSpPr>
        <p:spPr>
          <a:xfrm>
            <a:off x="4933104" y="3567348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</p:spTree>
    <p:extLst>
      <p:ext uri="{BB962C8B-B14F-4D97-AF65-F5344CB8AC3E}">
        <p14:creationId xmlns:p14="http://schemas.microsoft.com/office/powerpoint/2010/main" val="1953769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skjuter, Missar ringen, Tar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8033657" y="2550016"/>
            <a:ext cx="2908362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FF0000"/>
                </a:highlight>
              </a:rPr>
              <a:t>Missar ringen </a:t>
            </a:r>
          </a:p>
          <a:p>
            <a:pPr algn="ctr"/>
            <a:endParaRPr lang="sv-SE" sz="2800" dirty="0">
              <a:highlight>
                <a:srgbClr val="00FF00"/>
              </a:highlight>
            </a:endParaRPr>
          </a:p>
          <a:p>
            <a:pPr algn="ctr"/>
            <a:r>
              <a:rPr lang="sv-SE" sz="2800" dirty="0">
                <a:highlight>
                  <a:srgbClr val="00FF00"/>
                </a:highlight>
              </a:rPr>
              <a:t>Tar returen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0341" y="4846342"/>
            <a:ext cx="2532246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Rör EJ</a:t>
            </a:r>
          </a:p>
          <a:p>
            <a:pPr algn="ctr"/>
            <a:r>
              <a:rPr lang="sv-SE" sz="4800" i="1" dirty="0"/>
              <a:t>klockan!</a:t>
            </a:r>
            <a:endParaRPr lang="sv-SE" sz="8000" i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6A3DCF6-0725-4212-BE46-7B9EA8FA7B83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29.2.1</a:t>
            </a:r>
          </a:p>
        </p:txBody>
      </p:sp>
      <p:sp>
        <p:nvSpPr>
          <p:cNvPr id="4" name="Pratbubbla: rektangel med rundade hörn 3">
            <a:extLst>
              <a:ext uri="{FF2B5EF4-FFF2-40B4-BE49-F238E27FC236}">
                <a16:creationId xmlns:a16="http://schemas.microsoft.com/office/drawing/2014/main" id="{959329CE-4279-2D38-983B-B9300529CB5D}"/>
              </a:ext>
            </a:extLst>
          </p:cNvPr>
          <p:cNvSpPr/>
          <p:nvPr/>
        </p:nvSpPr>
        <p:spPr>
          <a:xfrm>
            <a:off x="5348177" y="1658679"/>
            <a:ext cx="2488018" cy="659219"/>
          </a:xfrm>
          <a:prstGeom prst="wedgeRoundRectCallout">
            <a:avLst>
              <a:gd name="adj1" fmla="val 84723"/>
              <a:gd name="adj2" fmla="val 8024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Det blev som en pass till lagkamraten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E2CAA722-4EA9-6A2B-0AC2-D45D72C29AC1}"/>
              </a:ext>
            </a:extLst>
          </p:cNvPr>
          <p:cNvSpPr/>
          <p:nvPr/>
        </p:nvSpPr>
        <p:spPr>
          <a:xfrm>
            <a:off x="4933104" y="3567348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</p:spTree>
    <p:extLst>
      <p:ext uri="{BB962C8B-B14F-4D97-AF65-F5344CB8AC3E}">
        <p14:creationId xmlns:p14="http://schemas.microsoft.com/office/powerpoint/2010/main" val="210420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skjuter, Träffar ringen, Missar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8001759" y="2084662"/>
            <a:ext cx="2908362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00FF00"/>
                </a:highlight>
              </a:rPr>
              <a:t>Träffar ringen </a:t>
            </a:r>
          </a:p>
          <a:p>
            <a:pPr algn="ctr"/>
            <a:r>
              <a:rPr lang="sv-SE" sz="2800" dirty="0"/>
              <a:t> </a:t>
            </a:r>
          </a:p>
          <a:p>
            <a:pPr algn="ctr"/>
            <a:r>
              <a:rPr lang="sv-SE" sz="2800" dirty="0">
                <a:highlight>
                  <a:srgbClr val="FF0000"/>
                </a:highlight>
              </a:rPr>
              <a:t>Andra tar returen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7389341" y="4789964"/>
            <a:ext cx="3855831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Andra lagets boll! =&gt; 24</a:t>
            </a:r>
            <a:endParaRPr lang="sv-SE" sz="8000" i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771C55B-9977-8DCE-B790-A590BE0CE50C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29.2.6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8951031A-7474-5F6E-5D51-C9A50DCFEA13}"/>
              </a:ext>
            </a:extLst>
          </p:cNvPr>
          <p:cNvSpPr/>
          <p:nvPr/>
        </p:nvSpPr>
        <p:spPr>
          <a:xfrm>
            <a:off x="4885991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9CF84F6D-CD88-E0C9-2EB7-2243058683F0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EAE31B6D-DEC1-F8D5-E5A8-75D47CFD7A22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 när andra laget (Blåa) tagit bollen</a:t>
            </a:r>
          </a:p>
        </p:txBody>
      </p:sp>
    </p:spTree>
    <p:extLst>
      <p:ext uri="{BB962C8B-B14F-4D97-AF65-F5344CB8AC3E}">
        <p14:creationId xmlns:p14="http://schemas.microsoft.com/office/powerpoint/2010/main" val="151940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skjuter, Missar ringen, Missar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964728" y="2084662"/>
            <a:ext cx="2999498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FF0000"/>
                </a:highlight>
              </a:rPr>
              <a:t>Missar ringen </a:t>
            </a:r>
          </a:p>
          <a:p>
            <a:pPr algn="ctr"/>
            <a:r>
              <a:rPr lang="sv-SE" sz="2800" dirty="0"/>
              <a:t> </a:t>
            </a:r>
          </a:p>
          <a:p>
            <a:pPr algn="ctr"/>
            <a:r>
              <a:rPr lang="sv-SE" sz="2800" dirty="0">
                <a:highlight>
                  <a:srgbClr val="FF0000"/>
                </a:highlight>
              </a:rPr>
              <a:t>Andra tar returen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CFA27F3-090D-D6CE-F015-C09EF773146B}"/>
              </a:ext>
            </a:extLst>
          </p:cNvPr>
          <p:cNvSpPr txBox="1"/>
          <p:nvPr/>
        </p:nvSpPr>
        <p:spPr>
          <a:xfrm>
            <a:off x="7253416" y="4812117"/>
            <a:ext cx="3991756" cy="159122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Andra lagets boll! =&gt; 24</a:t>
            </a:r>
            <a:endParaRPr lang="sv-SE" sz="8000" i="1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662AB3-FA99-B2A9-D72F-2CECB28D74C4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29.2.1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84087811-B9F3-A096-CCD0-DBB218C1AD80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 när andra laget (Blåa) tagit bollen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7FB65552-231C-560F-5C78-D8D74E85E4D7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</p:spTree>
    <p:extLst>
      <p:ext uri="{BB962C8B-B14F-4D97-AF65-F5344CB8AC3E}">
        <p14:creationId xmlns:p14="http://schemas.microsoft.com/office/powerpoint/2010/main" val="191861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BD3840DB-5052-62B6-0A1B-5B5ACDAD0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Planhalvan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När Gula laget skjuter och sätter bollen!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074771" y="2550016"/>
            <a:ext cx="3867248" cy="523220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00FF00"/>
                </a:highlight>
              </a:rPr>
              <a:t>Sätter bollen!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A0053B5-7A7C-B5B4-FE13-ABC17794E70B}"/>
              </a:ext>
            </a:extLst>
          </p:cNvPr>
          <p:cNvSpPr txBox="1"/>
          <p:nvPr/>
        </p:nvSpPr>
        <p:spPr>
          <a:xfrm>
            <a:off x="7074771" y="4820614"/>
            <a:ext cx="4170401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Andra lagets boll! =&gt; 24</a:t>
            </a:r>
            <a:endParaRPr lang="sv-SE" sz="8000" i="1" dirty="0"/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78005BA2-599D-33E9-5063-11A011BFDF46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 när andra laget (Blåa) kastar in bollen efter målet.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191B747-A4AA-16F8-4EF4-48F704FEBA53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29.2.1</a:t>
            </a:r>
          </a:p>
        </p:txBody>
      </p:sp>
      <p:sp>
        <p:nvSpPr>
          <p:cNvPr id="12" name="Pil: höger 11">
            <a:extLst>
              <a:ext uri="{FF2B5EF4-FFF2-40B4-BE49-F238E27FC236}">
                <a16:creationId xmlns:a16="http://schemas.microsoft.com/office/drawing/2014/main" id="{CAB9F9AA-310A-F99E-25C5-B9D3103EF0A4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</p:spTree>
    <p:extLst>
      <p:ext uri="{BB962C8B-B14F-4D97-AF65-F5344CB8AC3E}">
        <p14:creationId xmlns:p14="http://schemas.microsoft.com/office/powerpoint/2010/main" val="226409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FDEA590-FED5-16BC-973C-E0F380F6A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z="5000" kern="1200" dirty="0">
                <a:latin typeface="+mj-lt"/>
                <a:ea typeface="+mj-ea"/>
                <a:cs typeface="+mj-cs"/>
              </a:rPr>
              <a:t>När </a:t>
            </a:r>
            <a:r>
              <a:rPr lang="sv-SE" sz="5000" kern="1200" dirty="0">
                <a:highlight>
                  <a:srgbClr val="FF0000"/>
                </a:highlight>
                <a:latin typeface="+mj-lt"/>
                <a:ea typeface="+mj-ea"/>
                <a:cs typeface="+mj-cs"/>
              </a:rPr>
              <a:t>STOPPAR</a:t>
            </a:r>
            <a:r>
              <a:rPr lang="sv-SE" sz="5000" kern="1200" dirty="0">
                <a:latin typeface="+mj-lt"/>
                <a:ea typeface="+mj-ea"/>
                <a:cs typeface="+mj-cs"/>
              </a:rPr>
              <a:t> jag skottklockan?</a:t>
            </a: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FD8848-5373-55CB-D91C-1E838D627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003744" cy="768096"/>
          </a:xfrm>
          <a:ln w="25400"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sv-SE" sz="2200" kern="1200" dirty="0"/>
              <a:t>När domaren stoppar matchen!  </a:t>
            </a:r>
          </a:p>
          <a:p>
            <a:pPr marL="0" indent="0" algn="ctr">
              <a:buNone/>
            </a:pPr>
            <a:r>
              <a:rPr lang="sv-SE" sz="2200" kern="1200" dirty="0"/>
              <a:t>Blåser i pipan.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6B50830-E451-F310-486E-6AC62AE83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122586"/>
            <a:ext cx="5458968" cy="461282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ECD5DA4-235F-A5E4-1669-55232EEAE01F}"/>
              </a:ext>
            </a:extLst>
          </p:cNvPr>
          <p:cNvSpPr txBox="1"/>
          <p:nvPr/>
        </p:nvSpPr>
        <p:spPr>
          <a:xfrm>
            <a:off x="630936" y="3818558"/>
            <a:ext cx="500374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2400" b="1" dirty="0"/>
              <a:t>REKOMENDATION.</a:t>
            </a:r>
          </a:p>
          <a:p>
            <a:r>
              <a:rPr lang="sv-SE" sz="2400" dirty="0"/>
              <a:t>Ställ in Skottklockan så att den startar och stannar med Matchklockan.</a:t>
            </a:r>
          </a:p>
          <a:p>
            <a:endParaRPr lang="sv-SE" sz="2400" dirty="0"/>
          </a:p>
          <a:p>
            <a:r>
              <a:rPr lang="sv-SE" sz="2400" dirty="0"/>
              <a:t>Då behöver du inte använda Start och Stopp-knapparna på 24 sek-kontrollen.</a:t>
            </a:r>
          </a:p>
        </p:txBody>
      </p:sp>
    </p:spTree>
    <p:extLst>
      <p:ext uri="{BB962C8B-B14F-4D97-AF65-F5344CB8AC3E}">
        <p14:creationId xmlns:p14="http://schemas.microsoft.com/office/powerpoint/2010/main" val="3117018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E2F2D4-0855-C390-338A-A4BB156BB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Här ställer du in så matchklockan </a:t>
            </a:r>
            <a:r>
              <a:rPr lang="sv-SE" sz="3600" dirty="0">
                <a:highlight>
                  <a:srgbClr val="00FF00"/>
                </a:highlight>
              </a:rPr>
              <a:t>Startar</a:t>
            </a:r>
            <a:r>
              <a:rPr lang="sv-SE" sz="3600" dirty="0"/>
              <a:t> och </a:t>
            </a:r>
            <a:r>
              <a:rPr lang="sv-SE" sz="3600" dirty="0">
                <a:highlight>
                  <a:srgbClr val="FF0000"/>
                </a:highlight>
              </a:rPr>
              <a:t>Stoppar</a:t>
            </a:r>
            <a:r>
              <a:rPr lang="sv-SE" sz="3600" dirty="0"/>
              <a:t> </a:t>
            </a:r>
            <a:br>
              <a:rPr lang="sv-SE" sz="3600" dirty="0"/>
            </a:br>
            <a:r>
              <a:rPr lang="sv-SE" sz="3600" u="sng" dirty="0"/>
              <a:t>24 sek klockan automatiskt</a:t>
            </a:r>
            <a:r>
              <a:rPr lang="sv-SE" sz="3600" dirty="0"/>
              <a:t> i Edsbergshallen.</a:t>
            </a:r>
          </a:p>
        </p:txBody>
      </p:sp>
      <p:pic>
        <p:nvPicPr>
          <p:cNvPr id="5" name="Bildobjekt 4" descr="En bild som visar text, skärmbild, elektronik, Elektronisk enhet&#10;&#10;Automatiskt genererad beskrivning">
            <a:extLst>
              <a:ext uri="{FF2B5EF4-FFF2-40B4-BE49-F238E27FC236}">
                <a16:creationId xmlns:a16="http://schemas.microsoft.com/office/drawing/2014/main" id="{EEFFEF35-445B-3BD9-3422-21EDDB25A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2272" y="1782501"/>
            <a:ext cx="4730187" cy="3547640"/>
          </a:xfrm>
          <a:prstGeom prst="rect">
            <a:avLst/>
          </a:prstGeom>
        </p:spPr>
      </p:pic>
      <p:pic>
        <p:nvPicPr>
          <p:cNvPr id="7" name="Bildobjekt 6" descr="En bild som visar text, skärmbild, elektronik, multimedia&#10;&#10;Automatiskt genererad beskrivning">
            <a:extLst>
              <a:ext uri="{FF2B5EF4-FFF2-40B4-BE49-F238E27FC236}">
                <a16:creationId xmlns:a16="http://schemas.microsoft.com/office/drawing/2014/main" id="{36600385-0FDF-B83E-FAD6-A9FFB1549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41" y="1782501"/>
            <a:ext cx="4730188" cy="3547640"/>
          </a:xfrm>
          <a:prstGeom prst="rect">
            <a:avLst/>
          </a:prstGeom>
        </p:spPr>
      </p:pic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F1AB61AB-9535-4DDB-3D2F-244105A2C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271" y="5421953"/>
            <a:ext cx="10247458" cy="1070922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sv-SE" b="1" dirty="0"/>
              <a:t>TIPS! </a:t>
            </a:r>
            <a:r>
              <a:rPr lang="sv-SE" dirty="0"/>
              <a:t>Berätta för domaren att du gjort denna inställning. </a:t>
            </a:r>
          </a:p>
          <a:p>
            <a:pPr marL="0" indent="0">
              <a:buNone/>
            </a:pPr>
            <a:r>
              <a:rPr lang="sv-SE" dirty="0"/>
              <a:t>Då förstår hen hur 24 sek klockan beter sig.</a:t>
            </a:r>
          </a:p>
        </p:txBody>
      </p:sp>
    </p:spTree>
    <p:extLst>
      <p:ext uri="{BB962C8B-B14F-4D97-AF65-F5344CB8AC3E}">
        <p14:creationId xmlns:p14="http://schemas.microsoft.com/office/powerpoint/2010/main" val="9280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DA543B-76A2-5BD9-DB42-A1276276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670"/>
          </a:xfrm>
        </p:spPr>
        <p:txBody>
          <a:bodyPr/>
          <a:lstStyle/>
          <a:p>
            <a:r>
              <a:rPr lang="sv-SE" dirty="0"/>
              <a:t>När </a:t>
            </a:r>
            <a:r>
              <a:rPr lang="sv-SE" dirty="0">
                <a:highlight>
                  <a:srgbClr val="00FF00"/>
                </a:highlight>
              </a:rPr>
              <a:t>STARTAR</a:t>
            </a:r>
            <a:r>
              <a:rPr lang="sv-SE" dirty="0"/>
              <a:t> jag skottklockan?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88BF1D-16BE-4B07-41C3-1ACA3FA05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18796"/>
            <a:ext cx="10892135" cy="551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När laget fått kontroll över bollen.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Luring!</a:t>
            </a:r>
          </a:p>
          <a:p>
            <a:pPr marL="0" indent="0">
              <a:buNone/>
            </a:pPr>
            <a:r>
              <a:rPr lang="sv-SE" dirty="0"/>
              <a:t>Tänk på att matchklockan går efter att motståndarna gjort mål. *) </a:t>
            </a:r>
          </a:p>
          <a:p>
            <a:pPr marL="0" indent="0">
              <a:buNone/>
            </a:pPr>
            <a:r>
              <a:rPr lang="sv-SE" dirty="0"/>
              <a:t>Men.. Skottklockan får inte gå!! </a:t>
            </a:r>
            <a:r>
              <a:rPr lang="sv-SE" i="1" dirty="0"/>
              <a:t> ”… laget fått kontroll över bollen.”</a:t>
            </a:r>
          </a:p>
          <a:p>
            <a:pPr marL="0" indent="0">
              <a:buNone/>
            </a:pPr>
            <a:r>
              <a:rPr lang="sv-SE" dirty="0"/>
              <a:t>Egentligen ska man alltså använda start och stoppknapparna på skottklockan…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Ett litet fusk för att slippa start och stoppknapparna </a:t>
            </a:r>
            <a:r>
              <a:rPr lang="sv-SE" b="1" dirty="0"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r>
              <a:rPr lang="sv-SE" dirty="0">
                <a:sym typeface="Wingdings" panose="05000000000000000000" pitchFamily="2" charset="2"/>
              </a:rPr>
              <a:t>När laget gjort mål – sätt skottklockan till 24 sek ASAP (Slippa tutan)</a:t>
            </a:r>
          </a:p>
          <a:p>
            <a:pPr marL="0" indent="0">
              <a:buNone/>
            </a:pPr>
            <a:r>
              <a:rPr lang="sv-SE" dirty="0">
                <a:sym typeface="Wingdings" panose="05000000000000000000" pitchFamily="2" charset="2"/>
              </a:rPr>
              <a:t>När ett lag fått kontroll på bollen – sätt skottklockan till 24 sek igen!</a:t>
            </a:r>
          </a:p>
          <a:p>
            <a:pPr marL="0" indent="0">
              <a:buNone/>
            </a:pPr>
            <a:endParaRPr lang="sv-S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EEC79E-2FF7-5772-C83A-9B00B016B76B}"/>
              </a:ext>
            </a:extLst>
          </p:cNvPr>
          <p:cNvSpPr txBox="1"/>
          <p:nvPr/>
        </p:nvSpPr>
        <p:spPr>
          <a:xfrm>
            <a:off x="11730335" y="741961"/>
            <a:ext cx="461665" cy="58527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sv-SE" dirty="0"/>
              <a:t>*) utom de 2 sista minuterna i 4:e per och förlängning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1EBC788-3380-E844-6E32-7E3F936F19EB}"/>
              </a:ext>
            </a:extLst>
          </p:cNvPr>
          <p:cNvSpPr txBox="1"/>
          <p:nvPr/>
        </p:nvSpPr>
        <p:spPr>
          <a:xfrm>
            <a:off x="6096000" y="1147498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29.2.1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E27A8A52-DC1E-2494-BD6D-945FF1375440}"/>
              </a:ext>
            </a:extLst>
          </p:cNvPr>
          <p:cNvSpPr/>
          <p:nvPr/>
        </p:nvSpPr>
        <p:spPr>
          <a:xfrm>
            <a:off x="8022083" y="220532"/>
            <a:ext cx="3708251" cy="20253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Att fundera på:</a:t>
            </a:r>
          </a:p>
          <a:p>
            <a:pPr algn="ctr"/>
            <a:r>
              <a:rPr lang="sv-SE" sz="2400" dirty="0"/>
              <a:t>Vad ska skottklocka sättas till, när laget gör inkast efter mål – och det andra laget stjäl bollen direkt? </a:t>
            </a:r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9C3B3101-19AB-A1F8-111A-516074AB3F12}"/>
              </a:ext>
            </a:extLst>
          </p:cNvPr>
          <p:cNvSpPr/>
          <p:nvPr/>
        </p:nvSpPr>
        <p:spPr>
          <a:xfrm>
            <a:off x="10713308" y="2458995"/>
            <a:ext cx="891786" cy="3870888"/>
          </a:xfrm>
          <a:custGeom>
            <a:avLst/>
            <a:gdLst>
              <a:gd name="connsiteX0" fmla="*/ 0 w 891786"/>
              <a:gd name="connsiteY0" fmla="*/ 3867664 h 3870888"/>
              <a:gd name="connsiteX1" fmla="*/ 345989 w 891786"/>
              <a:gd name="connsiteY1" fmla="*/ 3830594 h 3870888"/>
              <a:gd name="connsiteX2" fmla="*/ 593124 w 891786"/>
              <a:gd name="connsiteY2" fmla="*/ 3583459 h 3870888"/>
              <a:gd name="connsiteX3" fmla="*/ 877330 w 891786"/>
              <a:gd name="connsiteY3" fmla="*/ 2372497 h 3870888"/>
              <a:gd name="connsiteX4" fmla="*/ 815546 w 891786"/>
              <a:gd name="connsiteY4" fmla="*/ 1198605 h 3870888"/>
              <a:gd name="connsiteX5" fmla="*/ 518984 w 891786"/>
              <a:gd name="connsiteY5" fmla="*/ 383059 h 3870888"/>
              <a:gd name="connsiteX6" fmla="*/ 271849 w 891786"/>
              <a:gd name="connsiteY6" fmla="*/ 0 h 387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1786" h="3870888">
                <a:moveTo>
                  <a:pt x="0" y="3867664"/>
                </a:moveTo>
                <a:cubicBezTo>
                  <a:pt x="123567" y="3872813"/>
                  <a:pt x="247135" y="3877962"/>
                  <a:pt x="345989" y="3830594"/>
                </a:cubicBezTo>
                <a:cubicBezTo>
                  <a:pt x="444843" y="3783226"/>
                  <a:pt x="504567" y="3826475"/>
                  <a:pt x="593124" y="3583459"/>
                </a:cubicBezTo>
                <a:cubicBezTo>
                  <a:pt x="681681" y="3340443"/>
                  <a:pt x="840260" y="2769973"/>
                  <a:pt x="877330" y="2372497"/>
                </a:cubicBezTo>
                <a:cubicBezTo>
                  <a:pt x="914400" y="1975021"/>
                  <a:pt x="875270" y="1530178"/>
                  <a:pt x="815546" y="1198605"/>
                </a:cubicBezTo>
                <a:cubicBezTo>
                  <a:pt x="755822" y="867032"/>
                  <a:pt x="609600" y="582827"/>
                  <a:pt x="518984" y="383059"/>
                </a:cubicBezTo>
                <a:cubicBezTo>
                  <a:pt x="428368" y="183291"/>
                  <a:pt x="362465" y="35011"/>
                  <a:pt x="271849" y="0"/>
                </a:cubicBezTo>
              </a:path>
            </a:pathLst>
          </a:custGeom>
          <a:noFill/>
          <a:ln w="28575">
            <a:solidFill>
              <a:srgbClr val="0070C0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8857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7AF4BD-4EDA-9601-C5F4-197014FD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370"/>
            <a:ext cx="10515600" cy="783105"/>
          </a:xfrm>
        </p:spPr>
        <p:txBody>
          <a:bodyPr>
            <a:normAutofit/>
          </a:bodyPr>
          <a:lstStyle/>
          <a:p>
            <a:r>
              <a:rPr lang="sv-SE" sz="4800" b="1" dirty="0"/>
              <a:t>Domaren bestämmer! (tutan är bara hjälp)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28020C0-76E3-F5C5-F618-26701B1AA2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991475"/>
            <a:ext cx="5181600" cy="783104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Domaren visar att 24 sek har passerat.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C89B30D-E821-B15C-FD01-F3CD6CB19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91475"/>
            <a:ext cx="5181600" cy="783104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Domaren ber dig återställa klockan - Domaren bestämmer!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B571A61-6977-1880-F0A0-559D1BD70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050" y="1798069"/>
            <a:ext cx="3220829" cy="503341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FDDDE4E-46A7-A46A-F46B-572301C70A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0"/>
          <a:stretch/>
        </p:blipFill>
        <p:spPr>
          <a:xfrm>
            <a:off x="7437123" y="1888535"/>
            <a:ext cx="2777918" cy="4857387"/>
          </a:xfrm>
          <a:prstGeom prst="rect">
            <a:avLst/>
          </a:prstGeom>
        </p:spPr>
      </p:pic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C39F4096-0C80-BE62-27B7-C5E883AB2335}"/>
              </a:ext>
            </a:extLst>
          </p:cNvPr>
          <p:cNvSpPr/>
          <p:nvPr/>
        </p:nvSpPr>
        <p:spPr>
          <a:xfrm>
            <a:off x="10215041" y="3225112"/>
            <a:ext cx="1795727" cy="2100649"/>
          </a:xfrm>
          <a:prstGeom prst="round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Vägledning</a:t>
            </a:r>
            <a:r>
              <a:rPr lang="sv-SE" u="sng" dirty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sv-SE" dirty="0">
                <a:solidFill>
                  <a:schemeClr val="tx1"/>
                </a:solidFill>
              </a:rPr>
              <a:t>Kolla vilken planhalva spelet är på.</a:t>
            </a: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r>
              <a:rPr lang="sv-SE" dirty="0">
                <a:solidFill>
                  <a:schemeClr val="tx1"/>
                </a:solidFill>
              </a:rPr>
              <a:t>Anfall (14) eller försvar (24)?</a:t>
            </a:r>
          </a:p>
        </p:txBody>
      </p:sp>
    </p:spTree>
    <p:extLst>
      <p:ext uri="{BB962C8B-B14F-4D97-AF65-F5344CB8AC3E}">
        <p14:creationId xmlns:p14="http://schemas.microsoft.com/office/powerpoint/2010/main" val="2172475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35807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Planhalvan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747155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”Uppkast” – Gula laget får bollen tack vare pilen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125079" y="3285179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29.2.2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2297631" y="3161612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3FBB872F-6726-7205-CF49-95FFA20BB436}"/>
              </a:ext>
            </a:extLst>
          </p:cNvPr>
          <p:cNvSpPr/>
          <p:nvPr/>
        </p:nvSpPr>
        <p:spPr>
          <a:xfrm>
            <a:off x="4975249" y="3342051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8A5D81B3-AB79-C286-18EE-F59DBB42257B}"/>
              </a:ext>
            </a:extLst>
          </p:cNvPr>
          <p:cNvSpPr/>
          <p:nvPr/>
        </p:nvSpPr>
        <p:spPr>
          <a:xfrm>
            <a:off x="4802546" y="5264376"/>
            <a:ext cx="3247354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Håll koll på vilken planhalva inkastet sker till</a:t>
            </a:r>
          </a:p>
        </p:txBody>
      </p:sp>
    </p:spTree>
    <p:extLst>
      <p:ext uri="{BB962C8B-B14F-4D97-AF65-F5344CB8AC3E}">
        <p14:creationId xmlns:p14="http://schemas.microsoft.com/office/powerpoint/2010/main" val="3828755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Planhalvan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747155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 straffar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7262949" y="3236787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3AF1C8FA-1381-FA88-DE01-8116A72479B5}"/>
              </a:ext>
            </a:extLst>
          </p:cNvPr>
          <p:cNvSpPr/>
          <p:nvPr/>
        </p:nvSpPr>
        <p:spPr>
          <a:xfrm rot="20014207">
            <a:off x="236330" y="351623"/>
            <a:ext cx="1828800" cy="850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000" dirty="0">
                <a:solidFill>
                  <a:schemeClr val="tx1"/>
                </a:solidFill>
              </a:rPr>
              <a:t>Tips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29.2.6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3087FF3-5B6C-A856-1FB9-C889223F3735}"/>
              </a:ext>
            </a:extLst>
          </p:cNvPr>
          <p:cNvSpPr txBox="1"/>
          <p:nvPr/>
        </p:nvSpPr>
        <p:spPr>
          <a:xfrm>
            <a:off x="2398722" y="5189194"/>
            <a:ext cx="8343789" cy="120032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OBS! Tar det andra laget returen – ställ snabbt om till 24 sek</a:t>
            </a:r>
          </a:p>
        </p:txBody>
      </p:sp>
    </p:spTree>
    <p:extLst>
      <p:ext uri="{BB962C8B-B14F-4D97-AF65-F5344CB8AC3E}">
        <p14:creationId xmlns:p14="http://schemas.microsoft.com/office/powerpoint/2010/main" val="2164228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55455" y="826980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Match och Periodstart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5160100" y="2431740"/>
            <a:ext cx="2532246" cy="264687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6600" i="1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145452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sv-SE" sz="3200" b="1" dirty="0"/>
              <a:t>Gula tar </a:t>
            </a:r>
            <a:r>
              <a:rPr lang="sv-SE" sz="3200" b="1" dirty="0" err="1"/>
              <a:t>Time</a:t>
            </a:r>
            <a:r>
              <a:rPr lang="sv-SE" sz="3200" b="1" dirty="0"/>
              <a:t> </a:t>
            </a:r>
            <a:r>
              <a:rPr lang="sv-SE" sz="3200" b="1" dirty="0" err="1"/>
              <a:t>out</a:t>
            </a:r>
            <a:r>
              <a:rPr lang="sv-SE" sz="3200" b="1" dirty="0"/>
              <a:t> </a:t>
            </a:r>
            <a:r>
              <a:rPr lang="sv-SE" sz="3200" b="1" u="sng" dirty="0"/>
              <a:t>OCH</a:t>
            </a:r>
            <a:r>
              <a:rPr lang="sv-SE" sz="3200" b="1" dirty="0"/>
              <a:t> det är </a:t>
            </a:r>
            <a:r>
              <a:rPr lang="sv-SE" sz="3200" b="1" u="sng" dirty="0"/>
              <a:t>mindre </a:t>
            </a:r>
            <a:r>
              <a:rPr lang="sv-SE" sz="3200" b="1" dirty="0"/>
              <a:t>än 2 min kvar av matchen.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074771" y="2550016"/>
            <a:ext cx="3867248" cy="181588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Gula flyttar fram spelet till motståndarnas planhalva (det får man med &lt; 2 min kvar)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4F4FD8F-572B-7F11-8F88-570D2D304CFD}"/>
              </a:ext>
            </a:extLst>
          </p:cNvPr>
          <p:cNvSpPr txBox="1"/>
          <p:nvPr/>
        </p:nvSpPr>
        <p:spPr>
          <a:xfrm>
            <a:off x="2228752" y="2430595"/>
            <a:ext cx="3867248" cy="95410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Gula startar spelet på egen planhalva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29.2.4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50236332-640D-C530-E635-D1005757C3F0}"/>
              </a:ext>
            </a:extLst>
          </p:cNvPr>
          <p:cNvSpPr/>
          <p:nvPr/>
        </p:nvSpPr>
        <p:spPr>
          <a:xfrm>
            <a:off x="3876997" y="4932585"/>
            <a:ext cx="5131398" cy="132343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Rör inte klockan!</a:t>
            </a:r>
          </a:p>
          <a:p>
            <a:pPr algn="ctr"/>
            <a:r>
              <a:rPr lang="sv-SE" sz="2800" dirty="0"/>
              <a:t>Kolla med domaren!!</a:t>
            </a:r>
          </a:p>
          <a:p>
            <a:pPr algn="ctr"/>
            <a:r>
              <a:rPr lang="sv-SE" sz="2800" dirty="0"/>
              <a:t>Här finns det massor av regler…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537FD354-5388-BFB6-2C87-564BA88C1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2" y="4091736"/>
            <a:ext cx="3460802" cy="153902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0852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644697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Försvar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Anfall Planhalva – Här gör Gula laget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Teknisk Foul (man svär, klagar på domaren etc.)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29.2.3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4470400" y="2431740"/>
            <a:ext cx="3576320" cy="2554545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Rör EJ</a:t>
            </a:r>
          </a:p>
          <a:p>
            <a:pPr algn="ctr"/>
            <a:r>
              <a:rPr lang="sv-SE" sz="8000" i="1" dirty="0"/>
              <a:t>klockan</a:t>
            </a:r>
          </a:p>
        </p:txBody>
      </p:sp>
    </p:spTree>
    <p:extLst>
      <p:ext uri="{BB962C8B-B14F-4D97-AF65-F5344CB8AC3E}">
        <p14:creationId xmlns:p14="http://schemas.microsoft.com/office/powerpoint/2010/main" val="1680697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0159220-708D-126C-160F-8B30EB60C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189694" cy="2387600"/>
          </a:xfrm>
        </p:spPr>
        <p:txBody>
          <a:bodyPr/>
          <a:lstStyle/>
          <a:p>
            <a:r>
              <a:rPr lang="sv-SE" dirty="0"/>
              <a:t>SLUT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954309CF-C640-E59F-CD5B-C33BD30E8673}"/>
              </a:ext>
            </a:extLst>
          </p:cNvPr>
          <p:cNvSpPr/>
          <p:nvPr/>
        </p:nvSpPr>
        <p:spPr>
          <a:xfrm>
            <a:off x="8165054" y="4431517"/>
            <a:ext cx="3708251" cy="20253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Att fundera på:</a:t>
            </a:r>
          </a:p>
          <a:p>
            <a:pPr algn="ctr"/>
            <a:r>
              <a:rPr lang="sv-SE" sz="2400" dirty="0"/>
              <a:t>Vad ska skottklocka sättas till, när laget gör inkast efter mål – och det andra laget stjäl bollen direkt? </a:t>
            </a:r>
          </a:p>
        </p:txBody>
      </p:sp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A8C8B3B9-F82A-FAE3-3E76-131AFDEC059A}"/>
              </a:ext>
            </a:extLst>
          </p:cNvPr>
          <p:cNvSpPr/>
          <p:nvPr/>
        </p:nvSpPr>
        <p:spPr>
          <a:xfrm>
            <a:off x="9025666" y="2635624"/>
            <a:ext cx="1642334" cy="793376"/>
          </a:xfrm>
          <a:prstGeom prst="wedgeRoundRectCallout">
            <a:avLst>
              <a:gd name="adj1" fmla="val 37464"/>
              <a:gd name="adj2" fmla="val 172330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14 sek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1DF162AD-E745-3BC9-8FFF-5755D8734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2724" y="3960384"/>
            <a:ext cx="4777946" cy="1655762"/>
          </a:xfrm>
        </p:spPr>
        <p:txBody>
          <a:bodyPr>
            <a:normAutofit lnSpcReduction="10000"/>
          </a:bodyPr>
          <a:lstStyle/>
          <a:p>
            <a:pPr algn="just"/>
            <a:r>
              <a:rPr lang="sv-SE" i="1" dirty="0"/>
              <a:t>Här är reglerna om du vill läsa mer.</a:t>
            </a:r>
            <a:endParaRPr lang="sv-SE" i="1" dirty="0">
              <a:hlinkClick r:id="rId2"/>
            </a:endParaRPr>
          </a:p>
          <a:p>
            <a:endParaRPr lang="sv-SE" dirty="0">
              <a:hlinkClick r:id="rId2"/>
            </a:endParaRPr>
          </a:p>
          <a:p>
            <a:r>
              <a:rPr lang="sv-SE" dirty="0">
                <a:hlinkClick r:id="rId2"/>
              </a:rPr>
              <a:t>sbbf-officiella-spelregler-for-basketboll-2020.pdf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2788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1146</Words>
  <Application>Microsoft Office PowerPoint</Application>
  <PresentationFormat>Bredbild</PresentationFormat>
  <Paragraphs>199</Paragraphs>
  <Slides>23</Slides>
  <Notes>15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Office-tema</vt:lpstr>
      <vt:lpstr>24 sekunders regeln</vt:lpstr>
      <vt:lpstr>Syftet med regeln är att ett anfall inte ska pågå i evighet…</vt:lpstr>
      <vt:lpstr>Vår exempelplan</vt:lpstr>
      <vt:lpstr>Generellt gäller – vad ska skottklockan ställas till?</vt:lpstr>
      <vt:lpstr>Minst 14 sekunder?</vt:lpstr>
      <vt:lpstr>Anfallande lag behåller bollen efter avblåsning</vt:lpstr>
      <vt:lpstr>Försvarande lag vinner bollen</vt:lpstr>
      <vt:lpstr>Skott &amp; Mål</vt:lpstr>
      <vt:lpstr>Gula laget skjuter OCH träffar ringen OCH tar returen.</vt:lpstr>
      <vt:lpstr>Gula laget skjuter, Missar ringen, Tar returen.</vt:lpstr>
      <vt:lpstr>Gula laget skjuter, Träffar ringen, Missar returen.</vt:lpstr>
      <vt:lpstr>Gula laget skjuter, Missar ringen, Missar returen.</vt:lpstr>
      <vt:lpstr>När Gula laget skjuter och sätter bollen!</vt:lpstr>
      <vt:lpstr>När STOPPAR jag skottklockan?</vt:lpstr>
      <vt:lpstr>Här ställer du in så matchklockan Startar och Stoppar  24 sek klockan automatiskt i Edsbergshallen.</vt:lpstr>
      <vt:lpstr>När STARTAR jag skottklockan?</vt:lpstr>
      <vt:lpstr>Domaren bestämmer! (tutan är bara hjälp)</vt:lpstr>
      <vt:lpstr>”Uppkast” – Gula laget får bollen tack vare pilen</vt:lpstr>
      <vt:lpstr>Gula laget skjuter straffar</vt:lpstr>
      <vt:lpstr>Match och Periodstart</vt:lpstr>
      <vt:lpstr>Gula tar Time out OCH det är mindre än 2 min kvar av matchen. </vt:lpstr>
      <vt:lpstr>Teknisk Foul (man svär, klagar på domaren etc.)</vt:lpstr>
      <vt:lpstr>SLUT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sekunders regeln</dc:title>
  <dc:creator>Familjen Hamvik</dc:creator>
  <cp:lastModifiedBy>Familjen Hamvik</cp:lastModifiedBy>
  <cp:revision>1</cp:revision>
  <dcterms:created xsi:type="dcterms:W3CDTF">2023-08-23T17:54:43Z</dcterms:created>
  <dcterms:modified xsi:type="dcterms:W3CDTF">2023-09-07T08:17:36Z</dcterms:modified>
</cp:coreProperties>
</file>