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2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A76335C-10C4-F408-CFC1-00BDC8547F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FB00059-5ABB-5BE2-EA4D-565BDC2286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US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63CEAC4-232D-2BF2-8417-5819021C9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3B0EE-C07E-42A1-9E3E-4AFACCF47417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EFA3407-931A-B648-4AD4-B4FBEBFA0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F3F847B-449C-533B-134D-01DDB78A4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BA6F-4D63-4EC5-A29C-1F98CD0C2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299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10E5E3C-F9BF-6FF4-EAF0-F800C6130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2A419AC-EB37-A895-8C54-D5B8512B09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2DD30F9-5C4A-E084-54D9-DB163C651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3B0EE-C07E-42A1-9E3E-4AFACCF47417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1BF77B1-7009-2502-400A-0BCE6EBE4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4210BB3-0E97-147D-4665-06D98D52F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BA6F-4D63-4EC5-A29C-1F98CD0C2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096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1C0145F-13C4-32E4-4EB7-BC59E2A56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ACEE680-C41F-EDD6-02C4-14ADAA00D5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A2F92C2-17C8-9319-25EE-EF42FDD55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3B0EE-C07E-42A1-9E3E-4AFACCF47417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8C29A83-BD5C-D7E6-F757-1A3A94797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3C2F7CB-6713-5303-28B1-EB6CCE806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BA6F-4D63-4EC5-A29C-1F98CD0C2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254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180ECC7-145F-4636-E7D7-8AD6CB735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AE7C192-7E3D-DCD4-54D4-93CCFA1FD1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8375CCA-E0F8-1D30-67D5-C8FCCA8757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8B6D14B-93CA-2801-4433-9C7313EC1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3B0EE-C07E-42A1-9E3E-4AFACCF47417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87DAFC6-ACCD-F116-1F10-D316DE205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BBFA61A-E5CA-F9B8-850F-C8273100A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BA6F-4D63-4EC5-A29C-1F98CD0C2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49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A3FD39F-9499-DB6E-D628-1A2E054EB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C9B684C-4F4C-DECA-5ACB-0D8AF6EA1F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CBFC066-4A66-D6B3-5720-229E70D098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48B4C4B8-899B-D1D7-7A02-9BD97AC4A6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3A439C20-89A9-C40F-8B15-74097BA742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039F3176-B213-96A3-FC26-C4C9E9636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3B0EE-C07E-42A1-9E3E-4AFACCF47417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6D9CADFD-F382-6F6D-D9E6-5EAAA58D5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DCDFAD3D-8D3E-DE28-C9DA-0D496768B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BA6F-4D63-4EC5-A29C-1F98CD0C2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869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B97CCA6-7039-DB29-DDC5-FB20DAA58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EF5135DE-53D2-46E1-FE0D-A8EC56B48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3B0EE-C07E-42A1-9E3E-4AFACCF47417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A755461-CDF8-D3C0-3B20-6258DAACD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8E2A2152-D78D-8BD5-32A0-C8FDA8020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BA6F-4D63-4EC5-A29C-1F98CD0C2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665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069D8F3E-F752-9739-0A65-AA1F7B66E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3B0EE-C07E-42A1-9E3E-4AFACCF47417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89DAFEB9-756A-39FD-BE06-42565C263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F5BC95A-859C-3193-674C-A969AAE78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BA6F-4D63-4EC5-A29C-1F98CD0C2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158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D8F64CB-7E42-3DD8-93A2-2AF0C9A98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0ADD9F7-F49E-651D-DF55-7679C2188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4B9500B-38F2-583C-2315-BD54B64442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41EDC2C-BC69-A68C-27B5-313B89AE9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3B0EE-C07E-42A1-9E3E-4AFACCF47417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80C94FB-376C-4C91-942C-12A434E5A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719D534-6E37-DA71-D970-D4D43A555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BA6F-4D63-4EC5-A29C-1F98CD0C2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196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370B125-F9D6-5CCC-5747-96BF05975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50630DD7-7002-65E8-3C3F-9680F11318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E806557-9050-965F-805D-2702C95D08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60AC2F9-D2F0-ED2D-36AF-A07971725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3B0EE-C07E-42A1-9E3E-4AFACCF47417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1880C1C-262A-906E-DE50-8B062DD84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AA65E08-1AD7-1371-EB9D-74E3E2040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BA6F-4D63-4EC5-A29C-1F98CD0C2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487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B1F6FC-D5BB-C33E-39E3-29F5911D5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84033A2-9A04-3591-8C16-85046E7913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440D435-994C-4BC1-DFE4-450B4E3B5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3B0EE-C07E-42A1-9E3E-4AFACCF47417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6E2F840-0C63-9BBD-B23B-5C3C3EFBE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24273E6-5122-5C42-30BF-CD39E6104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BA6F-4D63-4EC5-A29C-1F98CD0C2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754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2698C6A6-F177-E496-D9A6-304FE25D08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A3CB0B6-1F9B-1BEC-D2D1-03D8B5D727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16C1CD3-75F9-A57E-2065-AE85AD6D3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3B0EE-C07E-42A1-9E3E-4AFACCF47417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ED45F9B-75FF-829F-3209-A8C654EF3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2AA76F6-E880-1226-B422-E52DD0B45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BA6F-4D63-4EC5-A29C-1F98CD0C2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457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51AD5DE6-2D20-8D51-E952-0BAD6A2FD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D5BDC22-1EF9-3B6E-9097-73D1F4F1B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EBAF2F8-8FD3-C8CA-43CE-E04B760C24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E3B0EE-C07E-42A1-9E3E-4AFACCF47417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A4888E5-0157-FBDB-5784-7435B29441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4BCA3D7-D636-1FB6-1BE4-31CD13233F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42BA6F-4D63-4EC5-A29C-1F98CD0C2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556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7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81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D454D2D-8820-7813-9B4D-DE0B29FA6E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80430" y="583345"/>
            <a:ext cx="7160357" cy="4164820"/>
          </a:xfrm>
        </p:spPr>
        <p:txBody>
          <a:bodyPr anchor="t">
            <a:normAutofit/>
          </a:bodyPr>
          <a:lstStyle/>
          <a:p>
            <a:pPr algn="r"/>
            <a:r>
              <a:rPr lang="en-US" sz="8000">
                <a:solidFill>
                  <a:srgbClr val="FFFFFF"/>
                </a:solidFill>
              </a:rPr>
              <a:t>Föräldramöte </a:t>
            </a:r>
            <a:br>
              <a:rPr lang="en-US" sz="8000">
                <a:solidFill>
                  <a:srgbClr val="FFFFFF"/>
                </a:solidFill>
              </a:rPr>
            </a:br>
            <a:r>
              <a:rPr lang="en-US" sz="8000">
                <a:solidFill>
                  <a:srgbClr val="FFFFFF"/>
                </a:solidFill>
              </a:rPr>
              <a:t>- Team 11, U15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E1C1F81-9489-519C-B382-3A801EAF69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8228" y="5972174"/>
            <a:ext cx="8578699" cy="504825"/>
          </a:xfrm>
        </p:spPr>
        <p:txBody>
          <a:bodyPr>
            <a:normAutofit/>
          </a:bodyPr>
          <a:lstStyle/>
          <a:p>
            <a:pPr algn="l"/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23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4359" y="583345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4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3139" y="8126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5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8819" y="103706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26" name="Straight Connector 15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6425" y="5636680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5175" y="609675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2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288" y="6238029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56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1A677BF-F9EF-C538-10D9-B0C709BF4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69" y="381935"/>
            <a:ext cx="4008583" cy="5974414"/>
          </a:xfrm>
        </p:spPr>
        <p:txBody>
          <a:bodyPr anchor="ctr">
            <a:normAutofit/>
          </a:bodyPr>
          <a:lstStyle/>
          <a:p>
            <a:r>
              <a:rPr lang="en-US" sz="8000">
                <a:solidFill>
                  <a:srgbClr val="FFFFFF"/>
                </a:solidFill>
              </a:rPr>
              <a:t>Agenda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474DF76-993E-44DE-AFB0-C416182AC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3892" y="554152"/>
            <a:ext cx="574177" cy="1075866"/>
            <a:chOff x="613892" y="554152"/>
            <a:chExt cx="574177" cy="1075866"/>
          </a:xfrm>
          <a:solidFill>
            <a:srgbClr val="FFFFFF"/>
          </a:solidFill>
        </p:grpSpPr>
        <p:sp>
          <p:nvSpPr>
            <p:cNvPr id="28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3061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grpFill/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5643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grpFill/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3892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grpFill/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A170AFE-8207-42D4-FAE5-59C3FBFCA7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33" y="518400"/>
            <a:ext cx="4771607" cy="5837949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Ekonomi</a:t>
            </a:r>
          </a:p>
          <a:p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Länscupen</a:t>
            </a:r>
            <a:endParaRPr lang="en-US" dirty="0">
              <a:solidFill>
                <a:schemeClr val="tx1">
                  <a:alpha val="80000"/>
                </a:schemeClr>
              </a:solidFill>
            </a:endParaRPr>
          </a:p>
          <a:p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Sekritariatet</a:t>
            </a:r>
            <a:endParaRPr lang="en-US" dirty="0">
              <a:solidFill>
                <a:schemeClr val="tx1">
                  <a:alpha val="80000"/>
                </a:schemeClr>
              </a:solidFill>
            </a:endParaRPr>
          </a:p>
          <a:p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Försäljning</a:t>
            </a:r>
            <a:endParaRPr lang="en-US" dirty="0">
              <a:solidFill>
                <a:schemeClr val="tx1">
                  <a:alpha val="80000"/>
                </a:schemeClr>
              </a:solidFill>
            </a:endParaRPr>
          </a:p>
          <a:p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Förråd</a:t>
            </a:r>
            <a:endParaRPr lang="en-US" dirty="0">
              <a:solidFill>
                <a:schemeClr val="tx1">
                  <a:alpha val="80000"/>
                </a:schemeClr>
              </a:solidFill>
            </a:endParaRPr>
          </a:p>
          <a:p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Beteende</a:t>
            </a:r>
            <a:endParaRPr lang="en-US" dirty="0">
              <a:solidFill>
                <a:schemeClr val="tx1">
                  <a:alpha val="80000"/>
                </a:schemeClr>
              </a:solidFill>
            </a:endParaRPr>
          </a:p>
          <a:p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Övrigt</a:t>
            </a:r>
            <a:endParaRPr lang="en-US" dirty="0">
              <a:solidFill>
                <a:schemeClr val="tx1">
                  <a:alpha val="80000"/>
                </a:schemeClr>
              </a:solidFill>
            </a:endParaRPr>
          </a:p>
          <a:p>
            <a:endParaRPr lang="en-US" sz="2000" dirty="0">
              <a:solidFill>
                <a:schemeClr val="tx1">
                  <a:alpha val="80000"/>
                </a:schemeClr>
              </a:solidFill>
            </a:endParaRPr>
          </a:p>
          <a:p>
            <a:endParaRPr lang="en-US" sz="2000" dirty="0">
              <a:solidFill>
                <a:schemeClr val="tx1">
                  <a:alpha val="80000"/>
                </a:schemeClr>
              </a:solidFill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7996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1CCEC72-EA28-6CF2-A662-575C623A1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69" y="381935"/>
            <a:ext cx="4008583" cy="5974414"/>
          </a:xfrm>
        </p:spPr>
        <p:txBody>
          <a:bodyPr anchor="ctr">
            <a:normAutofit/>
          </a:bodyPr>
          <a:lstStyle/>
          <a:p>
            <a:r>
              <a:rPr lang="en-US" sz="8000">
                <a:solidFill>
                  <a:srgbClr val="FFFFFF"/>
                </a:solidFill>
              </a:rPr>
              <a:t>Ekonomi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74DF76-993E-44DE-AFB0-C416182AC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3892" y="554152"/>
            <a:ext cx="574177" cy="1075866"/>
            <a:chOff x="613892" y="554152"/>
            <a:chExt cx="574177" cy="1075866"/>
          </a:xfrm>
          <a:solidFill>
            <a:srgbClr val="FFFFFF"/>
          </a:solidFill>
        </p:grpSpPr>
        <p:sp>
          <p:nvSpPr>
            <p:cNvPr id="13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3061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grpFill/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5643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grpFill/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3892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grpFill/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10C1F71-1762-8D90-B608-DCA5ABACD5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33" y="518400"/>
            <a:ext cx="4771607" cy="5837949"/>
          </a:xfrm>
        </p:spPr>
        <p:txBody>
          <a:bodyPr anchor="ctr">
            <a:normAutofit/>
          </a:bodyPr>
          <a:lstStyle/>
          <a:p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Lagkontot</a:t>
            </a: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: ca 11ksek</a:t>
            </a:r>
          </a:p>
          <a:p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Föreningskontot</a:t>
            </a: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: 15ksek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2895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7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03886CE-95AD-806B-FBE9-EC3F7E582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69" y="381935"/>
            <a:ext cx="4008583" cy="5974414"/>
          </a:xfrm>
        </p:spPr>
        <p:txBody>
          <a:bodyPr anchor="ctr">
            <a:normAutofit/>
          </a:bodyPr>
          <a:lstStyle/>
          <a:p>
            <a:r>
              <a:rPr lang="en-US" sz="6200">
                <a:solidFill>
                  <a:srgbClr val="FFFFFF"/>
                </a:solidFill>
              </a:rPr>
              <a:t>Länscupen</a:t>
            </a:r>
          </a:p>
        </p:txBody>
      </p:sp>
      <p:grpSp>
        <p:nvGrpSpPr>
          <p:cNvPr id="22" name="Group 11">
            <a:extLst>
              <a:ext uri="{FF2B5EF4-FFF2-40B4-BE49-F238E27FC236}">
                <a16:creationId xmlns:a16="http://schemas.microsoft.com/office/drawing/2014/main" id="{0474DF76-993E-44DE-AFB0-C416182AC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3892" y="554152"/>
            <a:ext cx="574177" cy="1075866"/>
            <a:chOff x="613892" y="554152"/>
            <a:chExt cx="574177" cy="1075866"/>
          </a:xfrm>
          <a:solidFill>
            <a:srgbClr val="FFFFFF"/>
          </a:solidFill>
        </p:grpSpPr>
        <p:sp>
          <p:nvSpPr>
            <p:cNvPr id="13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3061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grpFill/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5643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grpFill/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3892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grpFill/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CF6F511-347C-8168-E99D-7BB0337FE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33" y="518400"/>
            <a:ext cx="4771607" cy="5837949"/>
          </a:xfrm>
        </p:spPr>
        <p:txBody>
          <a:bodyPr anchor="ctr">
            <a:noAutofit/>
          </a:bodyPr>
          <a:lstStyle/>
          <a:p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Kostnad</a:t>
            </a:r>
            <a:endParaRPr lang="en-US" dirty="0">
              <a:solidFill>
                <a:schemeClr val="tx1">
                  <a:alpha val="80000"/>
                </a:schemeClr>
              </a:solidFill>
            </a:endParaRPr>
          </a:p>
          <a:p>
            <a:pPr lvl="1"/>
            <a:r>
              <a:rPr lang="en-US" sz="2800" dirty="0" err="1">
                <a:solidFill>
                  <a:schemeClr val="tx1">
                    <a:alpha val="80000"/>
                  </a:schemeClr>
                </a:solidFill>
              </a:rPr>
              <a:t>Anmälningsavgift</a:t>
            </a:r>
            <a:r>
              <a:rPr lang="en-US" sz="2800" dirty="0">
                <a:solidFill>
                  <a:schemeClr val="tx1">
                    <a:alpha val="80000"/>
                  </a:schemeClr>
                </a:solidFill>
              </a:rPr>
              <a:t>: 5000:-</a:t>
            </a:r>
          </a:p>
          <a:p>
            <a:pPr lvl="1"/>
            <a:r>
              <a:rPr lang="en-US" sz="2800" dirty="0">
                <a:solidFill>
                  <a:schemeClr val="tx1">
                    <a:alpha val="80000"/>
                  </a:schemeClr>
                </a:solidFill>
              </a:rPr>
              <a:t>Deltagaravgift:1450:-/</a:t>
            </a:r>
            <a:r>
              <a:rPr lang="en-US" sz="2800" dirty="0" err="1">
                <a:solidFill>
                  <a:schemeClr val="tx1">
                    <a:alpha val="80000"/>
                  </a:schemeClr>
                </a:solidFill>
              </a:rPr>
              <a:t>spelare</a:t>
            </a:r>
            <a:endParaRPr lang="en-US" sz="2800" dirty="0">
              <a:solidFill>
                <a:schemeClr val="tx1">
                  <a:alpha val="80000"/>
                </a:schemeClr>
              </a:solidFill>
            </a:endParaRPr>
          </a:p>
          <a:p>
            <a:pPr lvl="1"/>
            <a:endParaRPr lang="en-US" sz="2800" dirty="0">
              <a:solidFill>
                <a:schemeClr val="tx1">
                  <a:alpha val="80000"/>
                </a:schemeClr>
              </a:solidFill>
            </a:endParaRPr>
          </a:p>
          <a:p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Förslag</a:t>
            </a: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 till </a:t>
            </a:r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finansiering</a:t>
            </a:r>
            <a:endParaRPr lang="en-US" dirty="0">
              <a:solidFill>
                <a:schemeClr val="tx1">
                  <a:alpha val="80000"/>
                </a:schemeClr>
              </a:solidFill>
            </a:endParaRPr>
          </a:p>
          <a:p>
            <a:pPr lvl="1"/>
            <a:r>
              <a:rPr lang="en-US" sz="2800" dirty="0" err="1">
                <a:solidFill>
                  <a:schemeClr val="tx1">
                    <a:alpha val="80000"/>
                  </a:schemeClr>
                </a:solidFill>
              </a:rPr>
              <a:t>Anmälningsavgift</a:t>
            </a:r>
            <a:r>
              <a:rPr lang="en-US" sz="2800" dirty="0">
                <a:solidFill>
                  <a:schemeClr val="tx1">
                    <a:alpha val="80000"/>
                  </a:schemeClr>
                </a:solidFill>
              </a:rPr>
              <a:t>: </a:t>
            </a:r>
            <a:r>
              <a:rPr lang="en-US" sz="2800" dirty="0" err="1">
                <a:solidFill>
                  <a:schemeClr val="tx1">
                    <a:alpha val="80000"/>
                  </a:schemeClr>
                </a:solidFill>
              </a:rPr>
              <a:t>Lagkassan</a:t>
            </a:r>
            <a:endParaRPr lang="en-US" sz="2800" dirty="0">
              <a:solidFill>
                <a:schemeClr val="tx1">
                  <a:alpha val="80000"/>
                </a:schemeClr>
              </a:solidFill>
            </a:endParaRPr>
          </a:p>
          <a:p>
            <a:pPr lvl="1"/>
            <a:r>
              <a:rPr lang="en-US" sz="2800" dirty="0" err="1">
                <a:solidFill>
                  <a:schemeClr val="tx1">
                    <a:alpha val="80000"/>
                  </a:schemeClr>
                </a:solidFill>
              </a:rPr>
              <a:t>Deltagaravgift</a:t>
            </a:r>
            <a:r>
              <a:rPr lang="en-US" sz="2800" dirty="0">
                <a:solidFill>
                  <a:schemeClr val="tx1">
                    <a:alpha val="80000"/>
                  </a:schemeClr>
                </a:solidFill>
              </a:rPr>
              <a:t>: 450:-/</a:t>
            </a:r>
            <a:r>
              <a:rPr lang="en-US" sz="2800" dirty="0" err="1">
                <a:solidFill>
                  <a:schemeClr val="tx1">
                    <a:alpha val="80000"/>
                  </a:schemeClr>
                </a:solidFill>
              </a:rPr>
              <a:t>spelare</a:t>
            </a:r>
            <a:r>
              <a:rPr lang="en-US" sz="28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alpha val="80000"/>
                  </a:schemeClr>
                </a:solidFill>
              </a:rPr>
              <a:t>från</a:t>
            </a:r>
            <a:r>
              <a:rPr lang="en-US" sz="28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alpha val="80000"/>
                  </a:schemeClr>
                </a:solidFill>
              </a:rPr>
              <a:t>Föreningskontot</a:t>
            </a:r>
            <a:endParaRPr lang="en-US" sz="2800" dirty="0">
              <a:solidFill>
                <a:schemeClr val="tx1">
                  <a:alpha val="80000"/>
                </a:schemeClr>
              </a:solidFill>
            </a:endParaRPr>
          </a:p>
          <a:p>
            <a:pPr lvl="1"/>
            <a:endParaRPr lang="en-US" sz="2800" dirty="0">
              <a:solidFill>
                <a:schemeClr val="tx1">
                  <a:alpha val="80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Vi </a:t>
            </a:r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ansvarar</a:t>
            </a: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 för </a:t>
            </a:r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sekritariatet</a:t>
            </a: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fredag-lördag</a:t>
            </a:r>
            <a:endParaRPr lang="en-US" dirty="0">
              <a:solidFill>
                <a:schemeClr val="tx1">
                  <a:alpha val="80000"/>
                </a:schemeClr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2415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0F4E96D-3BDF-3C28-1F39-5FE05F2F9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69" y="381935"/>
            <a:ext cx="4008583" cy="5974414"/>
          </a:xfrm>
        </p:spPr>
        <p:txBody>
          <a:bodyPr anchor="ctr">
            <a:normAutofit/>
          </a:bodyPr>
          <a:lstStyle/>
          <a:p>
            <a:r>
              <a:rPr lang="en-US" sz="5600">
                <a:solidFill>
                  <a:srgbClr val="FFFFFF"/>
                </a:solidFill>
              </a:rPr>
              <a:t>Sekritariatet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74DF76-993E-44DE-AFB0-C416182AC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3892" y="554152"/>
            <a:ext cx="574177" cy="1075866"/>
            <a:chOff x="613892" y="554152"/>
            <a:chExt cx="574177" cy="1075866"/>
          </a:xfrm>
          <a:solidFill>
            <a:srgbClr val="FFFFFF"/>
          </a:solidFill>
        </p:grpSpPr>
        <p:sp>
          <p:nvSpPr>
            <p:cNvPr id="13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3061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grpFill/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5643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grpFill/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3892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grpFill/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343D1F5-0060-2BF5-354B-E12540027F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33" y="518400"/>
            <a:ext cx="4771607" cy="5837949"/>
          </a:xfrm>
        </p:spPr>
        <p:txBody>
          <a:bodyPr anchor="ctr">
            <a:normAutofit/>
          </a:bodyPr>
          <a:lstStyle/>
          <a:p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Förslag</a:t>
            </a:r>
            <a:endParaRPr lang="en-US" dirty="0">
              <a:solidFill>
                <a:schemeClr val="tx1">
                  <a:alpha val="80000"/>
                </a:schemeClr>
              </a:solidFill>
            </a:endParaRPr>
          </a:p>
          <a:p>
            <a:pPr lvl="1"/>
            <a:r>
              <a:rPr lang="en-US" sz="2800" dirty="0">
                <a:solidFill>
                  <a:schemeClr val="tx1">
                    <a:alpha val="80000"/>
                  </a:schemeClr>
                </a:solidFill>
              </a:rPr>
              <a:t>2 </a:t>
            </a:r>
            <a:r>
              <a:rPr lang="en-US" sz="2800" dirty="0" err="1">
                <a:solidFill>
                  <a:schemeClr val="tx1">
                    <a:alpha val="80000"/>
                  </a:schemeClr>
                </a:solidFill>
              </a:rPr>
              <a:t>Grupper</a:t>
            </a:r>
            <a:endParaRPr lang="en-US" sz="2800" dirty="0">
              <a:solidFill>
                <a:schemeClr val="tx1">
                  <a:alpha val="80000"/>
                </a:schemeClr>
              </a:solidFill>
            </a:endParaRPr>
          </a:p>
          <a:p>
            <a:pPr lvl="1"/>
            <a:r>
              <a:rPr lang="en-US" sz="2800" dirty="0">
                <a:solidFill>
                  <a:schemeClr val="tx1">
                    <a:alpha val="80000"/>
                  </a:schemeClr>
                </a:solidFill>
              </a:rPr>
              <a:t>2 </a:t>
            </a:r>
            <a:r>
              <a:rPr lang="en-US" sz="2800" dirty="0" err="1">
                <a:solidFill>
                  <a:schemeClr val="tx1">
                    <a:alpha val="80000"/>
                  </a:schemeClr>
                </a:solidFill>
              </a:rPr>
              <a:t>Bås</a:t>
            </a:r>
            <a:r>
              <a:rPr lang="en-US" sz="2800" dirty="0">
                <a:solidFill>
                  <a:schemeClr val="tx1">
                    <a:alpha val="80000"/>
                  </a:schemeClr>
                </a:solidFill>
              </a:rPr>
              <a:t>, 1 </a:t>
            </a:r>
            <a:r>
              <a:rPr lang="en-US" sz="2800" dirty="0" err="1">
                <a:solidFill>
                  <a:schemeClr val="tx1">
                    <a:alpha val="80000"/>
                  </a:schemeClr>
                </a:solidFill>
              </a:rPr>
              <a:t>Klocka</a:t>
            </a:r>
            <a:r>
              <a:rPr lang="en-US" sz="2800" dirty="0">
                <a:solidFill>
                  <a:schemeClr val="tx1">
                    <a:alpha val="80000"/>
                  </a:schemeClr>
                </a:solidFill>
              </a:rPr>
              <a:t>, 1 OVR, 1 Speaker</a:t>
            </a:r>
          </a:p>
          <a:p>
            <a:pPr lvl="1"/>
            <a:endParaRPr lang="en-US" sz="2800" dirty="0">
              <a:solidFill>
                <a:schemeClr val="tx1">
                  <a:alpha val="80000"/>
                </a:schemeClr>
              </a:solidFill>
            </a:endParaRPr>
          </a:p>
          <a:p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Förslag</a:t>
            </a: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: </a:t>
            </a:r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Ledare</a:t>
            </a: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 I </a:t>
            </a:r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laget</a:t>
            </a: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agerar</a:t>
            </a: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 “pool” om det </a:t>
            </a:r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saknas</a:t>
            </a: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bås</a:t>
            </a: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-personal?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7720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3FEAB65-0BBE-4AD5-2C70-E8AF0D28F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69" y="381935"/>
            <a:ext cx="4008583" cy="5974414"/>
          </a:xfrm>
        </p:spPr>
        <p:txBody>
          <a:bodyPr anchor="ctr">
            <a:normAutofit/>
          </a:bodyPr>
          <a:lstStyle/>
          <a:p>
            <a:r>
              <a:rPr lang="en-US" sz="6800">
                <a:solidFill>
                  <a:srgbClr val="FFFFFF"/>
                </a:solidFill>
              </a:rPr>
              <a:t>Försäljning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74DF76-993E-44DE-AFB0-C416182AC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3892" y="554152"/>
            <a:ext cx="574177" cy="1075866"/>
            <a:chOff x="613892" y="554152"/>
            <a:chExt cx="574177" cy="1075866"/>
          </a:xfrm>
          <a:solidFill>
            <a:srgbClr val="FFFFFF"/>
          </a:solidFill>
        </p:grpSpPr>
        <p:sp>
          <p:nvSpPr>
            <p:cNvPr id="13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3061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grpFill/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5643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grpFill/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3892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grpFill/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402FFD6-DC7D-F6FD-6302-DC2014C7B5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33" y="518400"/>
            <a:ext cx="4771607" cy="5837949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New Body</a:t>
            </a:r>
          </a:p>
          <a:p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Cancerarmband</a:t>
            </a: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(</a:t>
            </a:r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Föreningsförsäljning</a:t>
            </a: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)</a:t>
            </a:r>
          </a:p>
          <a:p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Bingolotter</a:t>
            </a: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 (</a:t>
            </a:r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Föreningsförsäljning</a:t>
            </a: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)</a:t>
            </a:r>
          </a:p>
          <a:p>
            <a:endParaRPr lang="en-US" dirty="0">
              <a:solidFill>
                <a:schemeClr val="tx1">
                  <a:alpha val="80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Vill vi ha </a:t>
            </a:r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någon</a:t>
            </a: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mer</a:t>
            </a: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försäljning</a:t>
            </a: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?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0655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E5A9882-4617-3CD4-34E3-0153700E5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69" y="381935"/>
            <a:ext cx="4008583" cy="5974414"/>
          </a:xfrm>
        </p:spPr>
        <p:txBody>
          <a:bodyPr anchor="ctr">
            <a:normAutofit/>
          </a:bodyPr>
          <a:lstStyle/>
          <a:p>
            <a:r>
              <a:rPr lang="en-US" sz="8000">
                <a:solidFill>
                  <a:srgbClr val="FFFFFF"/>
                </a:solidFill>
              </a:rPr>
              <a:t>Förråd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74DF76-993E-44DE-AFB0-C416182AC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3892" y="554152"/>
            <a:ext cx="574177" cy="1075866"/>
            <a:chOff x="613892" y="554152"/>
            <a:chExt cx="574177" cy="1075866"/>
          </a:xfrm>
          <a:solidFill>
            <a:srgbClr val="FFFFFF"/>
          </a:solidFill>
        </p:grpSpPr>
        <p:sp>
          <p:nvSpPr>
            <p:cNvPr id="13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3061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grpFill/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5643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grpFill/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3892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grpFill/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398021A-0010-3F7F-DA3D-3953EDB83F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33" y="518400"/>
            <a:ext cx="4771607" cy="5837949"/>
          </a:xfrm>
        </p:spPr>
        <p:txBody>
          <a:bodyPr anchor="ctr">
            <a:normAutofit/>
          </a:bodyPr>
          <a:lstStyle/>
          <a:p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Förslag</a:t>
            </a: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: </a:t>
            </a:r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Målvakterna</a:t>
            </a: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har</a:t>
            </a: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sina</a:t>
            </a: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trunkar</a:t>
            </a: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 I U16:s </a:t>
            </a:r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förråd</a:t>
            </a:r>
            <a:endParaRPr lang="en-US" dirty="0">
              <a:solidFill>
                <a:schemeClr val="tx1">
                  <a:alpha val="80000"/>
                </a:schemeClr>
              </a:solidFill>
            </a:endParaRPr>
          </a:p>
          <a:p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Ställ</a:t>
            </a: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trunkarna</a:t>
            </a: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 I </a:t>
            </a:r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hyllan</a:t>
            </a: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inte</a:t>
            </a: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 bara </a:t>
            </a:r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rakt</a:t>
            </a: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innanför</a:t>
            </a: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dörren</a:t>
            </a: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;-)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5671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35BE760-7670-552E-C7E4-6AB74E382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69" y="381935"/>
            <a:ext cx="4008583" cy="5974414"/>
          </a:xfrm>
        </p:spPr>
        <p:txBody>
          <a:bodyPr anchor="ctr">
            <a:normAutofit/>
          </a:bodyPr>
          <a:lstStyle/>
          <a:p>
            <a:r>
              <a:rPr lang="en-US" sz="7400">
                <a:solidFill>
                  <a:srgbClr val="FFFFFF"/>
                </a:solidFill>
              </a:rPr>
              <a:t>Beteende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74DF76-993E-44DE-AFB0-C416182AC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3892" y="554152"/>
            <a:ext cx="574177" cy="1075866"/>
            <a:chOff x="613892" y="554152"/>
            <a:chExt cx="574177" cy="1075866"/>
          </a:xfrm>
          <a:solidFill>
            <a:srgbClr val="FFFFFF"/>
          </a:solidFill>
        </p:grpSpPr>
        <p:sp>
          <p:nvSpPr>
            <p:cNvPr id="13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3061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grpFill/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5643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grpFill/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3892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grpFill/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432E5B2-E248-2941-31D8-503168868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33" y="518400"/>
            <a:ext cx="4771607" cy="5837949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Prata med era barn om </a:t>
            </a:r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hur</a:t>
            </a: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 vi </a:t>
            </a:r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förväntas</a:t>
            </a: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bete</a:t>
            </a: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oss</a:t>
            </a: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 mot </a:t>
            </a:r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varandra</a:t>
            </a: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.</a:t>
            </a:r>
            <a:br>
              <a:rPr lang="en-US" sz="2000" dirty="0">
                <a:solidFill>
                  <a:schemeClr val="tx1">
                    <a:alpha val="80000"/>
                  </a:schemeClr>
                </a:solidFill>
              </a:rPr>
            </a:br>
            <a:endParaRPr lang="en-US" sz="2000" dirty="0">
              <a:solidFill>
                <a:schemeClr val="tx1">
                  <a:alpha val="80000"/>
                </a:schemeClr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175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99E65BE-8484-C7BD-A7E4-5541FE9D2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69" y="381935"/>
            <a:ext cx="4008583" cy="5974414"/>
          </a:xfrm>
        </p:spPr>
        <p:txBody>
          <a:bodyPr anchor="ctr">
            <a:normAutofit/>
          </a:bodyPr>
          <a:lstStyle/>
          <a:p>
            <a:r>
              <a:rPr lang="en-US" sz="8000">
                <a:solidFill>
                  <a:srgbClr val="FFFFFF"/>
                </a:solidFill>
              </a:rPr>
              <a:t>Övrigt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74DF76-993E-44DE-AFB0-C416182AC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3892" y="554152"/>
            <a:ext cx="574177" cy="1075866"/>
            <a:chOff x="613892" y="554152"/>
            <a:chExt cx="574177" cy="1075866"/>
          </a:xfrm>
          <a:solidFill>
            <a:srgbClr val="FFFFFF"/>
          </a:solidFill>
        </p:grpSpPr>
        <p:sp>
          <p:nvSpPr>
            <p:cNvPr id="13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3061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grpFill/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5643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grpFill/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3892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grpFill/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09872AA-53C9-1BBC-17F4-A0B944A51F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33" y="518400"/>
            <a:ext cx="4771607" cy="5837949"/>
          </a:xfrm>
        </p:spPr>
        <p:txBody>
          <a:bodyPr anchor="ctr">
            <a:normAutofit/>
          </a:bodyPr>
          <a:lstStyle/>
          <a:p>
            <a:r>
              <a:rPr lang="en-US" dirty="0" err="1">
                <a:solidFill>
                  <a:schemeClr val="tx1">
                    <a:alpha val="80000"/>
                  </a:schemeClr>
                </a:solidFill>
              </a:rPr>
              <a:t>Kläder</a:t>
            </a:r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?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4316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472C551-D440-40DF-9260-BDB9AC4096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F66669B-B853-85D3-41CA-B86C54F4B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4383" y="1593951"/>
            <a:ext cx="6347918" cy="367009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SLUT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878" y="806470"/>
            <a:ext cx="8453437" cy="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340" y="1225788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34855" y="1685867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2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87962" y="2175690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8609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905</TotalTime>
  <Words>140</Words>
  <Application>Microsoft Office PowerPoint</Application>
  <PresentationFormat>Bredbild</PresentationFormat>
  <Paragraphs>42</Paragraphs>
  <Slides>10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Office-tema</vt:lpstr>
      <vt:lpstr>Föräldramöte  - Team 11, U15</vt:lpstr>
      <vt:lpstr>Agenda</vt:lpstr>
      <vt:lpstr>Ekonomi</vt:lpstr>
      <vt:lpstr>Länscupen</vt:lpstr>
      <vt:lpstr>Sekritariatet</vt:lpstr>
      <vt:lpstr>Försäljning</vt:lpstr>
      <vt:lpstr>Förråd</vt:lpstr>
      <vt:lpstr>Beteende</vt:lpstr>
      <vt:lpstr>Övrigt</vt:lpstr>
      <vt:lpstr>SLUT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Nicklas Log</dc:creator>
  <cp:lastModifiedBy>Nicklas Log</cp:lastModifiedBy>
  <cp:revision>1</cp:revision>
  <dcterms:created xsi:type="dcterms:W3CDTF">2025-08-26T15:14:39Z</dcterms:created>
  <dcterms:modified xsi:type="dcterms:W3CDTF">2025-08-27T06:21:06Z</dcterms:modified>
</cp:coreProperties>
</file>