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67" r:id="rId4"/>
    <p:sldId id="258" r:id="rId5"/>
    <p:sldId id="269" r:id="rId6"/>
    <p:sldId id="260" r:id="rId7"/>
    <p:sldId id="270" r:id="rId8"/>
    <p:sldId id="271" r:id="rId9"/>
    <p:sldId id="272" r:id="rId10"/>
    <p:sldId id="265" r:id="rId11"/>
  </p:sldIdLst>
  <p:sldSz cx="9144000" cy="6858000" type="screen4x3"/>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390EA-F018-1E4F-B13A-1D8CA079096E}" type="datetimeFigureOut">
              <a:rPr lang="sv-SE" smtClean="0"/>
              <a:pPr/>
              <a:t>2016-10-11</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8625CC-4779-3E4C-A440-A41D45C23660}" type="slidenum">
              <a:rPr lang="sv-SE" smtClean="0"/>
              <a:pPr/>
              <a:t>‹#›</a:t>
            </a:fld>
            <a:endParaRPr lang="sv-SE"/>
          </a:p>
        </p:txBody>
      </p:sp>
    </p:spTree>
    <p:extLst>
      <p:ext uri="{BB962C8B-B14F-4D97-AF65-F5344CB8AC3E}">
        <p14:creationId xmlns:p14="http://schemas.microsoft.com/office/powerpoint/2010/main" val="19514258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AE8625CC-4779-3E4C-A440-A41D45C23660}" type="slidenum">
              <a:rPr lang="sv-SE" smtClean="0"/>
              <a:pPr/>
              <a:t>1</a:t>
            </a:fld>
            <a:endParaRPr lang="sv-SE"/>
          </a:p>
        </p:txBody>
      </p:sp>
    </p:spTree>
    <p:extLst>
      <p:ext uri="{BB962C8B-B14F-4D97-AF65-F5344CB8AC3E}">
        <p14:creationId xmlns:p14="http://schemas.microsoft.com/office/powerpoint/2010/main" val="3978060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AE8625CC-4779-3E4C-A440-A41D45C23660}" type="slidenum">
              <a:rPr lang="sv-SE" smtClean="0"/>
              <a:pPr/>
              <a:t>2</a:t>
            </a:fld>
            <a:endParaRPr lang="sv-SE"/>
          </a:p>
        </p:txBody>
      </p:sp>
    </p:spTree>
    <p:extLst>
      <p:ext uri="{BB962C8B-B14F-4D97-AF65-F5344CB8AC3E}">
        <p14:creationId xmlns:p14="http://schemas.microsoft.com/office/powerpoint/2010/main" val="6133493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2381918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3938117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2629479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168912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3571719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3068935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212960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1524672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2199558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3192871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640AB82-04E4-984D-9B03-B29DE656DEB4}" type="datetimeFigureOut">
              <a:rPr lang="sv-SE" smtClean="0"/>
              <a:pPr/>
              <a:t>2016-10-11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ED7733F-BB6D-3649-95A5-AE0700FBE449}" type="slidenum">
              <a:rPr lang="sv-SE" smtClean="0"/>
              <a:pPr/>
              <a:t>‹#›</a:t>
            </a:fld>
            <a:endParaRPr lang="sv-SE"/>
          </a:p>
        </p:txBody>
      </p:sp>
    </p:spTree>
    <p:extLst>
      <p:ext uri="{BB962C8B-B14F-4D97-AF65-F5344CB8AC3E}">
        <p14:creationId xmlns:p14="http://schemas.microsoft.com/office/powerpoint/2010/main" val="2675325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0AB82-04E4-984D-9B03-B29DE656DEB4}" type="datetimeFigureOut">
              <a:rPr lang="sv-SE" smtClean="0"/>
              <a:pPr/>
              <a:t>2016-10-11</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D7733F-BB6D-3649-95A5-AE0700FBE449}" type="slidenum">
              <a:rPr lang="sv-SE" smtClean="0"/>
              <a:pPr/>
              <a:t>‹#›</a:t>
            </a:fld>
            <a:endParaRPr lang="sv-SE"/>
          </a:p>
        </p:txBody>
      </p:sp>
    </p:spTree>
    <p:extLst>
      <p:ext uri="{BB962C8B-B14F-4D97-AF65-F5344CB8AC3E}">
        <p14:creationId xmlns:p14="http://schemas.microsoft.com/office/powerpoint/2010/main" val="3117617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kansliet@nackaibk.se" TargetMode="External"/><Relationship Id="rId2" Type="http://schemas.openxmlformats.org/officeDocument/2006/relationships/hyperlink" Target="http://www.nackaibk.s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p:txBody>
          <a:bodyPr>
            <a:normAutofit fontScale="92500" lnSpcReduction="10000"/>
          </a:bodyPr>
          <a:lstStyle/>
          <a:p>
            <a:r>
              <a:rPr lang="sv-SE" sz="5100" dirty="0" err="1" smtClean="0"/>
              <a:t>Föräldrarmöte</a:t>
            </a:r>
            <a:r>
              <a:rPr lang="sv-SE" sz="5100" dirty="0" smtClean="0"/>
              <a:t> </a:t>
            </a:r>
          </a:p>
          <a:p>
            <a:r>
              <a:rPr lang="sv-SE" sz="3500" dirty="0" smtClean="0"/>
              <a:t>P-00 Nacka IBK</a:t>
            </a:r>
          </a:p>
          <a:p>
            <a:r>
              <a:rPr lang="sv-SE" sz="2400" dirty="0" smtClean="0"/>
              <a:t>2016-10-10</a:t>
            </a:r>
          </a:p>
          <a:p>
            <a:endParaRPr lang="sv-SE" sz="2400" dirty="0" smtClean="0"/>
          </a:p>
        </p:txBody>
      </p:sp>
      <p:pic>
        <p:nvPicPr>
          <p:cNvPr id="4" name="Bildobjekt 3" descr="nacka_w_ibk_logga_20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2804" y="354194"/>
            <a:ext cx="2420762" cy="3631143"/>
          </a:xfrm>
          <a:prstGeom prst="rect">
            <a:avLst/>
          </a:prstGeom>
        </p:spPr>
      </p:pic>
    </p:spTree>
    <p:extLst>
      <p:ext uri="{BB962C8B-B14F-4D97-AF65-F5344CB8AC3E}">
        <p14:creationId xmlns:p14="http://schemas.microsoft.com/office/powerpoint/2010/main" val="25973786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Agenda</a:t>
            </a:r>
            <a:endParaRPr lang="sv-SE" dirty="0"/>
          </a:p>
        </p:txBody>
      </p:sp>
      <p:sp>
        <p:nvSpPr>
          <p:cNvPr id="3" name="Platshållare för innehåll 2"/>
          <p:cNvSpPr>
            <a:spLocks noGrp="1"/>
          </p:cNvSpPr>
          <p:nvPr>
            <p:ph idx="1"/>
          </p:nvPr>
        </p:nvSpPr>
        <p:spPr>
          <a:xfrm>
            <a:off x="457200" y="1417638"/>
            <a:ext cx="8229600" cy="4525963"/>
          </a:xfrm>
        </p:spPr>
        <p:txBody>
          <a:bodyPr>
            <a:normAutofit lnSpcReduction="10000"/>
          </a:bodyPr>
          <a:lstStyle/>
          <a:p>
            <a:pPr>
              <a:buFont typeface="Wingdings" pitchFamily="2" charset="2"/>
              <a:buChar char="Ø"/>
            </a:pPr>
            <a:r>
              <a:rPr lang="sv-SE" dirty="0" smtClean="0"/>
              <a:t>Återblick förra året</a:t>
            </a:r>
          </a:p>
          <a:p>
            <a:pPr>
              <a:buFont typeface="Wingdings" pitchFamily="2" charset="2"/>
              <a:buChar char="Ø"/>
            </a:pPr>
            <a:r>
              <a:rPr lang="sv-SE" dirty="0"/>
              <a:t>Tränarstab</a:t>
            </a:r>
          </a:p>
          <a:p>
            <a:pPr>
              <a:buFont typeface="Wingdings" pitchFamily="2" charset="2"/>
              <a:buChar char="Ø"/>
            </a:pPr>
            <a:r>
              <a:rPr lang="sv-SE" dirty="0" smtClean="0"/>
              <a:t>Kommande säsong</a:t>
            </a:r>
          </a:p>
          <a:p>
            <a:pPr>
              <a:buFont typeface="Wingdings" pitchFamily="2" charset="2"/>
              <a:buChar char="Ø"/>
            </a:pPr>
            <a:r>
              <a:rPr lang="sv-SE" dirty="0" smtClean="0"/>
              <a:t>Upplägg matcher och träningar</a:t>
            </a:r>
          </a:p>
          <a:p>
            <a:pPr>
              <a:buFont typeface="Wingdings" pitchFamily="2" charset="2"/>
              <a:buChar char="Ø"/>
            </a:pPr>
            <a:r>
              <a:rPr lang="sv-SE" dirty="0"/>
              <a:t>Ekonomi</a:t>
            </a:r>
          </a:p>
          <a:p>
            <a:pPr>
              <a:buFont typeface="Wingdings" pitchFamily="2" charset="2"/>
              <a:buChar char="Ø"/>
            </a:pPr>
            <a:r>
              <a:rPr lang="sv-SE" dirty="0" smtClean="0"/>
              <a:t>Cuper/avgifter</a:t>
            </a:r>
          </a:p>
          <a:p>
            <a:pPr>
              <a:buFont typeface="Wingdings" pitchFamily="2" charset="2"/>
              <a:buChar char="Ø"/>
            </a:pPr>
            <a:r>
              <a:rPr lang="sv-SE" dirty="0" smtClean="0"/>
              <a:t>Vad händer kommande 2 år?</a:t>
            </a:r>
          </a:p>
          <a:p>
            <a:pPr>
              <a:buFont typeface="Wingdings" pitchFamily="2" charset="2"/>
              <a:buChar char="Ø"/>
            </a:pPr>
            <a:r>
              <a:rPr lang="sv-SE" dirty="0" smtClean="0"/>
              <a:t>Övrigt</a:t>
            </a:r>
            <a:endParaRPr lang="sv-SE" dirty="0"/>
          </a:p>
        </p:txBody>
      </p:sp>
      <p:pic>
        <p:nvPicPr>
          <p:cNvPr id="4" name="Bildobjekt 3" descr="nacka_w_ibk_logga_200.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047" y="846138"/>
            <a:ext cx="1403804" cy="2105706"/>
          </a:xfrm>
          <a:prstGeom prst="rect">
            <a:avLst/>
          </a:prstGeom>
        </p:spPr>
      </p:pic>
    </p:spTree>
    <p:extLst>
      <p:ext uri="{BB962C8B-B14F-4D97-AF65-F5344CB8AC3E}">
        <p14:creationId xmlns:p14="http://schemas.microsoft.com/office/powerpoint/2010/main" val="2058033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Återblick</a:t>
            </a:r>
            <a:endParaRPr lang="en-US" dirty="0"/>
          </a:p>
        </p:txBody>
      </p:sp>
      <p:sp>
        <p:nvSpPr>
          <p:cNvPr id="3" name="Content Placeholder 2"/>
          <p:cNvSpPr>
            <a:spLocks noGrp="1"/>
          </p:cNvSpPr>
          <p:nvPr>
            <p:ph idx="1"/>
          </p:nvPr>
        </p:nvSpPr>
        <p:spPr/>
        <p:txBody>
          <a:bodyPr>
            <a:normAutofit fontScale="92500" lnSpcReduction="10000"/>
          </a:bodyPr>
          <a:lstStyle/>
          <a:p>
            <a:r>
              <a:rPr lang="sv-SE" sz="2800" dirty="0" smtClean="0"/>
              <a:t>Spel i serie medel och lätt</a:t>
            </a:r>
          </a:p>
          <a:p>
            <a:r>
              <a:rPr lang="sv-SE" sz="2800" dirty="0" smtClean="0"/>
              <a:t>Bra höst, sämre vår</a:t>
            </a:r>
          </a:p>
          <a:p>
            <a:r>
              <a:rPr lang="sv-SE" sz="2800" dirty="0" smtClean="0"/>
              <a:t>Storvreta cup i Uppsala</a:t>
            </a:r>
          </a:p>
          <a:p>
            <a:pPr lvl="1"/>
            <a:r>
              <a:rPr lang="sv-SE" sz="2400" dirty="0" smtClean="0"/>
              <a:t>Vann gruppen</a:t>
            </a:r>
          </a:p>
          <a:p>
            <a:r>
              <a:rPr lang="sv-SE" sz="2800" dirty="0"/>
              <a:t>Vinst i Stockholmscupen</a:t>
            </a:r>
          </a:p>
          <a:p>
            <a:r>
              <a:rPr lang="sv-SE" sz="2800" dirty="0" err="1" smtClean="0"/>
              <a:t>Göteborgcup</a:t>
            </a:r>
            <a:endParaRPr lang="sv-SE" sz="2800" dirty="0" smtClean="0"/>
          </a:p>
          <a:p>
            <a:pPr lvl="1"/>
            <a:r>
              <a:rPr lang="sv-SE" sz="2400" dirty="0" smtClean="0"/>
              <a:t>Nära slutspel</a:t>
            </a:r>
          </a:p>
          <a:p>
            <a:r>
              <a:rPr lang="sv-SE" dirty="0" smtClean="0"/>
              <a:t>Uppstartsläger samt </a:t>
            </a:r>
            <a:r>
              <a:rPr lang="sv-SE" dirty="0" err="1" smtClean="0"/>
              <a:t>Stockholmcup</a:t>
            </a:r>
            <a:r>
              <a:rPr lang="sv-SE" dirty="0" smtClean="0"/>
              <a:t> (2016/2017)</a:t>
            </a:r>
          </a:p>
          <a:p>
            <a:r>
              <a:rPr lang="sv-SE" sz="2800" dirty="0" smtClean="0"/>
              <a:t>Övrigt:</a:t>
            </a:r>
          </a:p>
          <a:p>
            <a:pPr lvl="1"/>
            <a:r>
              <a:rPr lang="sv-SE" sz="2000" dirty="0" smtClean="0"/>
              <a:t>Kaffeförsäljning</a:t>
            </a:r>
          </a:p>
          <a:p>
            <a:pPr lvl="1">
              <a:buFont typeface="Wingdings" pitchFamily="2" charset="2"/>
              <a:buChar char="Ø"/>
            </a:pPr>
            <a:endParaRPr lang="sv-SE" sz="2400" dirty="0" smtClean="0"/>
          </a:p>
          <a:p>
            <a:pPr lvl="1">
              <a:buFont typeface="Wingdings" pitchFamily="2" charset="2"/>
              <a:buChar char="Ø"/>
            </a:pPr>
            <a:endParaRPr lang="en-US" sz="2400" dirty="0"/>
          </a:p>
        </p:txBody>
      </p:sp>
    </p:spTree>
    <p:extLst>
      <p:ext uri="{BB962C8B-B14F-4D97-AF65-F5344CB8AC3E}">
        <p14:creationId xmlns:p14="http://schemas.microsoft.com/office/powerpoint/2010/main" val="10638297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Stab</a:t>
            </a:r>
            <a:endParaRPr lang="en-US" dirty="0"/>
          </a:p>
        </p:txBody>
      </p:sp>
      <p:sp>
        <p:nvSpPr>
          <p:cNvPr id="3" name="Content Placeholder 2"/>
          <p:cNvSpPr>
            <a:spLocks noGrp="1"/>
          </p:cNvSpPr>
          <p:nvPr>
            <p:ph idx="1"/>
          </p:nvPr>
        </p:nvSpPr>
        <p:spPr/>
        <p:txBody>
          <a:bodyPr>
            <a:normAutofit fontScale="92500" lnSpcReduction="10000"/>
          </a:bodyPr>
          <a:lstStyle/>
          <a:p>
            <a:r>
              <a:rPr lang="sv-SE" sz="2800" dirty="0" smtClean="0"/>
              <a:t>Tränare</a:t>
            </a:r>
          </a:p>
          <a:p>
            <a:pPr lvl="1">
              <a:buFont typeface="Wingdings" pitchFamily="2" charset="2"/>
              <a:buChar char="Ø"/>
            </a:pPr>
            <a:r>
              <a:rPr lang="sv-SE" sz="2400" dirty="0" smtClean="0"/>
              <a:t>Fredrik Vikström</a:t>
            </a:r>
          </a:p>
          <a:p>
            <a:pPr lvl="1">
              <a:buFont typeface="Wingdings" pitchFamily="2" charset="2"/>
              <a:buChar char="Ø"/>
            </a:pPr>
            <a:r>
              <a:rPr lang="sv-SE" sz="2400" dirty="0" smtClean="0"/>
              <a:t>Assistans; Max Bruce</a:t>
            </a:r>
          </a:p>
          <a:p>
            <a:pPr>
              <a:buFont typeface="Arial" pitchFamily="34" charset="0"/>
              <a:buChar char="•"/>
            </a:pPr>
            <a:r>
              <a:rPr lang="sv-SE" sz="2800" dirty="0"/>
              <a:t>L</a:t>
            </a:r>
            <a:r>
              <a:rPr lang="sv-SE" sz="2800" dirty="0" smtClean="0"/>
              <a:t>edare</a:t>
            </a:r>
          </a:p>
          <a:p>
            <a:pPr lvl="1">
              <a:buFont typeface="Wingdings" pitchFamily="2" charset="2"/>
              <a:buChar char="Ø"/>
            </a:pPr>
            <a:r>
              <a:rPr lang="sv-SE" sz="2400" dirty="0" smtClean="0"/>
              <a:t>Lagledare: Johan Zetterqvist</a:t>
            </a:r>
          </a:p>
          <a:p>
            <a:pPr lvl="1">
              <a:buFont typeface="Wingdings" pitchFamily="2" charset="2"/>
              <a:buChar char="Ø"/>
            </a:pPr>
            <a:r>
              <a:rPr lang="sv-SE" sz="2400" dirty="0" smtClean="0"/>
              <a:t>Lagledarassistent Per Hulin</a:t>
            </a:r>
            <a:endParaRPr lang="en-US" sz="2400" dirty="0" smtClean="0"/>
          </a:p>
          <a:p>
            <a:pPr lvl="1">
              <a:buFont typeface="Wingdings" pitchFamily="2" charset="2"/>
              <a:buChar char="Ø"/>
            </a:pPr>
            <a:r>
              <a:rPr lang="sv-SE" sz="2400" dirty="0" smtClean="0"/>
              <a:t>Kassör, </a:t>
            </a:r>
            <a:r>
              <a:rPr lang="sv-SE" sz="2400" dirty="0" err="1" smtClean="0"/>
              <a:t>cafeplanering</a:t>
            </a:r>
            <a:r>
              <a:rPr lang="sv-SE" sz="2400" dirty="0" smtClean="0"/>
              <a:t> Per Norling</a:t>
            </a:r>
          </a:p>
          <a:p>
            <a:pPr lvl="1">
              <a:buFont typeface="Wingdings" pitchFamily="2" charset="2"/>
              <a:buChar char="Ø"/>
            </a:pPr>
            <a:r>
              <a:rPr lang="sv-SE" sz="2400" dirty="0" smtClean="0"/>
              <a:t>Säljaktiviteter</a:t>
            </a:r>
            <a:endParaRPr lang="sv-SE" sz="2400" dirty="0"/>
          </a:p>
          <a:p>
            <a:pPr lvl="1">
              <a:buFont typeface="Wingdings" pitchFamily="2" charset="2"/>
              <a:buChar char="Ø"/>
            </a:pPr>
            <a:r>
              <a:rPr lang="sv-SE" sz="2400" dirty="0" smtClean="0"/>
              <a:t>Cupansvarig</a:t>
            </a:r>
          </a:p>
          <a:p>
            <a:pPr lvl="1">
              <a:buFont typeface="Wingdings" pitchFamily="2" charset="2"/>
              <a:buChar char="Ø"/>
            </a:pPr>
            <a:r>
              <a:rPr lang="sv-SE" sz="2400" dirty="0" smtClean="0"/>
              <a:t>Webbansvarig</a:t>
            </a:r>
          </a:p>
          <a:p>
            <a:pPr lvl="1">
              <a:buFont typeface="Wingdings" pitchFamily="2" charset="2"/>
              <a:buChar char="Ø"/>
            </a:pPr>
            <a:r>
              <a:rPr lang="sv-SE" sz="2400" dirty="0" smtClean="0"/>
              <a:t>Videoansvarig på match</a:t>
            </a:r>
            <a:endParaRPr lang="sv-SE" dirty="0" smtClean="0"/>
          </a:p>
          <a:p>
            <a:pPr lvl="1">
              <a:buFont typeface="Wingdings" pitchFamily="2" charset="2"/>
              <a:buChar char="Ø"/>
            </a:pPr>
            <a:endParaRPr lang="sv-SE" sz="2400" dirty="0" smtClean="0"/>
          </a:p>
          <a:p>
            <a:pPr lvl="1">
              <a:buFont typeface="Wingdings" pitchFamily="2" charset="2"/>
              <a:buChar char="Ø"/>
            </a:pPr>
            <a:endParaRPr lang="sv-SE" sz="2400" dirty="0" smtClean="0"/>
          </a:p>
          <a:p>
            <a:pPr lvl="1">
              <a:buFont typeface="Wingdings" pitchFamily="2" charset="2"/>
              <a:buChar char="Ø"/>
            </a:pP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Kommande säsong</a:t>
            </a:r>
            <a:endParaRPr lang="en-US" dirty="0"/>
          </a:p>
        </p:txBody>
      </p:sp>
      <p:sp>
        <p:nvSpPr>
          <p:cNvPr id="3" name="Content Placeholder 2"/>
          <p:cNvSpPr>
            <a:spLocks noGrp="1"/>
          </p:cNvSpPr>
          <p:nvPr>
            <p:ph idx="1"/>
          </p:nvPr>
        </p:nvSpPr>
        <p:spPr/>
        <p:txBody>
          <a:bodyPr>
            <a:normAutofit/>
          </a:bodyPr>
          <a:lstStyle/>
          <a:p>
            <a:r>
              <a:rPr lang="sv-SE" sz="2800" dirty="0" smtClean="0"/>
              <a:t>Trupp på 21 killar</a:t>
            </a:r>
          </a:p>
          <a:p>
            <a:pPr lvl="1"/>
            <a:r>
              <a:rPr lang="sv-SE" sz="2400" dirty="0" smtClean="0"/>
              <a:t>Noah Hulin ny!</a:t>
            </a:r>
          </a:p>
          <a:p>
            <a:r>
              <a:rPr lang="sv-SE" sz="2800" dirty="0" smtClean="0"/>
              <a:t>Spel i serie medelsvår och medellätt</a:t>
            </a:r>
          </a:p>
          <a:p>
            <a:pPr lvl="1"/>
            <a:r>
              <a:rPr lang="sv-SE" sz="2400" dirty="0" err="1" smtClean="0"/>
              <a:t>Ev</a:t>
            </a:r>
            <a:r>
              <a:rPr lang="sv-SE" sz="2400" dirty="0" smtClean="0"/>
              <a:t> flytta upp till medel</a:t>
            </a:r>
          </a:p>
          <a:p>
            <a:r>
              <a:rPr lang="sv-SE" sz="2800" dirty="0" smtClean="0"/>
              <a:t>Hjälpa P01 med matcher i </a:t>
            </a:r>
            <a:r>
              <a:rPr lang="sv-SE" sz="2800" dirty="0" err="1" smtClean="0"/>
              <a:t>meddellätt</a:t>
            </a:r>
            <a:endParaRPr lang="sv-SE" sz="2800" dirty="0" smtClean="0"/>
          </a:p>
          <a:p>
            <a:r>
              <a:rPr lang="sv-SE" sz="2800" dirty="0" smtClean="0"/>
              <a:t>Storvreta cup i Uppsala</a:t>
            </a:r>
          </a:p>
          <a:p>
            <a:r>
              <a:rPr lang="sv-SE" sz="2800" dirty="0" smtClean="0"/>
              <a:t>Stockholmscupen</a:t>
            </a:r>
            <a:endParaRPr lang="sv-SE" sz="2800" dirty="0"/>
          </a:p>
          <a:p>
            <a:r>
              <a:rPr lang="sv-SE" sz="2800" dirty="0" err="1" smtClean="0"/>
              <a:t>Göteborgcup</a:t>
            </a:r>
            <a:r>
              <a:rPr lang="sv-SE" sz="2800" dirty="0" smtClean="0"/>
              <a:t> eller Västerås</a:t>
            </a:r>
            <a:endParaRPr lang="sv-SE" sz="2400" dirty="0" smtClean="0"/>
          </a:p>
          <a:p>
            <a:endParaRPr lang="sv-SE" sz="2000" dirty="0" smtClean="0"/>
          </a:p>
          <a:p>
            <a:pPr lvl="1">
              <a:buFont typeface="Wingdings" pitchFamily="2" charset="2"/>
              <a:buChar char="Ø"/>
            </a:pPr>
            <a:endParaRPr lang="sv-SE" sz="2400" dirty="0" smtClean="0"/>
          </a:p>
          <a:p>
            <a:pPr lvl="1">
              <a:buFont typeface="Wingdings" pitchFamily="2" charset="2"/>
              <a:buChar char="Ø"/>
            </a:pPr>
            <a:endParaRPr lang="en-US" sz="2400" dirty="0"/>
          </a:p>
        </p:txBody>
      </p:sp>
    </p:spTree>
    <p:extLst>
      <p:ext uri="{BB962C8B-B14F-4D97-AF65-F5344CB8AC3E}">
        <p14:creationId xmlns:p14="http://schemas.microsoft.com/office/powerpoint/2010/main" val="29868123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Upplägg träningar </a:t>
            </a:r>
            <a:r>
              <a:rPr lang="sv-SE" dirty="0" smtClean="0"/>
              <a:t>och matcher</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sv-SE" dirty="0" smtClean="0"/>
              <a:t>Träningar</a:t>
            </a:r>
          </a:p>
          <a:p>
            <a:r>
              <a:rPr lang="sv-SE" dirty="0" smtClean="0"/>
              <a:t>Mer individuellt fokus att utveckla varje spelare</a:t>
            </a:r>
          </a:p>
          <a:p>
            <a:r>
              <a:rPr lang="sv-SE" dirty="0" smtClean="0"/>
              <a:t>Trygghet i spelsystemet</a:t>
            </a:r>
          </a:p>
          <a:p>
            <a:pPr marL="0" indent="0">
              <a:buNone/>
            </a:pPr>
            <a:r>
              <a:rPr lang="sv-SE" dirty="0" smtClean="0"/>
              <a:t>Matcher</a:t>
            </a:r>
          </a:p>
          <a:p>
            <a:r>
              <a:rPr lang="sv-SE" dirty="0" smtClean="0"/>
              <a:t>Snabbare vändningar</a:t>
            </a:r>
          </a:p>
          <a:p>
            <a:r>
              <a:rPr lang="sv-SE" dirty="0" smtClean="0"/>
              <a:t>Instick</a:t>
            </a:r>
          </a:p>
          <a:p>
            <a:r>
              <a:rPr lang="sv-SE" dirty="0" smtClean="0"/>
              <a:t>Rörelse och fart</a:t>
            </a:r>
            <a:endParaRPr lang="sv-SE" dirty="0"/>
          </a:p>
          <a:p>
            <a:r>
              <a:rPr lang="sv-SE" dirty="0" smtClean="0"/>
              <a:t>Bättre fördelning av matchtid</a:t>
            </a:r>
          </a:p>
          <a:p>
            <a:pPr marL="0" indent="0">
              <a:buNone/>
            </a:pPr>
            <a:r>
              <a:rPr lang="sv-SE" dirty="0" smtClean="0"/>
              <a:t/>
            </a:r>
            <a:br>
              <a:rPr lang="sv-SE" dirty="0" smtClean="0"/>
            </a:br>
            <a:endParaRPr lang="sv-SE"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Ekonomi</a:t>
            </a:r>
            <a:endParaRPr lang="en-US" dirty="0"/>
          </a:p>
        </p:txBody>
      </p:sp>
      <p:sp>
        <p:nvSpPr>
          <p:cNvPr id="3" name="Content Placeholder 2"/>
          <p:cNvSpPr>
            <a:spLocks noGrp="1"/>
          </p:cNvSpPr>
          <p:nvPr>
            <p:ph idx="1"/>
          </p:nvPr>
        </p:nvSpPr>
        <p:spPr/>
        <p:txBody>
          <a:bodyPr>
            <a:normAutofit lnSpcReduction="10000"/>
          </a:bodyPr>
          <a:lstStyle/>
          <a:p>
            <a:r>
              <a:rPr lang="sv-SE" dirty="0" smtClean="0"/>
              <a:t>Ingående saldo till 2015/2016 15.310 Kr</a:t>
            </a:r>
          </a:p>
          <a:p>
            <a:r>
              <a:rPr lang="sv-SE" dirty="0" smtClean="0"/>
              <a:t>Omsättning ~73.800 Kr</a:t>
            </a:r>
          </a:p>
          <a:p>
            <a:pPr lvl="1"/>
            <a:r>
              <a:rPr lang="sv-SE" sz="2000" dirty="0" smtClean="0"/>
              <a:t>Storvreta</a:t>
            </a:r>
          </a:p>
          <a:p>
            <a:pPr lvl="1"/>
            <a:r>
              <a:rPr lang="sv-SE" sz="2000" dirty="0" smtClean="0"/>
              <a:t>Kläder tränare</a:t>
            </a:r>
          </a:p>
          <a:p>
            <a:pPr lvl="1"/>
            <a:r>
              <a:rPr lang="sv-SE" sz="2000" dirty="0" smtClean="0"/>
              <a:t>Storvreta</a:t>
            </a:r>
          </a:p>
          <a:p>
            <a:pPr lvl="1"/>
            <a:r>
              <a:rPr lang="sv-SE" sz="2000" dirty="0" smtClean="0"/>
              <a:t>Stockholmscupen</a:t>
            </a:r>
          </a:p>
          <a:p>
            <a:pPr lvl="1"/>
            <a:r>
              <a:rPr lang="sv-SE" sz="2000" dirty="0" smtClean="0"/>
              <a:t>Material</a:t>
            </a:r>
          </a:p>
          <a:p>
            <a:pPr lvl="1"/>
            <a:r>
              <a:rPr lang="sv-SE" sz="2000" dirty="0" smtClean="0"/>
              <a:t>SSL final</a:t>
            </a:r>
          </a:p>
          <a:p>
            <a:pPr lvl="1"/>
            <a:r>
              <a:rPr lang="sv-SE" sz="2000" dirty="0" smtClean="0"/>
              <a:t>Göteborg </a:t>
            </a:r>
            <a:r>
              <a:rPr lang="sv-SE" sz="2000" dirty="0" smtClean="0"/>
              <a:t>cup (dyrare transport till Göteborg har naggat på kassan under 2016)</a:t>
            </a:r>
            <a:endParaRPr lang="sv-SE" dirty="0"/>
          </a:p>
          <a:p>
            <a:r>
              <a:rPr lang="sv-SE" dirty="0" smtClean="0"/>
              <a:t>Ingående saldo till 2016/2017 10.892 Kr</a:t>
            </a:r>
          </a:p>
        </p:txBody>
      </p:sp>
    </p:spTree>
    <p:extLst>
      <p:ext uri="{BB962C8B-B14F-4D97-AF65-F5344CB8AC3E}">
        <p14:creationId xmlns:p14="http://schemas.microsoft.com/office/powerpoint/2010/main" val="17645618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Cuper/Avgifter </a:t>
            </a:r>
            <a:r>
              <a:rPr lang="sv-SE" dirty="0" smtClean="0"/>
              <a:t>2016/2017</a:t>
            </a:r>
            <a:endParaRPr lang="en-US" dirty="0"/>
          </a:p>
        </p:txBody>
      </p:sp>
      <p:sp>
        <p:nvSpPr>
          <p:cNvPr id="3" name="Content Placeholder 2"/>
          <p:cNvSpPr>
            <a:spLocks noGrp="1"/>
          </p:cNvSpPr>
          <p:nvPr>
            <p:ph idx="1"/>
          </p:nvPr>
        </p:nvSpPr>
        <p:spPr/>
        <p:txBody>
          <a:bodyPr>
            <a:normAutofit fontScale="77500" lnSpcReduction="20000"/>
          </a:bodyPr>
          <a:lstStyle/>
          <a:p>
            <a:r>
              <a:rPr lang="sv-SE" dirty="0" smtClean="0"/>
              <a:t>Läger samt Stockholm </a:t>
            </a:r>
            <a:r>
              <a:rPr lang="sv-SE" dirty="0" err="1" smtClean="0"/>
              <a:t>floorcup</a:t>
            </a:r>
            <a:r>
              <a:rPr lang="sv-SE" dirty="0" smtClean="0"/>
              <a:t> 3-400 Kr</a:t>
            </a:r>
          </a:p>
          <a:p>
            <a:r>
              <a:rPr lang="sv-SE" dirty="0" smtClean="0"/>
              <a:t>Lagkassan 2016/2017</a:t>
            </a:r>
            <a:r>
              <a:rPr lang="sv-SE" dirty="0"/>
              <a:t> </a:t>
            </a:r>
            <a:r>
              <a:rPr lang="sv-SE" dirty="0" smtClean="0"/>
              <a:t>300 Kr</a:t>
            </a:r>
          </a:p>
          <a:p>
            <a:r>
              <a:rPr lang="sv-SE" dirty="0" smtClean="0"/>
              <a:t>Storvreta</a:t>
            </a:r>
          </a:p>
          <a:p>
            <a:pPr lvl="1"/>
            <a:r>
              <a:rPr lang="sv-SE" dirty="0" smtClean="0"/>
              <a:t>Hotell ca 800 kr dyrare än skolsal (ca 1800 kr istället för 1000 Kr</a:t>
            </a:r>
            <a:r>
              <a:rPr lang="sv-SE" dirty="0" smtClean="0"/>
              <a:t>)</a:t>
            </a:r>
          </a:p>
          <a:p>
            <a:pPr lvl="1"/>
            <a:r>
              <a:rPr lang="sv-SE" dirty="0" smtClean="0"/>
              <a:t>Mötet beslöt att fokusera på annat boende till Göteborg istället och ha sovsal till Storvreta.</a:t>
            </a:r>
            <a:endParaRPr lang="sv-SE" dirty="0" smtClean="0"/>
          </a:p>
          <a:p>
            <a:r>
              <a:rPr lang="sv-SE" dirty="0" smtClean="0"/>
              <a:t>Hur får vi in mer pengar?</a:t>
            </a:r>
            <a:endParaRPr lang="sv-SE" dirty="0"/>
          </a:p>
          <a:p>
            <a:pPr lvl="1"/>
            <a:r>
              <a:rPr lang="sv-SE" dirty="0" smtClean="0"/>
              <a:t>Istället för att sälja en massa produkter som oftast hamnar i en förälders ansvar så försöker vi få fram några förslag där killarna gör gemensamma aktiviteter istället. T ex hjälpa till vid olika sportevenemang så som Marathon mm eller undersöka möjligheten till lagerinventering runt </a:t>
            </a:r>
            <a:r>
              <a:rPr lang="sv-SE" dirty="0" err="1" smtClean="0"/>
              <a:t>årskiftet</a:t>
            </a:r>
            <a:r>
              <a:rPr lang="sv-SE" dirty="0" smtClean="0"/>
              <a:t> mm</a:t>
            </a:r>
            <a:br>
              <a:rPr lang="sv-SE" dirty="0" smtClean="0"/>
            </a:br>
            <a:r>
              <a:rPr lang="sv-SE" dirty="0" smtClean="0"/>
              <a:t>Meddela Johan Zetterqvist förslag.</a:t>
            </a:r>
            <a:endParaRPr lang="sv-SE" dirty="0" smtClean="0"/>
          </a:p>
          <a:p>
            <a:endParaRPr lang="sv-SE" dirty="0" smtClean="0"/>
          </a:p>
        </p:txBody>
      </p:sp>
    </p:spTree>
    <p:extLst>
      <p:ext uri="{BB962C8B-B14F-4D97-AF65-F5344CB8AC3E}">
        <p14:creationId xmlns:p14="http://schemas.microsoft.com/office/powerpoint/2010/main" val="2884856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Vad</a:t>
            </a:r>
            <a:r>
              <a:rPr lang="en-US" dirty="0" smtClean="0"/>
              <a:t> </a:t>
            </a:r>
            <a:r>
              <a:rPr lang="en-US" dirty="0" err="1" smtClean="0"/>
              <a:t>händer</a:t>
            </a:r>
            <a:r>
              <a:rPr lang="en-US" dirty="0" smtClean="0"/>
              <a:t> </a:t>
            </a:r>
            <a:r>
              <a:rPr lang="en-US" dirty="0" err="1" smtClean="0"/>
              <a:t>kommande</a:t>
            </a:r>
            <a:r>
              <a:rPr lang="en-US" dirty="0" smtClean="0"/>
              <a:t> 2 </a:t>
            </a:r>
            <a:r>
              <a:rPr lang="en-US" dirty="0" err="1" smtClean="0"/>
              <a:t>åren</a:t>
            </a:r>
            <a:r>
              <a:rPr lang="en-US" dirty="0" smtClean="0"/>
              <a:t>?</a:t>
            </a:r>
            <a:endParaRPr lang="en-US" dirty="0"/>
          </a:p>
        </p:txBody>
      </p:sp>
      <p:sp>
        <p:nvSpPr>
          <p:cNvPr id="3" name="Content Placeholder 2"/>
          <p:cNvSpPr>
            <a:spLocks noGrp="1"/>
          </p:cNvSpPr>
          <p:nvPr>
            <p:ph idx="1"/>
          </p:nvPr>
        </p:nvSpPr>
        <p:spPr/>
        <p:txBody>
          <a:bodyPr>
            <a:normAutofit/>
          </a:bodyPr>
          <a:lstStyle/>
          <a:p>
            <a:r>
              <a:rPr lang="sv-SE" dirty="0" smtClean="0"/>
              <a:t>P00 bildar HJ för Nacka nästa år i div 3</a:t>
            </a:r>
          </a:p>
          <a:p>
            <a:r>
              <a:rPr lang="sv-SE" dirty="0" smtClean="0"/>
              <a:t>Mål är att ta sig till div 2 2018</a:t>
            </a:r>
          </a:p>
        </p:txBody>
      </p:sp>
    </p:spTree>
    <p:extLst>
      <p:ext uri="{BB962C8B-B14F-4D97-AF65-F5344CB8AC3E}">
        <p14:creationId xmlns:p14="http://schemas.microsoft.com/office/powerpoint/2010/main" val="1390494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smtClean="0"/>
              <a:t>Övrigt</a:t>
            </a:r>
            <a:endParaRPr lang="en-US" dirty="0"/>
          </a:p>
        </p:txBody>
      </p:sp>
      <p:sp>
        <p:nvSpPr>
          <p:cNvPr id="3" name="Content Placeholder 2"/>
          <p:cNvSpPr>
            <a:spLocks noGrp="1"/>
          </p:cNvSpPr>
          <p:nvPr>
            <p:ph idx="1"/>
          </p:nvPr>
        </p:nvSpPr>
        <p:spPr/>
        <p:txBody>
          <a:bodyPr>
            <a:normAutofit fontScale="70000" lnSpcReduction="20000"/>
          </a:bodyPr>
          <a:lstStyle/>
          <a:p>
            <a:pPr>
              <a:buFont typeface="Arial" panose="020B0604020202020204" pitchFamily="34" charset="0"/>
              <a:buChar char="•"/>
            </a:pPr>
            <a:r>
              <a:rPr lang="sv-SE" dirty="0" smtClean="0">
                <a:hlinkClick r:id="rId2"/>
              </a:rPr>
              <a:t>www.nackaibk.se</a:t>
            </a:r>
            <a:endParaRPr lang="sv-SE" dirty="0" smtClean="0"/>
          </a:p>
          <a:p>
            <a:pPr lvl="1">
              <a:buFont typeface="Arial" panose="020B0604020202020204" pitchFamily="34" charset="0"/>
              <a:buChar char="•"/>
            </a:pPr>
            <a:r>
              <a:rPr lang="sv-SE" dirty="0" smtClean="0"/>
              <a:t>Nacka IBK har en gemensam plattform nu för administration och hemsida vilket underlättar för att sprida information. Fredrik har börjat med att skriva fina referat kring matcherna. Vi önskar att föräldrar tar lite kort på matcherna som vi kan lägga upp också på hemsidan. Framöver kommer all information i princip finnas på hemsidan och enbart notifieringar kommer att gå ut med hänvisning.</a:t>
            </a:r>
            <a:endParaRPr lang="sv-SE" dirty="0" smtClean="0"/>
          </a:p>
          <a:p>
            <a:pPr>
              <a:buFont typeface="Arial" panose="020B0604020202020204" pitchFamily="34" charset="0"/>
              <a:buChar char="•"/>
            </a:pPr>
            <a:r>
              <a:rPr lang="sv-SE" dirty="0" smtClean="0"/>
              <a:t>Sponsring</a:t>
            </a:r>
          </a:p>
          <a:p>
            <a:pPr lvl="1">
              <a:buFont typeface="Arial" panose="020B0604020202020204" pitchFamily="34" charset="0"/>
              <a:buChar char="•"/>
            </a:pPr>
            <a:r>
              <a:rPr lang="sv-SE" dirty="0" smtClean="0"/>
              <a:t>Finns stora behov för föreningen att få in pengar och har man eget bolag eller känner någon med relation till innebandyn som kan tänka sig sponsra så hör av er till Johan Z eller </a:t>
            </a:r>
            <a:r>
              <a:rPr lang="sv-SE" dirty="0" smtClean="0">
                <a:hlinkClick r:id="rId3"/>
              </a:rPr>
              <a:t>kansliet@nackaibk.se</a:t>
            </a:r>
            <a:r>
              <a:rPr lang="sv-SE" dirty="0" smtClean="0"/>
              <a:t> för </a:t>
            </a:r>
            <a:r>
              <a:rPr lang="sv-SE" dirty="0" err="1" smtClean="0"/>
              <a:t>me</a:t>
            </a:r>
            <a:r>
              <a:rPr lang="sv-SE" dirty="0" smtClean="0"/>
              <a:t> </a:t>
            </a:r>
            <a:r>
              <a:rPr lang="sv-SE" dirty="0" err="1" smtClean="0"/>
              <a:t>rinformation</a:t>
            </a:r>
            <a:endParaRPr lang="sv-SE" dirty="0" smtClean="0"/>
          </a:p>
          <a:p>
            <a:pPr>
              <a:buFont typeface="Arial" panose="020B0604020202020204" pitchFamily="34" charset="0"/>
              <a:buChar char="•"/>
            </a:pPr>
            <a:r>
              <a:rPr lang="sv-SE" dirty="0" smtClean="0"/>
              <a:t>Kläder</a:t>
            </a:r>
          </a:p>
          <a:p>
            <a:pPr lvl="1">
              <a:buFont typeface="Arial" panose="020B0604020202020204" pitchFamily="34" charset="0"/>
              <a:buChar char="•"/>
            </a:pPr>
            <a:r>
              <a:rPr lang="sv-SE" dirty="0" smtClean="0"/>
              <a:t>Det går att göra efterbeställningar på kläder för de som ej beställt. Maila Johan Z om det.</a:t>
            </a:r>
            <a:endParaRPr lang="sv-SE" dirty="0" smtClean="0"/>
          </a:p>
        </p:txBody>
      </p:sp>
    </p:spTree>
    <p:extLst>
      <p:ext uri="{BB962C8B-B14F-4D97-AF65-F5344CB8AC3E}">
        <p14:creationId xmlns:p14="http://schemas.microsoft.com/office/powerpoint/2010/main" val="20768518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7709</TotalTime>
  <Words>438</Words>
  <Application>Microsoft Office PowerPoint</Application>
  <PresentationFormat>On-screen Show (4:3)</PresentationFormat>
  <Paragraphs>87</Paragraphs>
  <Slides>10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Wingdings</vt:lpstr>
      <vt:lpstr>Office-tema</vt:lpstr>
      <vt:lpstr>PowerPoint Presentation</vt:lpstr>
      <vt:lpstr>Agenda</vt:lpstr>
      <vt:lpstr>Återblick</vt:lpstr>
      <vt:lpstr>Stab</vt:lpstr>
      <vt:lpstr>Kommande säsong</vt:lpstr>
      <vt:lpstr>Upplägg träningar och matcher</vt:lpstr>
      <vt:lpstr>Ekonomi</vt:lpstr>
      <vt:lpstr>Cuper/Avgifter 2016/2017</vt:lpstr>
      <vt:lpstr>Vad händer kommande 2 åren?</vt:lpstr>
      <vt:lpstr>Övrigt</vt:lpstr>
    </vt:vector>
  </TitlesOfParts>
  <Company>Coor Service Management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Johan Zetterqvist</dc:creator>
  <cp:lastModifiedBy>Zetterqvist, Johan</cp:lastModifiedBy>
  <cp:revision>130</cp:revision>
  <dcterms:created xsi:type="dcterms:W3CDTF">2013-03-09T20:31:31Z</dcterms:created>
  <dcterms:modified xsi:type="dcterms:W3CDTF">2016-10-11T21:04:21Z</dcterms:modified>
</cp:coreProperties>
</file>